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65" r:id="rId4"/>
    <p:sldId id="259" r:id="rId5"/>
    <p:sldId id="260" r:id="rId6"/>
    <p:sldId id="263" r:id="rId7"/>
    <p:sldId id="261" r:id="rId8"/>
    <p:sldId id="262" r:id="rId9"/>
    <p:sldId id="257" r:id="rId10"/>
    <p:sldId id="267" r:id="rId11"/>
    <p:sldId id="264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782" autoAdjust="0"/>
  </p:normalViewPr>
  <p:slideViewPr>
    <p:cSldViewPr>
      <p:cViewPr>
        <p:scale>
          <a:sx n="81" d="100"/>
          <a:sy n="81" d="100"/>
        </p:scale>
        <p:origin x="-1200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Documents\&#1060;&#1057;&#1050;&#1053;-2020\&#1044;&#1072;&#1085;&#1085;&#1099;&#1077;%20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Documents\&#1060;&#1057;&#1050;&#1053;-2020\&#1044;&#1072;&#1085;&#1085;&#1099;&#1077;%20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Documents\&#1060;&#1057;&#1050;&#1053;-2020\&#1044;&#1072;&#1085;&#1085;&#1099;&#1077;%20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9907407407407429E-2"/>
          <c:y val="2.3011259106630374E-2"/>
          <c:w val="0.97129629629629666"/>
          <c:h val="0.80190840630902505"/>
        </c:manualLayout>
      </c:layout>
      <c:pie3DChart>
        <c:varyColors val="1"/>
        <c:ser>
          <c:idx val="0"/>
          <c:order val="0"/>
          <c:spPr>
            <a:solidFill>
              <a:schemeClr val="accent6">
                <a:lumMod val="60000"/>
                <a:lumOff val="40000"/>
              </a:schemeClr>
            </a:solidFill>
          </c:spPr>
          <c:explosion val="18"/>
          <c:dPt>
            <c:idx val="0"/>
            <c:bubble3D val="0"/>
            <c:explosion val="5"/>
            <c:spPr>
              <a:solidFill>
                <a:srgbClr val="C00000"/>
              </a:solidFill>
            </c:spPr>
          </c:dPt>
          <c:dPt>
            <c:idx val="1"/>
            <c:bubble3D val="0"/>
            <c:explosion val="4"/>
          </c:dPt>
          <c:dPt>
            <c:idx val="2"/>
            <c:bubble3D val="0"/>
            <c:explosion val="9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3"/>
            <c:bubble3D val="0"/>
            <c:explosion val="3"/>
            <c:spPr>
              <a:solidFill>
                <a:schemeClr val="bg1">
                  <a:lumMod val="65000"/>
                </a:schemeClr>
              </a:solidFill>
            </c:spPr>
          </c:dPt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Обработка!$C$81:$C$84</c:f>
              <c:strCache>
                <c:ptCount val="4"/>
                <c:pt idx="0">
                  <c:v>Очень распространена</c:v>
                </c:pt>
                <c:pt idx="1">
                  <c:v>Распространена, но не больше, чем везде</c:v>
                </c:pt>
                <c:pt idx="2">
                  <c:v>Совсем не распространена</c:v>
                </c:pt>
                <c:pt idx="3">
                  <c:v>Затрудняюсь ответить</c:v>
                </c:pt>
              </c:strCache>
            </c:strRef>
          </c:cat>
          <c:val>
            <c:numRef>
              <c:f>Обработка!$D$81:$D$84</c:f>
              <c:numCache>
                <c:formatCode>0.0%</c:formatCode>
                <c:ptCount val="4"/>
                <c:pt idx="0">
                  <c:v>0.33200000000000035</c:v>
                </c:pt>
                <c:pt idx="1">
                  <c:v>0.65500000000000058</c:v>
                </c:pt>
                <c:pt idx="2">
                  <c:v>0</c:v>
                </c:pt>
                <c:pt idx="3">
                  <c:v>1.2999999999999998E-2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overlay val="0"/>
      <c:txPr>
        <a:bodyPr/>
        <a:lstStyle/>
        <a:p>
          <a:pPr>
            <a:defRPr sz="12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bg2">
                <a:lumMod val="50000"/>
              </a:schemeClr>
            </a:solidFill>
          </c:spPr>
          <c:invertIfNegative val="0"/>
          <c:dPt>
            <c:idx val="3"/>
            <c:invertIfNegative val="0"/>
            <c:bubble3D val="0"/>
            <c:spPr>
              <a:solidFill>
                <a:srgbClr val="C00000"/>
              </a:solidFill>
            </c:spPr>
          </c:dPt>
          <c:dLbls>
            <c:dLbl>
              <c:idx val="0"/>
              <c:layout>
                <c:manualLayout>
                  <c:x val="1.6528925619834729E-2"/>
                  <c:y val="2.790429459292064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101928374655647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69237832874183E-2"/>
                  <c:y val="3.04414003044140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28558310376492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651186790505676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23839009287925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6528925619834597E-2"/>
                  <c:y val="4.58978772231793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651186790505668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1.0319917440660475E-2"/>
                  <c:y val="2.40240240240240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Обработка!$C$89:$C$97</c:f>
              <c:strCache>
                <c:ptCount val="9"/>
                <c:pt idx="0">
                  <c:v>Неудовлетворенность жизнью, социальное неблагополучие</c:v>
                </c:pt>
                <c:pt idx="1">
                  <c:v>Моральная деградация общества, вседозволенность</c:v>
                </c:pt>
                <c:pt idx="2">
                  <c:v>Плохая работа правоохранительных органов</c:v>
                </c:pt>
                <c:pt idx="3">
                  <c:v>Излишняя свобода, отсутствие организованного досуга</c:v>
                </c:pt>
                <c:pt idx="4">
                  <c:v>Влияние наркобизнеса, доступность наркотиков</c:v>
                </c:pt>
                <c:pt idx="5">
                  <c:v>Безработица, экономические проблемы</c:v>
                </c:pt>
                <c:pt idx="6">
                  <c:v>Влияние массовой культуры и СМИ</c:v>
                </c:pt>
                <c:pt idx="7">
                  <c:v>Слабость профилактической работы</c:v>
                </c:pt>
                <c:pt idx="8">
                  <c:v>Другое (впишите)</c:v>
                </c:pt>
              </c:strCache>
            </c:strRef>
          </c:cat>
          <c:val>
            <c:numRef>
              <c:f>Обработка!$D$89:$D$97</c:f>
              <c:numCache>
                <c:formatCode>0.0%</c:formatCode>
                <c:ptCount val="9"/>
                <c:pt idx="0">
                  <c:v>0.1790000000000001</c:v>
                </c:pt>
                <c:pt idx="1">
                  <c:v>0.13500000000000001</c:v>
                </c:pt>
                <c:pt idx="2">
                  <c:v>6.0000000000000032E-2</c:v>
                </c:pt>
                <c:pt idx="3">
                  <c:v>0.33700000000000035</c:v>
                </c:pt>
                <c:pt idx="4">
                  <c:v>9.2000000000000026E-2</c:v>
                </c:pt>
                <c:pt idx="5">
                  <c:v>4.0000000000000022E-2</c:v>
                </c:pt>
                <c:pt idx="6">
                  <c:v>6.1000000000000013E-2</c:v>
                </c:pt>
                <c:pt idx="7">
                  <c:v>9.5000000000000043E-2</c:v>
                </c:pt>
                <c:pt idx="8">
                  <c:v>1.0000000000000009E-3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gapDepth val="50"/>
        <c:shape val="box"/>
        <c:axId val="141852160"/>
        <c:axId val="141219456"/>
        <c:axId val="0"/>
      </c:bar3DChart>
      <c:catAx>
        <c:axId val="141852160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41219456"/>
        <c:crosses val="autoZero"/>
        <c:auto val="1"/>
        <c:lblAlgn val="ctr"/>
        <c:lblOffset val="100"/>
        <c:noMultiLvlLbl val="0"/>
      </c:catAx>
      <c:valAx>
        <c:axId val="141219456"/>
        <c:scaling>
          <c:orientation val="minMax"/>
        </c:scaling>
        <c:delete val="0"/>
        <c:axPos val="t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41852160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Pt>
            <c:idx val="8"/>
            <c:invertIfNegative val="0"/>
            <c:bubble3D val="0"/>
            <c:spPr>
              <a:solidFill>
                <a:schemeClr val="accent6"/>
              </a:solidFill>
            </c:spPr>
          </c:dPt>
          <c:dLbls>
            <c:dLbl>
              <c:idx val="0"/>
              <c:layout>
                <c:manualLayout>
                  <c:x val="1.6528925619834729E-2"/>
                  <c:y val="2.790429459292064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101928374655647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69237832874183E-2"/>
                  <c:y val="3.04414003044140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28558310376492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6528925619834597E-2"/>
                  <c:y val="4.58978772231793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Обработка!$C$102:$C$113</c:f>
              <c:strCache>
                <c:ptCount val="12"/>
                <c:pt idx="0">
                  <c:v>Специальные концерты, фестивали</c:v>
                </c:pt>
                <c:pt idx="1">
                  <c:v>Физкультурные и спортивные мероприятия</c:v>
                </c:pt>
                <c:pt idx="2">
                  <c:v>Тематические программы и фильмы на телевидении</c:v>
                </c:pt>
                <c:pt idx="3">
                  <c:v>Публикации в сети "Интернет", специализированные сайты</c:v>
                </c:pt>
                <c:pt idx="4">
                  <c:v>Лекции и беседы в учебных заведениях</c:v>
                </c:pt>
                <c:pt idx="5">
                  <c:v>Расширение работы с молодежью</c:v>
                </c:pt>
                <c:pt idx="6">
                  <c:v>Беседы специалистов-наркологов с родителями учащихся, студентов</c:v>
                </c:pt>
                <c:pt idx="7">
                  <c:v>Выступления бывших наркоманов</c:v>
                </c:pt>
                <c:pt idx="8">
                  <c:v>Повышение доступности помощи психологов, психотерапевтов</c:v>
                </c:pt>
                <c:pt idx="9">
                  <c:v>Ужесточение мер наказания за наркопреступления</c:v>
                </c:pt>
                <c:pt idx="10">
                  <c:v>Принудительное лечение наркоманов</c:v>
                </c:pt>
                <c:pt idx="11">
                  <c:v>Другое (впишите)</c:v>
                </c:pt>
              </c:strCache>
            </c:strRef>
          </c:cat>
          <c:val>
            <c:numRef>
              <c:f>Обработка!$D$102:$D$113</c:f>
              <c:numCache>
                <c:formatCode>0.0%</c:formatCode>
                <c:ptCount val="12"/>
                <c:pt idx="0">
                  <c:v>3.2000000000000028E-2</c:v>
                </c:pt>
                <c:pt idx="1">
                  <c:v>0.05</c:v>
                </c:pt>
                <c:pt idx="2">
                  <c:v>9.0000000000000028E-3</c:v>
                </c:pt>
                <c:pt idx="3">
                  <c:v>1.0999999999999998E-2</c:v>
                </c:pt>
                <c:pt idx="4">
                  <c:v>7.5000000000000011E-2</c:v>
                </c:pt>
                <c:pt idx="5">
                  <c:v>0.14000000000000001</c:v>
                </c:pt>
                <c:pt idx="6">
                  <c:v>0.113</c:v>
                </c:pt>
                <c:pt idx="7">
                  <c:v>5.9000000000000025E-2</c:v>
                </c:pt>
                <c:pt idx="8">
                  <c:v>0.40100000000000002</c:v>
                </c:pt>
                <c:pt idx="9">
                  <c:v>9.4000000000000028E-2</c:v>
                </c:pt>
                <c:pt idx="10">
                  <c:v>1.2E-2</c:v>
                </c:pt>
                <c:pt idx="11">
                  <c:v>4.0000000000000036E-3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gapDepth val="50"/>
        <c:shape val="box"/>
        <c:axId val="144622592"/>
        <c:axId val="145031744"/>
        <c:axId val="0"/>
      </c:bar3DChart>
      <c:catAx>
        <c:axId val="144622592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45031744"/>
        <c:crosses val="autoZero"/>
        <c:auto val="1"/>
        <c:lblAlgn val="ctr"/>
        <c:lblOffset val="100"/>
        <c:noMultiLvlLbl val="0"/>
      </c:catAx>
      <c:valAx>
        <c:axId val="145031744"/>
        <c:scaling>
          <c:orientation val="minMax"/>
        </c:scaling>
        <c:delete val="0"/>
        <c:axPos val="t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0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44622592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042F1E-BCAE-43DC-BD3F-0B3A32EB3ADC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D9E893-2098-4B9E-8B5C-D333CEDCF7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334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9700" name="Номер слайда 3"/>
          <p:cNvSpPr txBox="1">
            <a:spLocks noGrp="1"/>
          </p:cNvSpPr>
          <p:nvPr/>
        </p:nvSpPr>
        <p:spPr bwMode="auto">
          <a:xfrm>
            <a:off x="3884614" y="8685780"/>
            <a:ext cx="2971800" cy="458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348" tIns="47174" rIns="94348" bIns="47174" anchor="b"/>
          <a:lstStyle/>
          <a:p>
            <a:pPr algn="r" eaLnBrk="1" hangingPunct="1"/>
            <a:fld id="{60DF7B99-D4B0-4507-A5E4-CA8E026AC361}" type="slidenum">
              <a:rPr lang="ru-RU" sz="1200">
                <a:latin typeface="Calibri" pitchFamily="34" charset="0"/>
              </a:rPr>
              <a:pPr algn="r" eaLnBrk="1" hangingPunct="1"/>
              <a:t>4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9700" name="Номер слайда 3"/>
          <p:cNvSpPr txBox="1">
            <a:spLocks noGrp="1"/>
          </p:cNvSpPr>
          <p:nvPr/>
        </p:nvSpPr>
        <p:spPr bwMode="auto">
          <a:xfrm>
            <a:off x="3884614" y="8685780"/>
            <a:ext cx="2971800" cy="458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348" tIns="47174" rIns="94348" bIns="47174" anchor="b"/>
          <a:lstStyle/>
          <a:p>
            <a:pPr algn="r" eaLnBrk="1" hangingPunct="1"/>
            <a:fld id="{60DF7B99-D4B0-4507-A5E4-CA8E026AC361}" type="slidenum">
              <a:rPr lang="ru-RU" sz="1200">
                <a:latin typeface="Calibri" pitchFamily="34" charset="0"/>
              </a:rPr>
              <a:pPr algn="r" eaLnBrk="1" hangingPunct="1"/>
              <a:t>5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9700" name="Номер слайда 3"/>
          <p:cNvSpPr txBox="1">
            <a:spLocks noGrp="1"/>
          </p:cNvSpPr>
          <p:nvPr/>
        </p:nvSpPr>
        <p:spPr bwMode="auto">
          <a:xfrm>
            <a:off x="3884614" y="8685780"/>
            <a:ext cx="2971800" cy="458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348" tIns="47174" rIns="94348" bIns="47174" anchor="b"/>
          <a:lstStyle/>
          <a:p>
            <a:pPr algn="r" eaLnBrk="1" hangingPunct="1"/>
            <a:fld id="{60DF7B99-D4B0-4507-A5E4-CA8E026AC361}" type="slidenum">
              <a:rPr lang="ru-RU" sz="1200">
                <a:latin typeface="Calibri" pitchFamily="34" charset="0"/>
              </a:rPr>
              <a:pPr algn="r" eaLnBrk="1" hangingPunct="1"/>
              <a:t>6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9700" name="Номер слайда 3"/>
          <p:cNvSpPr txBox="1">
            <a:spLocks noGrp="1"/>
          </p:cNvSpPr>
          <p:nvPr/>
        </p:nvSpPr>
        <p:spPr bwMode="auto">
          <a:xfrm>
            <a:off x="3884614" y="8685780"/>
            <a:ext cx="2971800" cy="458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348" tIns="47174" rIns="94348" bIns="47174" anchor="b"/>
          <a:lstStyle/>
          <a:p>
            <a:pPr algn="r" eaLnBrk="1" hangingPunct="1"/>
            <a:fld id="{60DF7B99-D4B0-4507-A5E4-CA8E026AC361}" type="slidenum">
              <a:rPr lang="ru-RU" sz="1200">
                <a:latin typeface="Calibri" pitchFamily="34" charset="0"/>
              </a:rPr>
              <a:pPr algn="r" eaLnBrk="1" hangingPunct="1"/>
              <a:t>7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9700" name="Номер слайда 3"/>
          <p:cNvSpPr txBox="1">
            <a:spLocks noGrp="1"/>
          </p:cNvSpPr>
          <p:nvPr/>
        </p:nvSpPr>
        <p:spPr bwMode="auto">
          <a:xfrm>
            <a:off x="3884614" y="8685780"/>
            <a:ext cx="2971800" cy="458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348" tIns="47174" rIns="94348" bIns="47174" anchor="b"/>
          <a:lstStyle/>
          <a:p>
            <a:pPr algn="r" eaLnBrk="1" hangingPunct="1"/>
            <a:fld id="{60DF7B99-D4B0-4507-A5E4-CA8E026AC361}" type="slidenum">
              <a:rPr lang="ru-RU" sz="1200">
                <a:latin typeface="Calibri" pitchFamily="34" charset="0"/>
              </a:rPr>
              <a:pPr algn="r" eaLnBrk="1" hangingPunct="1"/>
              <a:t>8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11960" y="1772816"/>
            <a:ext cx="4501008" cy="3508653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marL="274320" indent="-274320" algn="ctr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ru-RU" sz="3200" b="1" dirty="0">
                <a:latin typeface="+mn-lt"/>
                <a:cs typeface="Times New Roman" pitchFamily="18" charset="0"/>
              </a:rPr>
              <a:t> </a:t>
            </a:r>
            <a:endParaRPr lang="ru-RU" sz="3200" b="1" dirty="0" smtClean="0">
              <a:latin typeface="+mn-lt"/>
              <a:cs typeface="Times New Roman" pitchFamily="18" charset="0"/>
            </a:endParaRPr>
          </a:p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«О состоянии наркоситуации </a:t>
            </a:r>
          </a:p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в Нижегородской области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по итогам  2020 года»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3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0825" y="260350"/>
            <a:ext cx="8713788" cy="1008063"/>
          </a:xfrm>
          <a:prstGeom prst="rect">
            <a:avLst/>
          </a:prstGeom>
          <a:gradFill>
            <a:gsLst>
              <a:gs pos="46720">
                <a:srgbClr val="ECECEC"/>
              </a:gs>
              <a:gs pos="10000">
                <a:srgbClr val="ECECEC"/>
              </a:gs>
              <a:gs pos="100000">
                <a:srgbClr val="D1D0D0"/>
              </a:gs>
            </a:gsLst>
            <a:lin ang="6120000" scaled="1"/>
          </a:gradFill>
          <a:ln>
            <a:solidFill>
              <a:srgbClr val="DEDE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sz="2400" b="1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ГУ МВД России по Нижегородской области</a:t>
            </a:r>
            <a:endParaRPr lang="ru-RU" sz="2400" b="1" dirty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altLang="ru-RU" sz="2400" b="1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Аппарат антинаркотической комиссии </a:t>
            </a:r>
          </a:p>
          <a:p>
            <a:pPr algn="ctr">
              <a:defRPr/>
            </a:pPr>
            <a:r>
              <a:rPr lang="ru-RU" altLang="ru-RU" sz="2400" b="1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Нижегородской области</a:t>
            </a:r>
            <a:endParaRPr lang="en-US" altLang="ru-RU" sz="2400" b="1" dirty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7" name="Picture 9" descr="mv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3" y="260648"/>
            <a:ext cx="1512168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ТЛ город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340768"/>
            <a:ext cx="3816424" cy="5211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63689" y="260350"/>
            <a:ext cx="7200924" cy="1008063"/>
          </a:xfrm>
          <a:prstGeom prst="rect">
            <a:avLst/>
          </a:prstGeom>
          <a:gradFill>
            <a:gsLst>
              <a:gs pos="46720">
                <a:srgbClr val="ECECEC"/>
              </a:gs>
              <a:gs pos="10000">
                <a:srgbClr val="ECECEC"/>
              </a:gs>
              <a:gs pos="100000">
                <a:srgbClr val="D1D0D0"/>
              </a:gs>
            </a:gsLst>
            <a:lin ang="6120000" scaled="1"/>
          </a:gradFill>
          <a:ln>
            <a:solidFill>
              <a:srgbClr val="DEDE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sz="2400" b="1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Оценка уровня наркотизации общества</a:t>
            </a:r>
            <a:endParaRPr lang="en-US" altLang="ru-RU" sz="2400" b="1" dirty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4" name="Picture 9" descr="mv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88640"/>
            <a:ext cx="1800225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63689" y="260350"/>
            <a:ext cx="7200924" cy="1008063"/>
          </a:xfrm>
          <a:prstGeom prst="rect">
            <a:avLst/>
          </a:prstGeom>
          <a:gradFill>
            <a:gsLst>
              <a:gs pos="46720">
                <a:srgbClr val="ECECEC"/>
              </a:gs>
              <a:gs pos="10000">
                <a:srgbClr val="ECECEC"/>
              </a:gs>
              <a:gs pos="100000">
                <a:srgbClr val="D1D0D0"/>
              </a:gs>
            </a:gsLst>
            <a:lin ang="6120000" scaled="1"/>
          </a:gradFill>
          <a:ln>
            <a:solidFill>
              <a:srgbClr val="DEDE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sz="2400" b="1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Причины распространения наркомании</a:t>
            </a:r>
            <a:endParaRPr lang="en-US" altLang="ru-RU" sz="2400" b="1" dirty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4" name="Picture 9" descr="mv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88640"/>
            <a:ext cx="1800225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63689" y="260350"/>
            <a:ext cx="7200924" cy="1008063"/>
          </a:xfrm>
          <a:prstGeom prst="rect">
            <a:avLst/>
          </a:prstGeom>
          <a:gradFill>
            <a:gsLst>
              <a:gs pos="46720">
                <a:srgbClr val="ECECEC"/>
              </a:gs>
              <a:gs pos="10000">
                <a:srgbClr val="ECECEC"/>
              </a:gs>
              <a:gs pos="100000">
                <a:srgbClr val="D1D0D0"/>
              </a:gs>
            </a:gsLst>
            <a:lin ang="6120000" scaled="1"/>
          </a:gradFill>
          <a:ln>
            <a:solidFill>
              <a:srgbClr val="DEDE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ОБЩЕСТВЕННОЕ МНЕНИЕ О НАИБОЛЕЕ ЭФФЕКТИВНЫХ МЕРАХ БОРЬБЫ С НАРКОМАНИЕЙ</a:t>
            </a:r>
            <a:endParaRPr lang="en-US" altLang="ru-RU" sz="2000" b="1" dirty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4" name="Picture 9" descr="mv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88640"/>
            <a:ext cx="1800225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93598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206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Критерии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показателям оценки развития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наркоситуации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Нижегородской области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 2020 год (в сравнении с РФ, ПФО)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9" descr="mv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1300064" cy="951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924182"/>
          <a:ext cx="9143999" cy="5961202"/>
        </p:xfrm>
        <a:graphic>
          <a:graphicData uri="http://schemas.openxmlformats.org/drawingml/2006/table">
            <a:tbl>
              <a:tblPr/>
              <a:tblGrid>
                <a:gridCol w="2120920"/>
                <a:gridCol w="2120920"/>
                <a:gridCol w="1154869"/>
                <a:gridCol w="1180668"/>
                <a:gridCol w="1283311"/>
                <a:gridCol w="1283311"/>
              </a:tblGrid>
              <a:tr h="319378">
                <a:tc rowSpan="2">
                  <a:txBody>
                    <a:bodyPr/>
                    <a:lstStyle/>
                    <a:p>
                      <a:pPr marL="160020" indent="-16002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Параметры </a:t>
                      </a:r>
                    </a:p>
                    <a:p>
                      <a:pPr marL="160020" indent="-16002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оценки </a:t>
                      </a:r>
                    </a:p>
                    <a:p>
                      <a:pPr marL="160020" indent="-160020" algn="ctr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наркоситуации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оценки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наркоситуации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РФ</a:t>
                      </a:r>
                    </a:p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за 2019 год</a:t>
                      </a: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R="45720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ПФО</a:t>
                      </a:r>
                    </a:p>
                    <a:p>
                      <a:pPr marR="45720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за 2019 год</a:t>
                      </a: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Нижегородская область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02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2019 год</a:t>
                      </a: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2020 год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3492">
                <a:tc rowSpan="5">
                  <a:txBody>
                    <a:bodyPr/>
                    <a:lstStyle/>
                    <a:p>
                      <a:pPr marL="160020" indent="-16002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1. Масштабы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60020" indent="-16002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незаконного оборота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60020" indent="-16002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наркотиков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1.1. Удельный вес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наркопреступлений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в общем количестве зарегистрированных преступных деяний (процент)</a:t>
                      </a: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9,4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тяжёлое</a:t>
                      </a: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9,1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тяжёлое</a:t>
                      </a: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8,3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тяжёлое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9,4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тяжёлое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7505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1.2. Вовлеченность наркопотребителей в незаконный оборот наркотиков (процент)</a:t>
                      </a: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11,3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предкризисное</a:t>
                      </a: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B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21,1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highlight>
                            <a:srgbClr val="FF00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кризисное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highlight>
                            <a:srgbClr val="FF00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64,0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highlight>
                            <a:srgbClr val="FF00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кризисное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highlight>
                            <a:srgbClr val="FF00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12,6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highlight>
                            <a:srgbClr val="FF00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кризисное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9382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1.3.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Криминогенность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наркомании (влияние наркотизации на криминогенную обстановку) (процент)</a:t>
                      </a: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29,6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напряжённое</a:t>
                      </a: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28,6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напряжённое</a:t>
                      </a: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28,7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напряжённое</a:t>
                      </a: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30,2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тяжёлое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9512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1.4. Удельный вес лиц, осужденных за совершение наркопреступлений, в общем числе осужденных лиц (процент)</a:t>
                      </a: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13,3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тяжёлое</a:t>
                      </a: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10,1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тяжёлое</a:t>
                      </a: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11,7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напряжённое</a:t>
                      </a: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highlight>
                            <a:srgbClr val="00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10,9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highlight>
                            <a:srgbClr val="00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напряжённое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8445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1.5. Удельный вес молодежи в общем числе лиц, осужденных за совершение наркопреступлений (процент)</a:t>
                      </a: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41,4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напряжённое</a:t>
                      </a: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44,7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напряжённое</a:t>
                      </a: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55,8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тяжёлое</a:t>
                      </a: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49,7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тяжёлое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857854">
                <a:tc>
                  <a:txBody>
                    <a:bodyPr/>
                    <a:lstStyle/>
                    <a:p>
                      <a:pPr marL="160020" indent="-16002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2. Масштабы немедицинского потребления наркотиков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Оценочная распространенность употребления наркотиков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(по данным социологических исследований (процент)</a:t>
                      </a: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1,3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напряжённое</a:t>
                      </a: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1,1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напряжённое</a:t>
                      </a: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1,3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напряжённое</a:t>
                      </a: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напряжённое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93598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206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Критерии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показателям оценки развития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наркоситуации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Нижегородской области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 2020 год (в сравнении с РФ, ПФО)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9" descr="mv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1300064" cy="951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51520" y="908721"/>
          <a:ext cx="8784978" cy="4686980"/>
        </p:xfrm>
        <a:graphic>
          <a:graphicData uri="http://schemas.openxmlformats.org/drawingml/2006/table">
            <a:tbl>
              <a:tblPr/>
              <a:tblGrid>
                <a:gridCol w="2037647"/>
                <a:gridCol w="2037647"/>
                <a:gridCol w="1109526"/>
                <a:gridCol w="1134310"/>
                <a:gridCol w="1232924"/>
                <a:gridCol w="1232924"/>
              </a:tblGrid>
              <a:tr h="345053">
                <a:tc rowSpan="2">
                  <a:txBody>
                    <a:bodyPr/>
                    <a:lstStyle/>
                    <a:p>
                      <a:pPr marL="160020" indent="-160020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Параметры </a:t>
                      </a:r>
                    </a:p>
                    <a:p>
                      <a:pPr marL="160020" indent="-160020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оценки </a:t>
                      </a:r>
                    </a:p>
                    <a:p>
                      <a:pPr marL="160020" indent="-160020" algn="ctr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наркоситуации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оценки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наркоситуации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РФ</a:t>
                      </a:r>
                    </a:p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за 2018 год</a:t>
                      </a: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R="4572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ПФО</a:t>
                      </a:r>
                    </a:p>
                    <a:p>
                      <a:pPr marR="4572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за 2018 год</a:t>
                      </a: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Нижегородская область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31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2019 год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169">
                <a:tc rowSpan="3">
                  <a:txBody>
                    <a:bodyPr/>
                    <a:lstStyle/>
                    <a:p>
                      <a:pPr marL="160020" indent="-160020"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3. Обращаемость 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60020" indent="-160020"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за наркологической медицинской помощью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3.1. Общая заболеваемость наркоманией и обращаемость лиц, употребляющих наркотики с вредными последствиями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(на 100 тыс. населения)</a:t>
                      </a: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288,5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удовлетворительное</a:t>
                      </a: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285,3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удовлетворительное</a:t>
                      </a: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244,3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удовлетворительное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4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244,3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удовлетворительное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4FFFF"/>
                    </a:solidFill>
                  </a:tcPr>
                </a:tc>
              </a:tr>
              <a:tr h="5400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3.2. Первичная заболеваемость наркоманией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(на 100 тыс. населения)</a:t>
                      </a: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10,2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удовлетворительное</a:t>
                      </a: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4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7,9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удовлетворительное</a:t>
                      </a: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4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8,6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удовлетворительное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4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8,6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удовлетворительное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4FFFF"/>
                    </a:solidFill>
                  </a:tcPr>
                </a:tc>
              </a:tr>
              <a:tr h="9001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3.3. Первичная обращаемость лиц, употребляющих наркотики с вредными последствиями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(на 100 тыс. населения)</a:t>
                      </a: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22,9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кризисное</a:t>
                      </a: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25,5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предкризисное</a:t>
                      </a: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B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26,9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предкризисное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27,3</a:t>
                      </a:r>
                      <a:endParaRPr lang="ru-RU" sz="11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кризисное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080169">
                <a:tc>
                  <a:txBody>
                    <a:bodyPr/>
                    <a:lstStyle/>
                    <a:p>
                      <a:pPr marL="160020" indent="-160020"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4. Смертность 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60020" indent="-160020"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от употребления 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60020" indent="-160020"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наркотиков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Смертность, связанная с острым отравлением наркотиками (по данным судебно-медицинской экспертизы)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(на 100 тыс. населения)</a:t>
                      </a: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3,9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тяжелое</a:t>
                      </a: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1,6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удовлетворительное</a:t>
                      </a: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2,0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удовлетворительное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4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3,1</a:t>
                      </a:r>
                      <a:endParaRPr lang="ru-RU" sz="11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напряженное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478199">
                <a:tc>
                  <a:txBody>
                    <a:bodyPr/>
                    <a:lstStyle/>
                    <a:p>
                      <a:pPr marL="160020" indent="-160020"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Общая оценка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Среднее значение (в баллах)</a:t>
                      </a: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2,5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тяжелое</a:t>
                      </a: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2,0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напряженное</a:t>
                      </a: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2,0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напряженное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2,3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напряженное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115616" y="5661248"/>
          <a:ext cx="5066109" cy="914400"/>
        </p:xfrm>
        <a:graphic>
          <a:graphicData uri="http://schemas.openxmlformats.org/drawingml/2006/table">
            <a:tbl>
              <a:tblPr/>
              <a:tblGrid>
                <a:gridCol w="958264"/>
                <a:gridCol w="2549042"/>
                <a:gridCol w="1558803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Цвета: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удовлетворительное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голубой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напряженное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зеленый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тяжелое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желтый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предкризисное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оранжевый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кризисное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красный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2" name="Picture 9" descr="mv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584" y="103188"/>
            <a:ext cx="1444079" cy="951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547664" y="188640"/>
            <a:ext cx="7200900" cy="648370"/>
          </a:xfrm>
          <a:prstGeom prst="rect">
            <a:avLst/>
          </a:prstGeom>
          <a:gradFill>
            <a:gsLst>
              <a:gs pos="46720">
                <a:srgbClr val="ECECEC"/>
              </a:gs>
              <a:gs pos="10000">
                <a:srgbClr val="ECECEC"/>
              </a:gs>
              <a:gs pos="100000">
                <a:srgbClr val="D1D0D0"/>
              </a:gs>
            </a:gsLst>
            <a:lin ang="6120000" scaled="1"/>
          </a:gradFill>
          <a:ln>
            <a:solidFill>
              <a:srgbClr val="DEDE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Общий показатель оценки развития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наркоситуации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4"/>
          <p:cNvSpPr/>
          <p:nvPr/>
        </p:nvSpPr>
        <p:spPr>
          <a:xfrm>
            <a:off x="683568" y="4293096"/>
            <a:ext cx="8064896" cy="2232248"/>
          </a:xfrm>
          <a:prstGeom prst="rect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50800" tIns="50800" rIns="50800" bIns="50800" spcCol="1270" anchor="ctr"/>
          <a:lstStyle/>
          <a:p>
            <a:pPr algn="ctr"/>
            <a:endParaRPr lang="ru-RU" sz="2200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6804248" y="1340768"/>
          <a:ext cx="2195737" cy="4937760"/>
        </p:xfrm>
        <a:graphic>
          <a:graphicData uri="http://schemas.openxmlformats.org/drawingml/2006/table">
            <a:tbl>
              <a:tblPr/>
              <a:tblGrid>
                <a:gridCol w="206079"/>
                <a:gridCol w="180878"/>
                <a:gridCol w="180878"/>
                <a:gridCol w="180878"/>
                <a:gridCol w="180878"/>
                <a:gridCol w="180878"/>
                <a:gridCol w="180878"/>
                <a:gridCol w="180878"/>
                <a:gridCol w="180878"/>
                <a:gridCol w="180878"/>
                <a:gridCol w="180878"/>
                <a:gridCol w="180878"/>
              </a:tblGrid>
              <a:tr h="62103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103">
                <a:tc gridSpan="5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103">
                <a:tc gridSpan="5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103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103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103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103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103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103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103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103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103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60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1" i="0" u="none" strike="noStrike" dirty="0">
                        <a:latin typeface="Arial Cyr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103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103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103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103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103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103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4908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Критерии 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103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8414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удовлетворительный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103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207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напряженный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103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207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тяжелый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103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8414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предкризисный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103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207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кризисный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103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103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103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103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103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103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103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103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103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103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103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103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12" name="Таблица 111"/>
          <p:cNvGraphicFramePr>
            <a:graphicFrameLocks noGrp="1"/>
          </p:cNvGraphicFramePr>
          <p:nvPr/>
        </p:nvGraphicFramePr>
        <p:xfrm>
          <a:off x="2966470" y="1396997"/>
          <a:ext cx="3211060" cy="4064007"/>
        </p:xfrm>
        <a:graphic>
          <a:graphicData uri="http://schemas.openxmlformats.org/drawingml/2006/table">
            <a:tbl>
              <a:tblPr/>
              <a:tblGrid>
                <a:gridCol w="321106"/>
                <a:gridCol w="321106"/>
                <a:gridCol w="321106"/>
                <a:gridCol w="321106"/>
                <a:gridCol w="321106"/>
                <a:gridCol w="321106"/>
                <a:gridCol w="321106"/>
                <a:gridCol w="321106"/>
                <a:gridCol w="321106"/>
                <a:gridCol w="321106"/>
              </a:tblGrid>
              <a:tr h="85294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294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1659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latin typeface="Times New Roman"/>
                        </a:rPr>
                        <a:t>Общий показатель оценки развития наркоситуации</a:t>
                      </a:r>
                      <a:endParaRPr lang="ru-RU" sz="500" b="0" i="0" u="none" strike="noStrike">
                        <a:latin typeface="Arial Cyr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294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294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294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294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294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294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294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294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294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294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294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294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294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294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294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294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294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294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294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294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294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294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294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294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294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294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294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294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294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294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294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294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294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294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294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294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294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294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294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294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13" name="Ветлужский"/>
          <p:cNvSpPr>
            <a:spLocks/>
          </p:cNvSpPr>
          <p:nvPr/>
        </p:nvSpPr>
        <p:spPr bwMode="auto">
          <a:xfrm>
            <a:off x="3171825" y="847725"/>
            <a:ext cx="1295400" cy="914400"/>
          </a:xfrm>
          <a:custGeom>
            <a:avLst/>
            <a:gdLst>
              <a:gd name="T0" fmla="*/ 2147483647 w 136"/>
              <a:gd name="T1" fmla="*/ 2147483647 h 96"/>
              <a:gd name="T2" fmla="*/ 2147483647 w 136"/>
              <a:gd name="T3" fmla="*/ 2147483647 h 96"/>
              <a:gd name="T4" fmla="*/ 2147483647 w 136"/>
              <a:gd name="T5" fmla="*/ 2147483647 h 96"/>
              <a:gd name="T6" fmla="*/ 2147483647 w 136"/>
              <a:gd name="T7" fmla="*/ 0 h 96"/>
              <a:gd name="T8" fmla="*/ 2147483647 w 136"/>
              <a:gd name="T9" fmla="*/ 2147483647 h 96"/>
              <a:gd name="T10" fmla="*/ 2147483647 w 136"/>
              <a:gd name="T11" fmla="*/ 2147483647 h 96"/>
              <a:gd name="T12" fmla="*/ 2147483647 w 136"/>
              <a:gd name="T13" fmla="*/ 2147483647 h 96"/>
              <a:gd name="T14" fmla="*/ 2147483647 w 136"/>
              <a:gd name="T15" fmla="*/ 2147483647 h 96"/>
              <a:gd name="T16" fmla="*/ 2147483647 w 136"/>
              <a:gd name="T17" fmla="*/ 2147483647 h 96"/>
              <a:gd name="T18" fmla="*/ 2147483647 w 136"/>
              <a:gd name="T19" fmla="*/ 2147483647 h 96"/>
              <a:gd name="T20" fmla="*/ 2147483647 w 136"/>
              <a:gd name="T21" fmla="*/ 2147483647 h 96"/>
              <a:gd name="T22" fmla="*/ 2147483647 w 136"/>
              <a:gd name="T23" fmla="*/ 2147483647 h 96"/>
              <a:gd name="T24" fmla="*/ 2147483647 w 136"/>
              <a:gd name="T25" fmla="*/ 2147483647 h 96"/>
              <a:gd name="T26" fmla="*/ 2147483647 w 136"/>
              <a:gd name="T27" fmla="*/ 2147483647 h 96"/>
              <a:gd name="T28" fmla="*/ 2147483647 w 136"/>
              <a:gd name="T29" fmla="*/ 2147483647 h 96"/>
              <a:gd name="T30" fmla="*/ 2147483647 w 136"/>
              <a:gd name="T31" fmla="*/ 2147483647 h 96"/>
              <a:gd name="T32" fmla="*/ 2147483647 w 136"/>
              <a:gd name="T33" fmla="*/ 2147483647 h 96"/>
              <a:gd name="T34" fmla="*/ 2147483647 w 136"/>
              <a:gd name="T35" fmla="*/ 2147483647 h 96"/>
              <a:gd name="T36" fmla="*/ 2147483647 w 136"/>
              <a:gd name="T37" fmla="*/ 2147483647 h 96"/>
              <a:gd name="T38" fmla="*/ 2147483647 w 136"/>
              <a:gd name="T39" fmla="*/ 2147483647 h 96"/>
              <a:gd name="T40" fmla="*/ 2147483647 w 136"/>
              <a:gd name="T41" fmla="*/ 2147483647 h 96"/>
              <a:gd name="T42" fmla="*/ 2147483647 w 136"/>
              <a:gd name="T43" fmla="*/ 2147483647 h 96"/>
              <a:gd name="T44" fmla="*/ 2147483647 w 136"/>
              <a:gd name="T45" fmla="*/ 2147483647 h 96"/>
              <a:gd name="T46" fmla="*/ 2147483647 w 136"/>
              <a:gd name="T47" fmla="*/ 2147483647 h 96"/>
              <a:gd name="T48" fmla="*/ 2147483647 w 136"/>
              <a:gd name="T49" fmla="*/ 2147483647 h 96"/>
              <a:gd name="T50" fmla="*/ 2147483647 w 136"/>
              <a:gd name="T51" fmla="*/ 2147483647 h 96"/>
              <a:gd name="T52" fmla="*/ 2147483647 w 136"/>
              <a:gd name="T53" fmla="*/ 2147483647 h 96"/>
              <a:gd name="T54" fmla="*/ 2147483647 w 136"/>
              <a:gd name="T55" fmla="*/ 2147483647 h 96"/>
              <a:gd name="T56" fmla="*/ 2147483647 w 136"/>
              <a:gd name="T57" fmla="*/ 2147483647 h 96"/>
              <a:gd name="T58" fmla="*/ 2147483647 w 136"/>
              <a:gd name="T59" fmla="*/ 2147483647 h 96"/>
              <a:gd name="T60" fmla="*/ 2147483647 w 136"/>
              <a:gd name="T61" fmla="*/ 2147483647 h 96"/>
              <a:gd name="T62" fmla="*/ 2147483647 w 136"/>
              <a:gd name="T63" fmla="*/ 2147483647 h 96"/>
              <a:gd name="T64" fmla="*/ 2147483647 w 136"/>
              <a:gd name="T65" fmla="*/ 2147483647 h 96"/>
              <a:gd name="T66" fmla="*/ 2147483647 w 136"/>
              <a:gd name="T67" fmla="*/ 2147483647 h 96"/>
              <a:gd name="T68" fmla="*/ 2147483647 w 136"/>
              <a:gd name="T69" fmla="*/ 2147483647 h 96"/>
              <a:gd name="T70" fmla="*/ 2147483647 w 136"/>
              <a:gd name="T71" fmla="*/ 2147483647 h 96"/>
              <a:gd name="T72" fmla="*/ 2147483647 w 136"/>
              <a:gd name="T73" fmla="*/ 2147483647 h 96"/>
              <a:gd name="T74" fmla="*/ 2147483647 w 136"/>
              <a:gd name="T75" fmla="*/ 2147483647 h 96"/>
              <a:gd name="T76" fmla="*/ 2147483647 w 136"/>
              <a:gd name="T77" fmla="*/ 2147483647 h 96"/>
              <a:gd name="T78" fmla="*/ 2147483647 w 136"/>
              <a:gd name="T79" fmla="*/ 2147483647 h 9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136"/>
              <a:gd name="T121" fmla="*/ 0 h 96"/>
              <a:gd name="T122" fmla="*/ 136 w 136"/>
              <a:gd name="T123" fmla="*/ 96 h 9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136" h="96">
                <a:moveTo>
                  <a:pt x="83" y="30"/>
                </a:moveTo>
                <a:cubicBezTo>
                  <a:pt x="80" y="29"/>
                  <a:pt x="77" y="27"/>
                  <a:pt x="75" y="25"/>
                </a:cubicBezTo>
                <a:cubicBezTo>
                  <a:pt x="72" y="15"/>
                  <a:pt x="63" y="11"/>
                  <a:pt x="53" y="9"/>
                </a:cubicBezTo>
                <a:cubicBezTo>
                  <a:pt x="46" y="6"/>
                  <a:pt x="41" y="1"/>
                  <a:pt x="34" y="0"/>
                </a:cubicBezTo>
                <a:cubicBezTo>
                  <a:pt x="26" y="1"/>
                  <a:pt x="18" y="3"/>
                  <a:pt x="10" y="4"/>
                </a:cubicBezTo>
                <a:cubicBezTo>
                  <a:pt x="5" y="9"/>
                  <a:pt x="3" y="11"/>
                  <a:pt x="1" y="18"/>
                </a:cubicBezTo>
                <a:cubicBezTo>
                  <a:pt x="3" y="25"/>
                  <a:pt x="0" y="34"/>
                  <a:pt x="6" y="40"/>
                </a:cubicBezTo>
                <a:cubicBezTo>
                  <a:pt x="6" y="42"/>
                  <a:pt x="7" y="47"/>
                  <a:pt x="9" y="48"/>
                </a:cubicBezTo>
                <a:cubicBezTo>
                  <a:pt x="12" y="49"/>
                  <a:pt x="17" y="52"/>
                  <a:pt x="17" y="52"/>
                </a:cubicBezTo>
                <a:cubicBezTo>
                  <a:pt x="18" y="63"/>
                  <a:pt x="17" y="62"/>
                  <a:pt x="27" y="63"/>
                </a:cubicBezTo>
                <a:cubicBezTo>
                  <a:pt x="29" y="65"/>
                  <a:pt x="29" y="67"/>
                  <a:pt x="30" y="69"/>
                </a:cubicBezTo>
                <a:cubicBezTo>
                  <a:pt x="32" y="72"/>
                  <a:pt x="36" y="74"/>
                  <a:pt x="39" y="77"/>
                </a:cubicBezTo>
                <a:lnTo>
                  <a:pt x="38" y="79"/>
                </a:lnTo>
                <a:cubicBezTo>
                  <a:pt x="38" y="79"/>
                  <a:pt x="39" y="80"/>
                  <a:pt x="39" y="80"/>
                </a:cubicBezTo>
                <a:cubicBezTo>
                  <a:pt x="38" y="82"/>
                  <a:pt x="34" y="84"/>
                  <a:pt x="33" y="87"/>
                </a:cubicBezTo>
                <a:cubicBezTo>
                  <a:pt x="34" y="88"/>
                  <a:pt x="36" y="90"/>
                  <a:pt x="36" y="90"/>
                </a:cubicBezTo>
                <a:cubicBezTo>
                  <a:pt x="40" y="89"/>
                  <a:pt x="42" y="87"/>
                  <a:pt x="45" y="90"/>
                </a:cubicBezTo>
                <a:cubicBezTo>
                  <a:pt x="46" y="92"/>
                  <a:pt x="46" y="94"/>
                  <a:pt x="48" y="96"/>
                </a:cubicBezTo>
                <a:cubicBezTo>
                  <a:pt x="50" y="95"/>
                  <a:pt x="54" y="93"/>
                  <a:pt x="54" y="93"/>
                </a:cubicBezTo>
                <a:cubicBezTo>
                  <a:pt x="55" y="87"/>
                  <a:pt x="56" y="82"/>
                  <a:pt x="62" y="79"/>
                </a:cubicBezTo>
                <a:cubicBezTo>
                  <a:pt x="71" y="81"/>
                  <a:pt x="77" y="77"/>
                  <a:pt x="86" y="76"/>
                </a:cubicBezTo>
                <a:cubicBezTo>
                  <a:pt x="89" y="73"/>
                  <a:pt x="88" y="73"/>
                  <a:pt x="93" y="72"/>
                </a:cubicBezTo>
                <a:cubicBezTo>
                  <a:pt x="92" y="69"/>
                  <a:pt x="90" y="69"/>
                  <a:pt x="93" y="66"/>
                </a:cubicBezTo>
                <a:cubicBezTo>
                  <a:pt x="97" y="68"/>
                  <a:pt x="105" y="66"/>
                  <a:pt x="105" y="66"/>
                </a:cubicBezTo>
                <a:cubicBezTo>
                  <a:pt x="107" y="64"/>
                  <a:pt x="108" y="66"/>
                  <a:pt x="109" y="67"/>
                </a:cubicBezTo>
                <a:cubicBezTo>
                  <a:pt x="109" y="68"/>
                  <a:pt x="110" y="71"/>
                  <a:pt x="111" y="71"/>
                </a:cubicBezTo>
                <a:cubicBezTo>
                  <a:pt x="113" y="71"/>
                  <a:pt x="119" y="64"/>
                  <a:pt x="123" y="62"/>
                </a:cubicBezTo>
                <a:cubicBezTo>
                  <a:pt x="125" y="61"/>
                  <a:pt x="127" y="58"/>
                  <a:pt x="127" y="58"/>
                </a:cubicBezTo>
                <a:cubicBezTo>
                  <a:pt x="126" y="54"/>
                  <a:pt x="124" y="54"/>
                  <a:pt x="121" y="51"/>
                </a:cubicBezTo>
                <a:cubicBezTo>
                  <a:pt x="124" y="45"/>
                  <a:pt x="127" y="45"/>
                  <a:pt x="134" y="44"/>
                </a:cubicBezTo>
                <a:cubicBezTo>
                  <a:pt x="135" y="40"/>
                  <a:pt x="136" y="37"/>
                  <a:pt x="133" y="34"/>
                </a:cubicBezTo>
                <a:cubicBezTo>
                  <a:pt x="132" y="32"/>
                  <a:pt x="129" y="30"/>
                  <a:pt x="129" y="30"/>
                </a:cubicBezTo>
                <a:cubicBezTo>
                  <a:pt x="127" y="25"/>
                  <a:pt x="126" y="22"/>
                  <a:pt x="125" y="17"/>
                </a:cubicBezTo>
                <a:cubicBezTo>
                  <a:pt x="124" y="15"/>
                  <a:pt x="120" y="13"/>
                  <a:pt x="120" y="13"/>
                </a:cubicBezTo>
                <a:cubicBezTo>
                  <a:pt x="124" y="9"/>
                  <a:pt x="124" y="8"/>
                  <a:pt x="130" y="7"/>
                </a:cubicBezTo>
                <a:cubicBezTo>
                  <a:pt x="131" y="7"/>
                  <a:pt x="132" y="7"/>
                  <a:pt x="132" y="6"/>
                </a:cubicBezTo>
                <a:cubicBezTo>
                  <a:pt x="132" y="5"/>
                  <a:pt x="130" y="4"/>
                  <a:pt x="130" y="4"/>
                </a:cubicBezTo>
                <a:cubicBezTo>
                  <a:pt x="118" y="6"/>
                  <a:pt x="122" y="6"/>
                  <a:pt x="103" y="7"/>
                </a:cubicBezTo>
                <a:cubicBezTo>
                  <a:pt x="100" y="10"/>
                  <a:pt x="97" y="12"/>
                  <a:pt x="95" y="14"/>
                </a:cubicBezTo>
                <a:cubicBezTo>
                  <a:pt x="94" y="21"/>
                  <a:pt x="92" y="30"/>
                  <a:pt x="83" y="30"/>
                </a:cubicBezTo>
                <a:close/>
              </a:path>
            </a:pathLst>
          </a:custGeom>
          <a:solidFill>
            <a:srgbClr val="00FF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14" name="Шахунский"/>
          <p:cNvSpPr>
            <a:spLocks/>
          </p:cNvSpPr>
          <p:nvPr/>
        </p:nvSpPr>
        <p:spPr bwMode="auto">
          <a:xfrm>
            <a:off x="4257675" y="866775"/>
            <a:ext cx="1000125" cy="1085850"/>
          </a:xfrm>
          <a:custGeom>
            <a:avLst/>
            <a:gdLst>
              <a:gd name="T0" fmla="*/ 2147483647 w 105"/>
              <a:gd name="T1" fmla="*/ 2147483647 h 114"/>
              <a:gd name="T2" fmla="*/ 2147483647 w 105"/>
              <a:gd name="T3" fmla="*/ 2147483647 h 114"/>
              <a:gd name="T4" fmla="*/ 2147483647 w 105"/>
              <a:gd name="T5" fmla="*/ 2147483647 h 114"/>
              <a:gd name="T6" fmla="*/ 2147483647 w 105"/>
              <a:gd name="T7" fmla="*/ 2147483647 h 114"/>
              <a:gd name="T8" fmla="*/ 2147483647 w 105"/>
              <a:gd name="T9" fmla="*/ 2147483647 h 114"/>
              <a:gd name="T10" fmla="*/ 2147483647 w 105"/>
              <a:gd name="T11" fmla="*/ 2147483647 h 114"/>
              <a:gd name="T12" fmla="*/ 2147483647 w 105"/>
              <a:gd name="T13" fmla="*/ 2147483647 h 114"/>
              <a:gd name="T14" fmla="*/ 2147483647 w 105"/>
              <a:gd name="T15" fmla="*/ 2147483647 h 114"/>
              <a:gd name="T16" fmla="*/ 2147483647 w 105"/>
              <a:gd name="T17" fmla="*/ 2147483647 h 114"/>
              <a:gd name="T18" fmla="*/ 2147483647 w 105"/>
              <a:gd name="T19" fmla="*/ 2147483647 h 114"/>
              <a:gd name="T20" fmla="*/ 2147483647 w 105"/>
              <a:gd name="T21" fmla="*/ 2147483647 h 114"/>
              <a:gd name="T22" fmla="*/ 2147483647 w 105"/>
              <a:gd name="T23" fmla="*/ 2147483647 h 114"/>
              <a:gd name="T24" fmla="*/ 2147483647 w 105"/>
              <a:gd name="T25" fmla="*/ 2147483647 h 114"/>
              <a:gd name="T26" fmla="*/ 2147483647 w 105"/>
              <a:gd name="T27" fmla="*/ 2147483647 h 114"/>
              <a:gd name="T28" fmla="*/ 2147483647 w 105"/>
              <a:gd name="T29" fmla="*/ 2147483647 h 114"/>
              <a:gd name="T30" fmla="*/ 2147483647 w 105"/>
              <a:gd name="T31" fmla="*/ 2147483647 h 114"/>
              <a:gd name="T32" fmla="*/ 2147483647 w 105"/>
              <a:gd name="T33" fmla="*/ 2147483647 h 114"/>
              <a:gd name="T34" fmla="*/ 2147483647 w 105"/>
              <a:gd name="T35" fmla="*/ 2147483647 h 114"/>
              <a:gd name="T36" fmla="*/ 2147483647 w 105"/>
              <a:gd name="T37" fmla="*/ 2147483647 h 114"/>
              <a:gd name="T38" fmla="*/ 2147483647 w 105"/>
              <a:gd name="T39" fmla="*/ 2147483647 h 114"/>
              <a:gd name="T40" fmla="*/ 2147483647 w 105"/>
              <a:gd name="T41" fmla="*/ 2147483647 h 114"/>
              <a:gd name="T42" fmla="*/ 2147483647 w 105"/>
              <a:gd name="T43" fmla="*/ 2147483647 h 114"/>
              <a:gd name="T44" fmla="*/ 0 w 105"/>
              <a:gd name="T45" fmla="*/ 2147483647 h 114"/>
              <a:gd name="T46" fmla="*/ 2147483647 w 105"/>
              <a:gd name="T47" fmla="*/ 2147483647 h 114"/>
              <a:gd name="T48" fmla="*/ 2147483647 w 105"/>
              <a:gd name="T49" fmla="*/ 2147483647 h 114"/>
              <a:gd name="T50" fmla="*/ 2147483647 w 105"/>
              <a:gd name="T51" fmla="*/ 2147483647 h 114"/>
              <a:gd name="T52" fmla="*/ 2147483647 w 105"/>
              <a:gd name="T53" fmla="*/ 2147483647 h 114"/>
              <a:gd name="T54" fmla="*/ 2147483647 w 105"/>
              <a:gd name="T55" fmla="*/ 2147483647 h 114"/>
              <a:gd name="T56" fmla="*/ 2147483647 w 105"/>
              <a:gd name="T57" fmla="*/ 2147483647 h 114"/>
              <a:gd name="T58" fmla="*/ 2147483647 w 105"/>
              <a:gd name="T59" fmla="*/ 2147483647 h 114"/>
              <a:gd name="T60" fmla="*/ 2147483647 w 105"/>
              <a:gd name="T61" fmla="*/ 2147483647 h 114"/>
              <a:gd name="T62" fmla="*/ 2147483647 w 105"/>
              <a:gd name="T63" fmla="*/ 2147483647 h 114"/>
              <a:gd name="T64" fmla="*/ 2147483647 w 105"/>
              <a:gd name="T65" fmla="*/ 2147483647 h 114"/>
              <a:gd name="T66" fmla="*/ 2147483647 w 105"/>
              <a:gd name="T67" fmla="*/ 2147483647 h 114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05"/>
              <a:gd name="T103" fmla="*/ 0 h 114"/>
              <a:gd name="T104" fmla="*/ 105 w 105"/>
              <a:gd name="T105" fmla="*/ 114 h 114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05" h="114">
                <a:moveTo>
                  <a:pt x="17" y="3"/>
                </a:moveTo>
                <a:cubicBezTo>
                  <a:pt x="24" y="0"/>
                  <a:pt x="33" y="3"/>
                  <a:pt x="40" y="4"/>
                </a:cubicBezTo>
                <a:cubicBezTo>
                  <a:pt x="42" y="6"/>
                  <a:pt x="45" y="9"/>
                  <a:pt x="45" y="9"/>
                </a:cubicBezTo>
                <a:cubicBezTo>
                  <a:pt x="50" y="8"/>
                  <a:pt x="49" y="7"/>
                  <a:pt x="53" y="5"/>
                </a:cubicBezTo>
                <a:cubicBezTo>
                  <a:pt x="54" y="4"/>
                  <a:pt x="57" y="3"/>
                  <a:pt x="57" y="3"/>
                </a:cubicBezTo>
                <a:cubicBezTo>
                  <a:pt x="64" y="6"/>
                  <a:pt x="68" y="8"/>
                  <a:pt x="76" y="9"/>
                </a:cubicBezTo>
                <a:cubicBezTo>
                  <a:pt x="83" y="8"/>
                  <a:pt x="90" y="9"/>
                  <a:pt x="97" y="10"/>
                </a:cubicBezTo>
                <a:cubicBezTo>
                  <a:pt x="105" y="18"/>
                  <a:pt x="96" y="28"/>
                  <a:pt x="89" y="29"/>
                </a:cubicBezTo>
                <a:cubicBezTo>
                  <a:pt x="85" y="36"/>
                  <a:pt x="88" y="36"/>
                  <a:pt x="78" y="37"/>
                </a:cubicBezTo>
                <a:cubicBezTo>
                  <a:pt x="77" y="40"/>
                  <a:pt x="76" y="41"/>
                  <a:pt x="75" y="43"/>
                </a:cubicBezTo>
                <a:cubicBezTo>
                  <a:pt x="77" y="45"/>
                  <a:pt x="78" y="50"/>
                  <a:pt x="80" y="53"/>
                </a:cubicBezTo>
                <a:cubicBezTo>
                  <a:pt x="81" y="54"/>
                  <a:pt x="83" y="56"/>
                  <a:pt x="83" y="56"/>
                </a:cubicBezTo>
                <a:cubicBezTo>
                  <a:pt x="82" y="60"/>
                  <a:pt x="80" y="62"/>
                  <a:pt x="79" y="66"/>
                </a:cubicBezTo>
                <a:cubicBezTo>
                  <a:pt x="80" y="75"/>
                  <a:pt x="79" y="75"/>
                  <a:pt x="87" y="76"/>
                </a:cubicBezTo>
                <a:cubicBezTo>
                  <a:pt x="89" y="78"/>
                  <a:pt x="92" y="83"/>
                  <a:pt x="92" y="83"/>
                </a:cubicBezTo>
                <a:cubicBezTo>
                  <a:pt x="93" y="91"/>
                  <a:pt x="92" y="98"/>
                  <a:pt x="91" y="106"/>
                </a:cubicBezTo>
                <a:cubicBezTo>
                  <a:pt x="89" y="105"/>
                  <a:pt x="87" y="103"/>
                  <a:pt x="85" y="102"/>
                </a:cubicBezTo>
                <a:cubicBezTo>
                  <a:pt x="82" y="104"/>
                  <a:pt x="83" y="104"/>
                  <a:pt x="79" y="103"/>
                </a:cubicBezTo>
                <a:cubicBezTo>
                  <a:pt x="63" y="104"/>
                  <a:pt x="55" y="104"/>
                  <a:pt x="45" y="114"/>
                </a:cubicBezTo>
                <a:cubicBezTo>
                  <a:pt x="36" y="111"/>
                  <a:pt x="36" y="111"/>
                  <a:pt x="24" y="110"/>
                </a:cubicBezTo>
                <a:cubicBezTo>
                  <a:pt x="21" y="107"/>
                  <a:pt x="24" y="111"/>
                  <a:pt x="24" y="100"/>
                </a:cubicBezTo>
                <a:cubicBezTo>
                  <a:pt x="24" y="83"/>
                  <a:pt x="21" y="79"/>
                  <a:pt x="6" y="78"/>
                </a:cubicBezTo>
                <a:cubicBezTo>
                  <a:pt x="5" y="75"/>
                  <a:pt x="0" y="69"/>
                  <a:pt x="0" y="69"/>
                </a:cubicBezTo>
                <a:cubicBezTo>
                  <a:pt x="2" y="65"/>
                  <a:pt x="6" y="63"/>
                  <a:pt x="9" y="60"/>
                </a:cubicBezTo>
                <a:cubicBezTo>
                  <a:pt x="11" y="59"/>
                  <a:pt x="13" y="56"/>
                  <a:pt x="13" y="56"/>
                </a:cubicBezTo>
                <a:lnTo>
                  <a:pt x="9" y="50"/>
                </a:lnTo>
                <a:cubicBezTo>
                  <a:pt x="9" y="50"/>
                  <a:pt x="8" y="49"/>
                  <a:pt x="8" y="49"/>
                </a:cubicBezTo>
                <a:cubicBezTo>
                  <a:pt x="11" y="43"/>
                  <a:pt x="10" y="44"/>
                  <a:pt x="17" y="42"/>
                </a:cubicBezTo>
                <a:cubicBezTo>
                  <a:pt x="18" y="42"/>
                  <a:pt x="20" y="41"/>
                  <a:pt x="20" y="41"/>
                </a:cubicBezTo>
                <a:cubicBezTo>
                  <a:pt x="22" y="39"/>
                  <a:pt x="22" y="39"/>
                  <a:pt x="20" y="33"/>
                </a:cubicBezTo>
                <a:cubicBezTo>
                  <a:pt x="19" y="31"/>
                  <a:pt x="15" y="27"/>
                  <a:pt x="14" y="26"/>
                </a:cubicBezTo>
                <a:cubicBezTo>
                  <a:pt x="10" y="22"/>
                  <a:pt x="11" y="15"/>
                  <a:pt x="7" y="11"/>
                </a:cubicBezTo>
                <a:cubicBezTo>
                  <a:pt x="10" y="6"/>
                  <a:pt x="13" y="6"/>
                  <a:pt x="18" y="4"/>
                </a:cubicBezTo>
                <a:cubicBezTo>
                  <a:pt x="20" y="2"/>
                  <a:pt x="21" y="2"/>
                  <a:pt x="19" y="2"/>
                </a:cubicBezTo>
              </a:path>
            </a:pathLst>
          </a:custGeom>
          <a:solidFill>
            <a:srgbClr val="00FF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15" name="Тоншаевский"/>
          <p:cNvSpPr>
            <a:spLocks/>
          </p:cNvSpPr>
          <p:nvPr/>
        </p:nvSpPr>
        <p:spPr bwMode="auto">
          <a:xfrm>
            <a:off x="4972050" y="952500"/>
            <a:ext cx="1009650" cy="923925"/>
          </a:xfrm>
          <a:custGeom>
            <a:avLst/>
            <a:gdLst>
              <a:gd name="T0" fmla="*/ 2147483647 w 106"/>
              <a:gd name="T1" fmla="*/ 0 h 97"/>
              <a:gd name="T2" fmla="*/ 2147483647 w 106"/>
              <a:gd name="T3" fmla="*/ 0 h 97"/>
              <a:gd name="T4" fmla="*/ 2147483647 w 106"/>
              <a:gd name="T5" fmla="*/ 2147483647 h 97"/>
              <a:gd name="T6" fmla="*/ 2147483647 w 106"/>
              <a:gd name="T7" fmla="*/ 2147483647 h 97"/>
              <a:gd name="T8" fmla="*/ 2147483647 w 106"/>
              <a:gd name="T9" fmla="*/ 2147483647 h 97"/>
              <a:gd name="T10" fmla="*/ 2147483647 w 106"/>
              <a:gd name="T11" fmla="*/ 2147483647 h 97"/>
              <a:gd name="T12" fmla="*/ 2147483647 w 106"/>
              <a:gd name="T13" fmla="*/ 2147483647 h 97"/>
              <a:gd name="T14" fmla="*/ 2147483647 w 106"/>
              <a:gd name="T15" fmla="*/ 2147483647 h 97"/>
              <a:gd name="T16" fmla="*/ 2147483647 w 106"/>
              <a:gd name="T17" fmla="*/ 2147483647 h 97"/>
              <a:gd name="T18" fmla="*/ 2147483647 w 106"/>
              <a:gd name="T19" fmla="*/ 2147483647 h 97"/>
              <a:gd name="T20" fmla="*/ 2147483647 w 106"/>
              <a:gd name="T21" fmla="*/ 2147483647 h 97"/>
              <a:gd name="T22" fmla="*/ 2147483647 w 106"/>
              <a:gd name="T23" fmla="*/ 2147483647 h 97"/>
              <a:gd name="T24" fmla="*/ 2147483647 w 106"/>
              <a:gd name="T25" fmla="*/ 2147483647 h 97"/>
              <a:gd name="T26" fmla="*/ 2147483647 w 106"/>
              <a:gd name="T27" fmla="*/ 2147483647 h 97"/>
              <a:gd name="T28" fmla="*/ 2147483647 w 106"/>
              <a:gd name="T29" fmla="*/ 2147483647 h 97"/>
              <a:gd name="T30" fmla="*/ 2147483647 w 106"/>
              <a:gd name="T31" fmla="*/ 2147483647 h 97"/>
              <a:gd name="T32" fmla="*/ 2147483647 w 106"/>
              <a:gd name="T33" fmla="*/ 2147483647 h 97"/>
              <a:gd name="T34" fmla="*/ 2147483647 w 106"/>
              <a:gd name="T35" fmla="*/ 2147483647 h 97"/>
              <a:gd name="T36" fmla="*/ 2147483647 w 106"/>
              <a:gd name="T37" fmla="*/ 2147483647 h 97"/>
              <a:gd name="T38" fmla="*/ 2147483647 w 106"/>
              <a:gd name="T39" fmla="*/ 2147483647 h 97"/>
              <a:gd name="T40" fmla="*/ 2147483647 w 106"/>
              <a:gd name="T41" fmla="*/ 2147483647 h 97"/>
              <a:gd name="T42" fmla="*/ 2147483647 w 106"/>
              <a:gd name="T43" fmla="*/ 2147483647 h 97"/>
              <a:gd name="T44" fmla="*/ 2147483647 w 106"/>
              <a:gd name="T45" fmla="*/ 2147483647 h 97"/>
              <a:gd name="T46" fmla="*/ 2147483647 w 106"/>
              <a:gd name="T47" fmla="*/ 2147483647 h 97"/>
              <a:gd name="T48" fmla="*/ 2147483647 w 106"/>
              <a:gd name="T49" fmla="*/ 2147483647 h 97"/>
              <a:gd name="T50" fmla="*/ 2147483647 w 106"/>
              <a:gd name="T51" fmla="*/ 2147483647 h 97"/>
              <a:gd name="T52" fmla="*/ 0 w 106"/>
              <a:gd name="T53" fmla="*/ 2147483647 h 97"/>
              <a:gd name="T54" fmla="*/ 2147483647 w 106"/>
              <a:gd name="T55" fmla="*/ 2147483647 h 97"/>
              <a:gd name="T56" fmla="*/ 2147483647 w 106"/>
              <a:gd name="T57" fmla="*/ 2147483647 h 97"/>
              <a:gd name="T58" fmla="*/ 2147483647 w 106"/>
              <a:gd name="T59" fmla="*/ 2147483647 h 97"/>
              <a:gd name="T60" fmla="*/ 2147483647 w 106"/>
              <a:gd name="T61" fmla="*/ 2147483647 h 97"/>
              <a:gd name="T62" fmla="*/ 2147483647 w 106"/>
              <a:gd name="T63" fmla="*/ 0 h 9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06"/>
              <a:gd name="T97" fmla="*/ 0 h 97"/>
              <a:gd name="T98" fmla="*/ 106 w 106"/>
              <a:gd name="T99" fmla="*/ 97 h 97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06" h="97">
                <a:moveTo>
                  <a:pt x="22" y="0"/>
                </a:moveTo>
                <a:lnTo>
                  <a:pt x="68" y="0"/>
                </a:lnTo>
                <a:cubicBezTo>
                  <a:pt x="68" y="0"/>
                  <a:pt x="74" y="3"/>
                  <a:pt x="74" y="3"/>
                </a:cubicBezTo>
                <a:cubicBezTo>
                  <a:pt x="75" y="3"/>
                  <a:pt x="76" y="5"/>
                  <a:pt x="77" y="5"/>
                </a:cubicBezTo>
                <a:cubicBezTo>
                  <a:pt x="78" y="6"/>
                  <a:pt x="80" y="6"/>
                  <a:pt x="81" y="6"/>
                </a:cubicBezTo>
                <a:cubicBezTo>
                  <a:pt x="83" y="7"/>
                  <a:pt x="84" y="8"/>
                  <a:pt x="87" y="9"/>
                </a:cubicBezTo>
                <a:cubicBezTo>
                  <a:pt x="92" y="6"/>
                  <a:pt x="88" y="7"/>
                  <a:pt x="97" y="8"/>
                </a:cubicBezTo>
                <a:lnTo>
                  <a:pt x="102" y="13"/>
                </a:lnTo>
                <a:cubicBezTo>
                  <a:pt x="102" y="13"/>
                  <a:pt x="103" y="14"/>
                  <a:pt x="103" y="14"/>
                </a:cubicBezTo>
                <a:cubicBezTo>
                  <a:pt x="104" y="16"/>
                  <a:pt x="106" y="19"/>
                  <a:pt x="106" y="19"/>
                </a:cubicBezTo>
                <a:cubicBezTo>
                  <a:pt x="104" y="26"/>
                  <a:pt x="98" y="28"/>
                  <a:pt x="92" y="32"/>
                </a:cubicBezTo>
                <a:cubicBezTo>
                  <a:pt x="90" y="33"/>
                  <a:pt x="87" y="37"/>
                  <a:pt x="87" y="37"/>
                </a:cubicBezTo>
                <a:cubicBezTo>
                  <a:pt x="86" y="42"/>
                  <a:pt x="88" y="51"/>
                  <a:pt x="84" y="55"/>
                </a:cubicBezTo>
                <a:cubicBezTo>
                  <a:pt x="85" y="64"/>
                  <a:pt x="83" y="69"/>
                  <a:pt x="81" y="77"/>
                </a:cubicBezTo>
                <a:cubicBezTo>
                  <a:pt x="80" y="81"/>
                  <a:pt x="80" y="84"/>
                  <a:pt x="79" y="88"/>
                </a:cubicBezTo>
                <a:cubicBezTo>
                  <a:pt x="79" y="89"/>
                  <a:pt x="77" y="90"/>
                  <a:pt x="77" y="90"/>
                </a:cubicBezTo>
                <a:cubicBezTo>
                  <a:pt x="71" y="89"/>
                  <a:pt x="69" y="88"/>
                  <a:pt x="64" y="85"/>
                </a:cubicBezTo>
                <a:cubicBezTo>
                  <a:pt x="62" y="84"/>
                  <a:pt x="58" y="82"/>
                  <a:pt x="58" y="82"/>
                </a:cubicBezTo>
                <a:cubicBezTo>
                  <a:pt x="51" y="84"/>
                  <a:pt x="48" y="90"/>
                  <a:pt x="42" y="93"/>
                </a:cubicBezTo>
                <a:cubicBezTo>
                  <a:pt x="39" y="95"/>
                  <a:pt x="32" y="97"/>
                  <a:pt x="32" y="97"/>
                </a:cubicBezTo>
                <a:cubicBezTo>
                  <a:pt x="30" y="95"/>
                  <a:pt x="28" y="94"/>
                  <a:pt x="26" y="93"/>
                </a:cubicBezTo>
                <a:cubicBezTo>
                  <a:pt x="24" y="94"/>
                  <a:pt x="19" y="97"/>
                  <a:pt x="19" y="97"/>
                </a:cubicBezTo>
                <a:cubicBezTo>
                  <a:pt x="14" y="94"/>
                  <a:pt x="17" y="87"/>
                  <a:pt x="18" y="82"/>
                </a:cubicBezTo>
                <a:cubicBezTo>
                  <a:pt x="15" y="67"/>
                  <a:pt x="13" y="72"/>
                  <a:pt x="5" y="64"/>
                </a:cubicBezTo>
                <a:cubicBezTo>
                  <a:pt x="4" y="61"/>
                  <a:pt x="3" y="57"/>
                  <a:pt x="6" y="54"/>
                </a:cubicBezTo>
                <a:cubicBezTo>
                  <a:pt x="8" y="47"/>
                  <a:pt x="8" y="48"/>
                  <a:pt x="4" y="42"/>
                </a:cubicBezTo>
                <a:cubicBezTo>
                  <a:pt x="3" y="40"/>
                  <a:pt x="0" y="35"/>
                  <a:pt x="0" y="35"/>
                </a:cubicBezTo>
                <a:cubicBezTo>
                  <a:pt x="3" y="29"/>
                  <a:pt x="4" y="28"/>
                  <a:pt x="11" y="26"/>
                </a:cubicBezTo>
                <a:cubicBezTo>
                  <a:pt x="16" y="21"/>
                  <a:pt x="10" y="27"/>
                  <a:pt x="14" y="21"/>
                </a:cubicBezTo>
                <a:cubicBezTo>
                  <a:pt x="17" y="16"/>
                  <a:pt x="23" y="15"/>
                  <a:pt x="26" y="10"/>
                </a:cubicBezTo>
                <a:cubicBezTo>
                  <a:pt x="25" y="7"/>
                  <a:pt x="22" y="2"/>
                  <a:pt x="22" y="2"/>
                </a:cubicBezTo>
                <a:cubicBezTo>
                  <a:pt x="23" y="0"/>
                  <a:pt x="24" y="0"/>
                  <a:pt x="22" y="0"/>
                </a:cubicBezTo>
                <a:close/>
              </a:path>
            </a:pathLst>
          </a:custGeom>
          <a:solidFill>
            <a:srgbClr val="00FF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16" name="Уреньский"/>
          <p:cNvSpPr>
            <a:spLocks/>
          </p:cNvSpPr>
          <p:nvPr/>
        </p:nvSpPr>
        <p:spPr bwMode="auto">
          <a:xfrm>
            <a:off x="3619500" y="1466850"/>
            <a:ext cx="895350" cy="962025"/>
          </a:xfrm>
          <a:custGeom>
            <a:avLst/>
            <a:gdLst>
              <a:gd name="T0" fmla="*/ 2147483647 w 94"/>
              <a:gd name="T1" fmla="*/ 2147483647 h 101"/>
              <a:gd name="T2" fmla="*/ 0 w 94"/>
              <a:gd name="T3" fmla="*/ 2147483647 h 101"/>
              <a:gd name="T4" fmla="*/ 2147483647 w 94"/>
              <a:gd name="T5" fmla="*/ 2147483647 h 101"/>
              <a:gd name="T6" fmla="*/ 2147483647 w 94"/>
              <a:gd name="T7" fmla="*/ 2147483647 h 101"/>
              <a:gd name="T8" fmla="*/ 2147483647 w 94"/>
              <a:gd name="T9" fmla="*/ 2147483647 h 101"/>
              <a:gd name="T10" fmla="*/ 2147483647 w 94"/>
              <a:gd name="T11" fmla="*/ 2147483647 h 101"/>
              <a:gd name="T12" fmla="*/ 2147483647 w 94"/>
              <a:gd name="T13" fmla="*/ 2147483647 h 101"/>
              <a:gd name="T14" fmla="*/ 2147483647 w 94"/>
              <a:gd name="T15" fmla="*/ 2147483647 h 101"/>
              <a:gd name="T16" fmla="*/ 2147483647 w 94"/>
              <a:gd name="T17" fmla="*/ 2147483647 h 101"/>
              <a:gd name="T18" fmla="*/ 2147483647 w 94"/>
              <a:gd name="T19" fmla="*/ 2147483647 h 101"/>
              <a:gd name="T20" fmla="*/ 2147483647 w 94"/>
              <a:gd name="T21" fmla="*/ 2147483647 h 101"/>
              <a:gd name="T22" fmla="*/ 2147483647 w 94"/>
              <a:gd name="T23" fmla="*/ 2147483647 h 101"/>
              <a:gd name="T24" fmla="*/ 2147483647 w 94"/>
              <a:gd name="T25" fmla="*/ 2147483647 h 101"/>
              <a:gd name="T26" fmla="*/ 2147483647 w 94"/>
              <a:gd name="T27" fmla="*/ 2147483647 h 101"/>
              <a:gd name="T28" fmla="*/ 2147483647 w 94"/>
              <a:gd name="T29" fmla="*/ 2147483647 h 101"/>
              <a:gd name="T30" fmla="*/ 2147483647 w 94"/>
              <a:gd name="T31" fmla="*/ 2147483647 h 101"/>
              <a:gd name="T32" fmla="*/ 2147483647 w 94"/>
              <a:gd name="T33" fmla="*/ 2147483647 h 101"/>
              <a:gd name="T34" fmla="*/ 2147483647 w 94"/>
              <a:gd name="T35" fmla="*/ 2147483647 h 101"/>
              <a:gd name="T36" fmla="*/ 2147483647 w 94"/>
              <a:gd name="T37" fmla="*/ 2147483647 h 101"/>
              <a:gd name="T38" fmla="*/ 2147483647 w 94"/>
              <a:gd name="T39" fmla="*/ 2147483647 h 101"/>
              <a:gd name="T40" fmla="*/ 2147483647 w 94"/>
              <a:gd name="T41" fmla="*/ 2147483647 h 101"/>
              <a:gd name="T42" fmla="*/ 2147483647 w 94"/>
              <a:gd name="T43" fmla="*/ 2147483647 h 101"/>
              <a:gd name="T44" fmla="*/ 2147483647 w 94"/>
              <a:gd name="T45" fmla="*/ 2147483647 h 101"/>
              <a:gd name="T46" fmla="*/ 2147483647 w 94"/>
              <a:gd name="T47" fmla="*/ 2147483647 h 101"/>
              <a:gd name="T48" fmla="*/ 2147483647 w 94"/>
              <a:gd name="T49" fmla="*/ 2147483647 h 101"/>
              <a:gd name="T50" fmla="*/ 2147483647 w 94"/>
              <a:gd name="T51" fmla="*/ 2147483647 h 101"/>
              <a:gd name="T52" fmla="*/ 2147483647 w 94"/>
              <a:gd name="T53" fmla="*/ 2147483647 h 101"/>
              <a:gd name="T54" fmla="*/ 2147483647 w 94"/>
              <a:gd name="T55" fmla="*/ 2147483647 h 101"/>
              <a:gd name="T56" fmla="*/ 2147483647 w 94"/>
              <a:gd name="T57" fmla="*/ 2147483647 h 101"/>
              <a:gd name="T58" fmla="*/ 2147483647 w 94"/>
              <a:gd name="T59" fmla="*/ 2147483647 h 101"/>
              <a:gd name="T60" fmla="*/ 2147483647 w 94"/>
              <a:gd name="T61" fmla="*/ 2147483647 h 101"/>
              <a:gd name="T62" fmla="*/ 2147483647 w 94"/>
              <a:gd name="T63" fmla="*/ 2147483647 h 101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94"/>
              <a:gd name="T97" fmla="*/ 0 h 101"/>
              <a:gd name="T98" fmla="*/ 94 w 94"/>
              <a:gd name="T99" fmla="*/ 101 h 101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94" h="101">
                <a:moveTo>
                  <a:pt x="1" y="31"/>
                </a:moveTo>
                <a:cubicBezTo>
                  <a:pt x="3" y="33"/>
                  <a:pt x="1" y="36"/>
                  <a:pt x="0" y="38"/>
                </a:cubicBezTo>
                <a:cubicBezTo>
                  <a:pt x="2" y="55"/>
                  <a:pt x="10" y="45"/>
                  <a:pt x="14" y="58"/>
                </a:cubicBezTo>
                <a:cubicBezTo>
                  <a:pt x="13" y="61"/>
                  <a:pt x="12" y="64"/>
                  <a:pt x="11" y="67"/>
                </a:cubicBezTo>
                <a:lnTo>
                  <a:pt x="14" y="74"/>
                </a:lnTo>
                <a:cubicBezTo>
                  <a:pt x="14" y="74"/>
                  <a:pt x="15" y="75"/>
                  <a:pt x="15" y="75"/>
                </a:cubicBezTo>
                <a:lnTo>
                  <a:pt x="20" y="71"/>
                </a:lnTo>
                <a:cubicBezTo>
                  <a:pt x="20" y="71"/>
                  <a:pt x="21" y="70"/>
                  <a:pt x="21" y="70"/>
                </a:cubicBezTo>
                <a:cubicBezTo>
                  <a:pt x="28" y="72"/>
                  <a:pt x="25" y="73"/>
                  <a:pt x="24" y="79"/>
                </a:cubicBezTo>
                <a:cubicBezTo>
                  <a:pt x="26" y="85"/>
                  <a:pt x="26" y="83"/>
                  <a:pt x="33" y="84"/>
                </a:cubicBezTo>
                <a:cubicBezTo>
                  <a:pt x="35" y="86"/>
                  <a:pt x="39" y="92"/>
                  <a:pt x="42" y="93"/>
                </a:cubicBezTo>
                <a:cubicBezTo>
                  <a:pt x="44" y="94"/>
                  <a:pt x="49" y="96"/>
                  <a:pt x="49" y="96"/>
                </a:cubicBezTo>
                <a:cubicBezTo>
                  <a:pt x="49" y="97"/>
                  <a:pt x="49" y="99"/>
                  <a:pt x="50" y="100"/>
                </a:cubicBezTo>
                <a:cubicBezTo>
                  <a:pt x="51" y="101"/>
                  <a:pt x="53" y="98"/>
                  <a:pt x="54" y="97"/>
                </a:cubicBezTo>
                <a:cubicBezTo>
                  <a:pt x="56" y="95"/>
                  <a:pt x="59" y="93"/>
                  <a:pt x="59" y="93"/>
                </a:cubicBezTo>
                <a:cubicBezTo>
                  <a:pt x="60" y="90"/>
                  <a:pt x="63" y="85"/>
                  <a:pt x="63" y="85"/>
                </a:cubicBezTo>
                <a:cubicBezTo>
                  <a:pt x="65" y="79"/>
                  <a:pt x="66" y="82"/>
                  <a:pt x="70" y="78"/>
                </a:cubicBezTo>
                <a:cubicBezTo>
                  <a:pt x="72" y="76"/>
                  <a:pt x="75" y="73"/>
                  <a:pt x="75" y="73"/>
                </a:cubicBezTo>
                <a:cubicBezTo>
                  <a:pt x="77" y="66"/>
                  <a:pt x="82" y="68"/>
                  <a:pt x="85" y="63"/>
                </a:cubicBezTo>
                <a:cubicBezTo>
                  <a:pt x="86" y="60"/>
                  <a:pt x="91" y="57"/>
                  <a:pt x="91" y="57"/>
                </a:cubicBezTo>
                <a:cubicBezTo>
                  <a:pt x="91" y="54"/>
                  <a:pt x="94" y="52"/>
                  <a:pt x="93" y="49"/>
                </a:cubicBezTo>
                <a:cubicBezTo>
                  <a:pt x="93" y="48"/>
                  <a:pt x="90" y="46"/>
                  <a:pt x="90" y="46"/>
                </a:cubicBezTo>
                <a:cubicBezTo>
                  <a:pt x="93" y="40"/>
                  <a:pt x="92" y="32"/>
                  <a:pt x="89" y="26"/>
                </a:cubicBezTo>
                <a:cubicBezTo>
                  <a:pt x="87" y="17"/>
                  <a:pt x="82" y="15"/>
                  <a:pt x="73" y="14"/>
                </a:cubicBezTo>
                <a:cubicBezTo>
                  <a:pt x="70" y="11"/>
                  <a:pt x="68" y="7"/>
                  <a:pt x="63" y="5"/>
                </a:cubicBezTo>
                <a:cubicBezTo>
                  <a:pt x="62" y="4"/>
                  <a:pt x="60" y="1"/>
                  <a:pt x="60" y="1"/>
                </a:cubicBezTo>
                <a:cubicBezTo>
                  <a:pt x="55" y="2"/>
                  <a:pt x="49" y="0"/>
                  <a:pt x="45" y="2"/>
                </a:cubicBezTo>
                <a:cubicBezTo>
                  <a:pt x="44" y="10"/>
                  <a:pt x="41" y="11"/>
                  <a:pt x="34" y="12"/>
                </a:cubicBezTo>
                <a:cubicBezTo>
                  <a:pt x="32" y="14"/>
                  <a:pt x="25" y="14"/>
                  <a:pt x="22" y="15"/>
                </a:cubicBezTo>
                <a:cubicBezTo>
                  <a:pt x="15" y="14"/>
                  <a:pt x="15" y="15"/>
                  <a:pt x="9" y="18"/>
                </a:cubicBezTo>
                <a:cubicBezTo>
                  <a:pt x="8" y="22"/>
                  <a:pt x="8" y="26"/>
                  <a:pt x="6" y="29"/>
                </a:cubicBezTo>
                <a:cubicBezTo>
                  <a:pt x="6" y="30"/>
                  <a:pt x="1" y="33"/>
                  <a:pt x="1" y="31"/>
                </a:cubicBezTo>
                <a:close/>
              </a:path>
            </a:pathLst>
          </a:custGeom>
          <a:solidFill>
            <a:srgbClr val="00FF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23" name="Тонкинский"/>
          <p:cNvSpPr>
            <a:spLocks/>
          </p:cNvSpPr>
          <p:nvPr/>
        </p:nvSpPr>
        <p:spPr bwMode="auto">
          <a:xfrm>
            <a:off x="4171950" y="1847850"/>
            <a:ext cx="923925" cy="600075"/>
          </a:xfrm>
          <a:custGeom>
            <a:avLst/>
            <a:gdLst>
              <a:gd name="T0" fmla="*/ 0 w 97"/>
              <a:gd name="T1" fmla="*/ 2147483647 h 63"/>
              <a:gd name="T2" fmla="*/ 2147483647 w 97"/>
              <a:gd name="T3" fmla="*/ 2147483647 h 63"/>
              <a:gd name="T4" fmla="*/ 2147483647 w 97"/>
              <a:gd name="T5" fmla="*/ 2147483647 h 63"/>
              <a:gd name="T6" fmla="*/ 2147483647 w 97"/>
              <a:gd name="T7" fmla="*/ 2147483647 h 63"/>
              <a:gd name="T8" fmla="*/ 2147483647 w 97"/>
              <a:gd name="T9" fmla="*/ 2147483647 h 63"/>
              <a:gd name="T10" fmla="*/ 2147483647 w 97"/>
              <a:gd name="T11" fmla="*/ 2147483647 h 63"/>
              <a:gd name="T12" fmla="*/ 2147483647 w 97"/>
              <a:gd name="T13" fmla="*/ 2147483647 h 63"/>
              <a:gd name="T14" fmla="*/ 2147483647 w 97"/>
              <a:gd name="T15" fmla="*/ 2147483647 h 63"/>
              <a:gd name="T16" fmla="*/ 2147483647 w 97"/>
              <a:gd name="T17" fmla="*/ 2147483647 h 63"/>
              <a:gd name="T18" fmla="*/ 2147483647 w 97"/>
              <a:gd name="T19" fmla="*/ 2147483647 h 63"/>
              <a:gd name="T20" fmla="*/ 2147483647 w 97"/>
              <a:gd name="T21" fmla="*/ 2147483647 h 63"/>
              <a:gd name="T22" fmla="*/ 2147483647 w 97"/>
              <a:gd name="T23" fmla="*/ 2147483647 h 63"/>
              <a:gd name="T24" fmla="*/ 2147483647 w 97"/>
              <a:gd name="T25" fmla="*/ 2147483647 h 63"/>
              <a:gd name="T26" fmla="*/ 2147483647 w 97"/>
              <a:gd name="T27" fmla="*/ 2147483647 h 63"/>
              <a:gd name="T28" fmla="*/ 2147483647 w 97"/>
              <a:gd name="T29" fmla="*/ 2147483647 h 63"/>
              <a:gd name="T30" fmla="*/ 2147483647 w 97"/>
              <a:gd name="T31" fmla="*/ 2147483647 h 63"/>
              <a:gd name="T32" fmla="*/ 2147483647 w 97"/>
              <a:gd name="T33" fmla="*/ 0 h 63"/>
              <a:gd name="T34" fmla="*/ 2147483647 w 97"/>
              <a:gd name="T35" fmla="*/ 2147483647 h 63"/>
              <a:gd name="T36" fmla="*/ 2147483647 w 97"/>
              <a:gd name="T37" fmla="*/ 2147483647 h 63"/>
              <a:gd name="T38" fmla="*/ 2147483647 w 97"/>
              <a:gd name="T39" fmla="*/ 2147483647 h 63"/>
              <a:gd name="T40" fmla="*/ 2147483647 w 97"/>
              <a:gd name="T41" fmla="*/ 2147483647 h 63"/>
              <a:gd name="T42" fmla="*/ 2147483647 w 97"/>
              <a:gd name="T43" fmla="*/ 2147483647 h 63"/>
              <a:gd name="T44" fmla="*/ 2147483647 w 97"/>
              <a:gd name="T45" fmla="*/ 2147483647 h 63"/>
              <a:gd name="T46" fmla="*/ 2147483647 w 97"/>
              <a:gd name="T47" fmla="*/ 2147483647 h 63"/>
              <a:gd name="T48" fmla="*/ 2147483647 w 97"/>
              <a:gd name="T49" fmla="*/ 2147483647 h 63"/>
              <a:gd name="T50" fmla="*/ 0 w 97"/>
              <a:gd name="T51" fmla="*/ 2147483647 h 63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97"/>
              <a:gd name="T79" fmla="*/ 0 h 63"/>
              <a:gd name="T80" fmla="*/ 97 w 97"/>
              <a:gd name="T81" fmla="*/ 63 h 63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97" h="63">
                <a:moveTo>
                  <a:pt x="0" y="54"/>
                </a:moveTo>
                <a:cubicBezTo>
                  <a:pt x="2" y="57"/>
                  <a:pt x="6" y="63"/>
                  <a:pt x="6" y="63"/>
                </a:cubicBezTo>
                <a:cubicBezTo>
                  <a:pt x="9" y="60"/>
                  <a:pt x="12" y="58"/>
                  <a:pt x="16" y="57"/>
                </a:cubicBezTo>
                <a:cubicBezTo>
                  <a:pt x="19" y="58"/>
                  <a:pt x="25" y="62"/>
                  <a:pt x="25" y="62"/>
                </a:cubicBezTo>
                <a:cubicBezTo>
                  <a:pt x="38" y="61"/>
                  <a:pt x="38" y="60"/>
                  <a:pt x="45" y="53"/>
                </a:cubicBezTo>
                <a:cubicBezTo>
                  <a:pt x="46" y="50"/>
                  <a:pt x="51" y="44"/>
                  <a:pt x="51" y="44"/>
                </a:cubicBezTo>
                <a:cubicBezTo>
                  <a:pt x="50" y="41"/>
                  <a:pt x="49" y="39"/>
                  <a:pt x="52" y="36"/>
                </a:cubicBezTo>
                <a:cubicBezTo>
                  <a:pt x="53" y="37"/>
                  <a:pt x="55" y="38"/>
                  <a:pt x="56" y="39"/>
                </a:cubicBezTo>
                <a:cubicBezTo>
                  <a:pt x="61" y="36"/>
                  <a:pt x="64" y="31"/>
                  <a:pt x="69" y="29"/>
                </a:cubicBezTo>
                <a:cubicBezTo>
                  <a:pt x="71" y="27"/>
                  <a:pt x="74" y="24"/>
                  <a:pt x="74" y="24"/>
                </a:cubicBezTo>
                <a:cubicBezTo>
                  <a:pt x="76" y="26"/>
                  <a:pt x="76" y="27"/>
                  <a:pt x="78" y="29"/>
                </a:cubicBezTo>
                <a:cubicBezTo>
                  <a:pt x="81" y="29"/>
                  <a:pt x="85" y="29"/>
                  <a:pt x="88" y="28"/>
                </a:cubicBezTo>
                <a:cubicBezTo>
                  <a:pt x="90" y="28"/>
                  <a:pt x="93" y="24"/>
                  <a:pt x="93" y="24"/>
                </a:cubicBezTo>
                <a:cubicBezTo>
                  <a:pt x="91" y="20"/>
                  <a:pt x="91" y="21"/>
                  <a:pt x="84" y="20"/>
                </a:cubicBezTo>
                <a:cubicBezTo>
                  <a:pt x="88" y="16"/>
                  <a:pt x="92" y="13"/>
                  <a:pt x="97" y="11"/>
                </a:cubicBezTo>
                <a:cubicBezTo>
                  <a:pt x="96" y="7"/>
                  <a:pt x="95" y="6"/>
                  <a:pt x="92" y="3"/>
                </a:cubicBezTo>
                <a:cubicBezTo>
                  <a:pt x="91" y="2"/>
                  <a:pt x="89" y="0"/>
                  <a:pt x="89" y="0"/>
                </a:cubicBezTo>
                <a:cubicBezTo>
                  <a:pt x="82" y="1"/>
                  <a:pt x="74" y="2"/>
                  <a:pt x="67" y="3"/>
                </a:cubicBezTo>
                <a:cubicBezTo>
                  <a:pt x="65" y="5"/>
                  <a:pt x="60" y="6"/>
                  <a:pt x="60" y="6"/>
                </a:cubicBezTo>
                <a:cubicBezTo>
                  <a:pt x="58" y="8"/>
                  <a:pt x="54" y="11"/>
                  <a:pt x="54" y="11"/>
                </a:cubicBezTo>
                <a:cubicBezTo>
                  <a:pt x="46" y="8"/>
                  <a:pt x="50" y="9"/>
                  <a:pt x="41" y="8"/>
                </a:cubicBezTo>
                <a:cubicBezTo>
                  <a:pt x="39" y="6"/>
                  <a:pt x="32" y="6"/>
                  <a:pt x="35" y="9"/>
                </a:cubicBezTo>
                <a:cubicBezTo>
                  <a:pt x="32" y="15"/>
                  <a:pt x="30" y="19"/>
                  <a:pt x="26" y="24"/>
                </a:cubicBezTo>
                <a:cubicBezTo>
                  <a:pt x="24" y="27"/>
                  <a:pt x="18" y="30"/>
                  <a:pt x="18" y="30"/>
                </a:cubicBezTo>
                <a:cubicBezTo>
                  <a:pt x="15" y="37"/>
                  <a:pt x="8" y="42"/>
                  <a:pt x="3" y="47"/>
                </a:cubicBezTo>
                <a:cubicBezTo>
                  <a:pt x="2" y="49"/>
                  <a:pt x="0" y="54"/>
                  <a:pt x="0" y="54"/>
                </a:cubicBezTo>
                <a:close/>
              </a:path>
            </a:pathLst>
          </a:custGeom>
          <a:solidFill>
            <a:srgbClr val="64FFFF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24" name="Варнавинский"/>
          <p:cNvSpPr>
            <a:spLocks/>
          </p:cNvSpPr>
          <p:nvPr/>
        </p:nvSpPr>
        <p:spPr bwMode="auto">
          <a:xfrm>
            <a:off x="2628900" y="1266825"/>
            <a:ext cx="1133475" cy="1123950"/>
          </a:xfrm>
          <a:custGeom>
            <a:avLst/>
            <a:gdLst>
              <a:gd name="T0" fmla="*/ 2147483647 w 115"/>
              <a:gd name="T1" fmla="*/ 2147483647 h 117"/>
              <a:gd name="T2" fmla="*/ 2147483647 w 115"/>
              <a:gd name="T3" fmla="*/ 2147483647 h 117"/>
              <a:gd name="T4" fmla="*/ 2147483647 w 115"/>
              <a:gd name="T5" fmla="*/ 2147483647 h 117"/>
              <a:gd name="T6" fmla="*/ 2147483647 w 115"/>
              <a:gd name="T7" fmla="*/ 2147483647 h 117"/>
              <a:gd name="T8" fmla="*/ 2147483647 w 115"/>
              <a:gd name="T9" fmla="*/ 2147483647 h 117"/>
              <a:gd name="T10" fmla="*/ 2147483647 w 115"/>
              <a:gd name="T11" fmla="*/ 2147483647 h 117"/>
              <a:gd name="T12" fmla="*/ 2147483647 w 115"/>
              <a:gd name="T13" fmla="*/ 2147483647 h 117"/>
              <a:gd name="T14" fmla="*/ 2147483647 w 115"/>
              <a:gd name="T15" fmla="*/ 2147483647 h 117"/>
              <a:gd name="T16" fmla="*/ 2147483647 w 115"/>
              <a:gd name="T17" fmla="*/ 2147483647 h 117"/>
              <a:gd name="T18" fmla="*/ 2147483647 w 115"/>
              <a:gd name="T19" fmla="*/ 2147483647 h 117"/>
              <a:gd name="T20" fmla="*/ 2147483647 w 115"/>
              <a:gd name="T21" fmla="*/ 2147483647 h 117"/>
              <a:gd name="T22" fmla="*/ 2147483647 w 115"/>
              <a:gd name="T23" fmla="*/ 2147483647 h 117"/>
              <a:gd name="T24" fmla="*/ 2147483647 w 115"/>
              <a:gd name="T25" fmla="*/ 2147483647 h 117"/>
              <a:gd name="T26" fmla="*/ 2147483647 w 115"/>
              <a:gd name="T27" fmla="*/ 2147483647 h 117"/>
              <a:gd name="T28" fmla="*/ 2147483647 w 115"/>
              <a:gd name="T29" fmla="*/ 2147483647 h 117"/>
              <a:gd name="T30" fmla="*/ 2147483647 w 115"/>
              <a:gd name="T31" fmla="*/ 2147483647 h 117"/>
              <a:gd name="T32" fmla="*/ 2147483647 w 115"/>
              <a:gd name="T33" fmla="*/ 2147483647 h 117"/>
              <a:gd name="T34" fmla="*/ 2147483647 w 115"/>
              <a:gd name="T35" fmla="*/ 2147483647 h 117"/>
              <a:gd name="T36" fmla="*/ 2147483647 w 115"/>
              <a:gd name="T37" fmla="*/ 2147483647 h 117"/>
              <a:gd name="T38" fmla="*/ 2147483647 w 115"/>
              <a:gd name="T39" fmla="*/ 2147483647 h 117"/>
              <a:gd name="T40" fmla="*/ 2147483647 w 115"/>
              <a:gd name="T41" fmla="*/ 2147483647 h 117"/>
              <a:gd name="T42" fmla="*/ 2147483647 w 115"/>
              <a:gd name="T43" fmla="*/ 2147483647 h 117"/>
              <a:gd name="T44" fmla="*/ 2147483647 w 115"/>
              <a:gd name="T45" fmla="*/ 2147483647 h 117"/>
              <a:gd name="T46" fmla="*/ 2147483647 w 115"/>
              <a:gd name="T47" fmla="*/ 2147483647 h 117"/>
              <a:gd name="T48" fmla="*/ 2147483647 w 115"/>
              <a:gd name="T49" fmla="*/ 2147483647 h 117"/>
              <a:gd name="T50" fmla="*/ 2147483647 w 115"/>
              <a:gd name="T51" fmla="*/ 2147483647 h 117"/>
              <a:gd name="T52" fmla="*/ 2147483647 w 115"/>
              <a:gd name="T53" fmla="*/ 2147483647 h 117"/>
              <a:gd name="T54" fmla="*/ 2147483647 w 115"/>
              <a:gd name="T55" fmla="*/ 2147483647 h 117"/>
              <a:gd name="T56" fmla="*/ 2147483647 w 115"/>
              <a:gd name="T57" fmla="*/ 2147483647 h 117"/>
              <a:gd name="T58" fmla="*/ 2147483647 w 115"/>
              <a:gd name="T59" fmla="*/ 2147483647 h 117"/>
              <a:gd name="T60" fmla="*/ 2147483647 w 115"/>
              <a:gd name="T61" fmla="*/ 2147483647 h 117"/>
              <a:gd name="T62" fmla="*/ 2147483647 w 115"/>
              <a:gd name="T63" fmla="*/ 2147483647 h 117"/>
              <a:gd name="T64" fmla="*/ 2147483647 w 115"/>
              <a:gd name="T65" fmla="*/ 2147483647 h 117"/>
              <a:gd name="T66" fmla="*/ 2147483647 w 115"/>
              <a:gd name="T67" fmla="*/ 2147483647 h 117"/>
              <a:gd name="T68" fmla="*/ 2147483647 w 115"/>
              <a:gd name="T69" fmla="*/ 2147483647 h 117"/>
              <a:gd name="T70" fmla="*/ 2147483647 w 115"/>
              <a:gd name="T71" fmla="*/ 0 h 117"/>
              <a:gd name="T72" fmla="*/ 2147483647 w 115"/>
              <a:gd name="T73" fmla="*/ 2147483647 h 117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15"/>
              <a:gd name="T112" fmla="*/ 0 h 117"/>
              <a:gd name="T113" fmla="*/ 115 w 115"/>
              <a:gd name="T114" fmla="*/ 117 h 117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15" h="117">
                <a:moveTo>
                  <a:pt x="59" y="1"/>
                </a:moveTo>
                <a:cubicBezTo>
                  <a:pt x="58" y="11"/>
                  <a:pt x="53" y="20"/>
                  <a:pt x="46" y="27"/>
                </a:cubicBezTo>
                <a:cubicBezTo>
                  <a:pt x="45" y="28"/>
                  <a:pt x="34" y="29"/>
                  <a:pt x="31" y="30"/>
                </a:cubicBezTo>
                <a:cubicBezTo>
                  <a:pt x="29" y="32"/>
                  <a:pt x="25" y="33"/>
                  <a:pt x="24" y="36"/>
                </a:cubicBezTo>
                <a:cubicBezTo>
                  <a:pt x="20" y="45"/>
                  <a:pt x="13" y="55"/>
                  <a:pt x="4" y="58"/>
                </a:cubicBezTo>
                <a:cubicBezTo>
                  <a:pt x="0" y="62"/>
                  <a:pt x="9" y="66"/>
                  <a:pt x="12" y="67"/>
                </a:cubicBezTo>
                <a:cubicBezTo>
                  <a:pt x="14" y="69"/>
                  <a:pt x="14" y="71"/>
                  <a:pt x="15" y="74"/>
                </a:cubicBezTo>
                <a:cubicBezTo>
                  <a:pt x="17" y="78"/>
                  <a:pt x="22" y="80"/>
                  <a:pt x="25" y="83"/>
                </a:cubicBezTo>
                <a:cubicBezTo>
                  <a:pt x="26" y="91"/>
                  <a:pt x="25" y="93"/>
                  <a:pt x="31" y="95"/>
                </a:cubicBezTo>
                <a:cubicBezTo>
                  <a:pt x="39" y="103"/>
                  <a:pt x="28" y="108"/>
                  <a:pt x="38" y="111"/>
                </a:cubicBezTo>
                <a:cubicBezTo>
                  <a:pt x="40" y="113"/>
                  <a:pt x="40" y="115"/>
                  <a:pt x="41" y="117"/>
                </a:cubicBezTo>
                <a:cubicBezTo>
                  <a:pt x="51" y="116"/>
                  <a:pt x="47" y="117"/>
                  <a:pt x="52" y="114"/>
                </a:cubicBezTo>
                <a:cubicBezTo>
                  <a:pt x="55" y="115"/>
                  <a:pt x="60" y="113"/>
                  <a:pt x="60" y="113"/>
                </a:cubicBezTo>
                <a:cubicBezTo>
                  <a:pt x="59" y="111"/>
                  <a:pt x="61" y="108"/>
                  <a:pt x="61" y="108"/>
                </a:cubicBezTo>
                <a:cubicBezTo>
                  <a:pt x="63" y="109"/>
                  <a:pt x="67" y="111"/>
                  <a:pt x="67" y="111"/>
                </a:cubicBezTo>
                <a:cubicBezTo>
                  <a:pt x="69" y="110"/>
                  <a:pt x="71" y="110"/>
                  <a:pt x="73" y="112"/>
                </a:cubicBezTo>
                <a:cubicBezTo>
                  <a:pt x="77" y="110"/>
                  <a:pt x="73" y="104"/>
                  <a:pt x="77" y="102"/>
                </a:cubicBezTo>
                <a:cubicBezTo>
                  <a:pt x="80" y="100"/>
                  <a:pt x="84" y="99"/>
                  <a:pt x="87" y="97"/>
                </a:cubicBezTo>
                <a:cubicBezTo>
                  <a:pt x="88" y="96"/>
                  <a:pt x="89" y="95"/>
                  <a:pt x="89" y="95"/>
                </a:cubicBezTo>
                <a:cubicBezTo>
                  <a:pt x="92" y="98"/>
                  <a:pt x="90" y="97"/>
                  <a:pt x="94" y="96"/>
                </a:cubicBezTo>
                <a:cubicBezTo>
                  <a:pt x="97" y="93"/>
                  <a:pt x="95" y="94"/>
                  <a:pt x="92" y="91"/>
                </a:cubicBezTo>
                <a:cubicBezTo>
                  <a:pt x="93" y="90"/>
                  <a:pt x="95" y="88"/>
                  <a:pt x="95" y="88"/>
                </a:cubicBezTo>
                <a:cubicBezTo>
                  <a:pt x="97" y="80"/>
                  <a:pt x="99" y="84"/>
                  <a:pt x="106" y="85"/>
                </a:cubicBezTo>
                <a:cubicBezTo>
                  <a:pt x="107" y="86"/>
                  <a:pt x="110" y="88"/>
                  <a:pt x="110" y="88"/>
                </a:cubicBezTo>
                <a:cubicBezTo>
                  <a:pt x="114" y="86"/>
                  <a:pt x="109" y="88"/>
                  <a:pt x="112" y="85"/>
                </a:cubicBezTo>
                <a:cubicBezTo>
                  <a:pt x="115" y="77"/>
                  <a:pt x="112" y="70"/>
                  <a:pt x="104" y="67"/>
                </a:cubicBezTo>
                <a:cubicBezTo>
                  <a:pt x="103" y="66"/>
                  <a:pt x="101" y="64"/>
                  <a:pt x="101" y="64"/>
                </a:cubicBezTo>
                <a:cubicBezTo>
                  <a:pt x="99" y="59"/>
                  <a:pt x="101" y="54"/>
                  <a:pt x="100" y="48"/>
                </a:cubicBezTo>
                <a:cubicBezTo>
                  <a:pt x="100" y="46"/>
                  <a:pt x="96" y="43"/>
                  <a:pt x="96" y="43"/>
                </a:cubicBezTo>
                <a:cubicBezTo>
                  <a:pt x="93" y="44"/>
                  <a:pt x="86" y="41"/>
                  <a:pt x="86" y="41"/>
                </a:cubicBezTo>
                <a:cubicBezTo>
                  <a:pt x="89" y="38"/>
                  <a:pt x="91" y="36"/>
                  <a:pt x="92" y="32"/>
                </a:cubicBezTo>
                <a:cubicBezTo>
                  <a:pt x="90" y="30"/>
                  <a:pt x="85" y="26"/>
                  <a:pt x="83" y="23"/>
                </a:cubicBezTo>
                <a:cubicBezTo>
                  <a:pt x="82" y="21"/>
                  <a:pt x="82" y="18"/>
                  <a:pt x="80" y="17"/>
                </a:cubicBezTo>
                <a:cubicBezTo>
                  <a:pt x="80" y="17"/>
                  <a:pt x="74" y="15"/>
                  <a:pt x="72" y="14"/>
                </a:cubicBezTo>
                <a:cubicBezTo>
                  <a:pt x="71" y="13"/>
                  <a:pt x="70" y="12"/>
                  <a:pt x="70" y="12"/>
                </a:cubicBezTo>
                <a:cubicBezTo>
                  <a:pt x="68" y="3"/>
                  <a:pt x="66" y="5"/>
                  <a:pt x="61" y="0"/>
                </a:cubicBezTo>
                <a:cubicBezTo>
                  <a:pt x="60" y="0"/>
                  <a:pt x="59" y="1"/>
                  <a:pt x="59" y="1"/>
                </a:cubicBezTo>
                <a:close/>
              </a:path>
            </a:pathLst>
          </a:custGeom>
          <a:solidFill>
            <a:srgbClr val="64FFFF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25" name="Краснобаковский"/>
          <p:cNvSpPr>
            <a:spLocks/>
          </p:cNvSpPr>
          <p:nvPr/>
        </p:nvSpPr>
        <p:spPr bwMode="auto">
          <a:xfrm>
            <a:off x="2971800" y="2076450"/>
            <a:ext cx="1247775" cy="828675"/>
          </a:xfrm>
          <a:custGeom>
            <a:avLst/>
            <a:gdLst>
              <a:gd name="T0" fmla="*/ 2147483647 w 131"/>
              <a:gd name="T1" fmla="*/ 2147483647 h 87"/>
              <a:gd name="T2" fmla="*/ 0 w 131"/>
              <a:gd name="T3" fmla="*/ 2147483647 h 87"/>
              <a:gd name="T4" fmla="*/ 2147483647 w 131"/>
              <a:gd name="T5" fmla="*/ 2147483647 h 87"/>
              <a:gd name="T6" fmla="*/ 2147483647 w 131"/>
              <a:gd name="T7" fmla="*/ 2147483647 h 87"/>
              <a:gd name="T8" fmla="*/ 2147483647 w 131"/>
              <a:gd name="T9" fmla="*/ 2147483647 h 87"/>
              <a:gd name="T10" fmla="*/ 2147483647 w 131"/>
              <a:gd name="T11" fmla="*/ 2147483647 h 87"/>
              <a:gd name="T12" fmla="*/ 2147483647 w 131"/>
              <a:gd name="T13" fmla="*/ 2147483647 h 87"/>
              <a:gd name="T14" fmla="*/ 2147483647 w 131"/>
              <a:gd name="T15" fmla="*/ 2147483647 h 87"/>
              <a:gd name="T16" fmla="*/ 2147483647 w 131"/>
              <a:gd name="T17" fmla="*/ 2147483647 h 87"/>
              <a:gd name="T18" fmla="*/ 2147483647 w 131"/>
              <a:gd name="T19" fmla="*/ 2147483647 h 87"/>
              <a:gd name="T20" fmla="*/ 2147483647 w 131"/>
              <a:gd name="T21" fmla="*/ 2147483647 h 87"/>
              <a:gd name="T22" fmla="*/ 2147483647 w 131"/>
              <a:gd name="T23" fmla="*/ 2147483647 h 87"/>
              <a:gd name="T24" fmla="*/ 2147483647 w 131"/>
              <a:gd name="T25" fmla="*/ 2147483647 h 87"/>
              <a:gd name="T26" fmla="*/ 2147483647 w 131"/>
              <a:gd name="T27" fmla="*/ 2147483647 h 87"/>
              <a:gd name="T28" fmla="*/ 2147483647 w 131"/>
              <a:gd name="T29" fmla="*/ 2147483647 h 87"/>
              <a:gd name="T30" fmla="*/ 2147483647 w 131"/>
              <a:gd name="T31" fmla="*/ 2147483647 h 87"/>
              <a:gd name="T32" fmla="*/ 2147483647 w 131"/>
              <a:gd name="T33" fmla="*/ 2147483647 h 87"/>
              <a:gd name="T34" fmla="*/ 2147483647 w 131"/>
              <a:gd name="T35" fmla="*/ 2147483647 h 87"/>
              <a:gd name="T36" fmla="*/ 2147483647 w 131"/>
              <a:gd name="T37" fmla="*/ 2147483647 h 87"/>
              <a:gd name="T38" fmla="*/ 2147483647 w 131"/>
              <a:gd name="T39" fmla="*/ 2147483647 h 87"/>
              <a:gd name="T40" fmla="*/ 2147483647 w 131"/>
              <a:gd name="T41" fmla="*/ 2147483647 h 87"/>
              <a:gd name="T42" fmla="*/ 2147483647 w 131"/>
              <a:gd name="T43" fmla="*/ 2147483647 h 87"/>
              <a:gd name="T44" fmla="*/ 2147483647 w 131"/>
              <a:gd name="T45" fmla="*/ 2147483647 h 87"/>
              <a:gd name="T46" fmla="*/ 2147483647 w 131"/>
              <a:gd name="T47" fmla="*/ 2147483647 h 87"/>
              <a:gd name="T48" fmla="*/ 2147483647 w 131"/>
              <a:gd name="T49" fmla="*/ 2147483647 h 87"/>
              <a:gd name="T50" fmla="*/ 2147483647 w 131"/>
              <a:gd name="T51" fmla="*/ 2147483647 h 87"/>
              <a:gd name="T52" fmla="*/ 2147483647 w 131"/>
              <a:gd name="T53" fmla="*/ 2147483647 h 87"/>
              <a:gd name="T54" fmla="*/ 2147483647 w 131"/>
              <a:gd name="T55" fmla="*/ 2147483647 h 87"/>
              <a:gd name="T56" fmla="*/ 2147483647 w 131"/>
              <a:gd name="T57" fmla="*/ 2147483647 h 87"/>
              <a:gd name="T58" fmla="*/ 2147483647 w 131"/>
              <a:gd name="T59" fmla="*/ 2147483647 h 87"/>
              <a:gd name="T60" fmla="*/ 2147483647 w 131"/>
              <a:gd name="T61" fmla="*/ 0 h 87"/>
              <a:gd name="T62" fmla="*/ 2147483647 w 131"/>
              <a:gd name="T63" fmla="*/ 2147483647 h 87"/>
              <a:gd name="T64" fmla="*/ 2147483647 w 131"/>
              <a:gd name="T65" fmla="*/ 2147483647 h 87"/>
              <a:gd name="T66" fmla="*/ 2147483647 w 131"/>
              <a:gd name="T67" fmla="*/ 2147483647 h 87"/>
              <a:gd name="T68" fmla="*/ 2147483647 w 131"/>
              <a:gd name="T69" fmla="*/ 2147483647 h 87"/>
              <a:gd name="T70" fmla="*/ 2147483647 w 131"/>
              <a:gd name="T71" fmla="*/ 2147483647 h 87"/>
              <a:gd name="T72" fmla="*/ 2147483647 w 131"/>
              <a:gd name="T73" fmla="*/ 2147483647 h 87"/>
              <a:gd name="T74" fmla="*/ 2147483647 w 131"/>
              <a:gd name="T75" fmla="*/ 2147483647 h 87"/>
              <a:gd name="T76" fmla="*/ 2147483647 w 131"/>
              <a:gd name="T77" fmla="*/ 2147483647 h 87"/>
              <a:gd name="T78" fmla="*/ 2147483647 w 131"/>
              <a:gd name="T79" fmla="*/ 2147483647 h 87"/>
              <a:gd name="T80" fmla="*/ 2147483647 w 131"/>
              <a:gd name="T81" fmla="*/ 2147483647 h 87"/>
              <a:gd name="T82" fmla="*/ 2147483647 w 131"/>
              <a:gd name="T83" fmla="*/ 2147483647 h 87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131"/>
              <a:gd name="T127" fmla="*/ 0 h 87"/>
              <a:gd name="T128" fmla="*/ 131 w 131"/>
              <a:gd name="T129" fmla="*/ 87 h 87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131" h="87">
                <a:moveTo>
                  <a:pt x="8" y="34"/>
                </a:moveTo>
                <a:cubicBezTo>
                  <a:pt x="3" y="37"/>
                  <a:pt x="5" y="36"/>
                  <a:pt x="0" y="37"/>
                </a:cubicBezTo>
                <a:cubicBezTo>
                  <a:pt x="2" y="41"/>
                  <a:pt x="3" y="41"/>
                  <a:pt x="7" y="42"/>
                </a:cubicBezTo>
                <a:cubicBezTo>
                  <a:pt x="10" y="45"/>
                  <a:pt x="9" y="45"/>
                  <a:pt x="13" y="46"/>
                </a:cubicBezTo>
                <a:cubicBezTo>
                  <a:pt x="17" y="50"/>
                  <a:pt x="14" y="48"/>
                  <a:pt x="22" y="49"/>
                </a:cubicBezTo>
                <a:cubicBezTo>
                  <a:pt x="23" y="50"/>
                  <a:pt x="26" y="52"/>
                  <a:pt x="26" y="52"/>
                </a:cubicBezTo>
                <a:cubicBezTo>
                  <a:pt x="28" y="57"/>
                  <a:pt x="28" y="63"/>
                  <a:pt x="25" y="68"/>
                </a:cubicBezTo>
                <a:cubicBezTo>
                  <a:pt x="28" y="71"/>
                  <a:pt x="27" y="69"/>
                  <a:pt x="26" y="76"/>
                </a:cubicBezTo>
                <a:cubicBezTo>
                  <a:pt x="27" y="77"/>
                  <a:pt x="29" y="80"/>
                  <a:pt x="29" y="80"/>
                </a:cubicBezTo>
                <a:cubicBezTo>
                  <a:pt x="31" y="79"/>
                  <a:pt x="33" y="78"/>
                  <a:pt x="35" y="76"/>
                </a:cubicBezTo>
                <a:cubicBezTo>
                  <a:pt x="36" y="79"/>
                  <a:pt x="39" y="82"/>
                  <a:pt x="41" y="84"/>
                </a:cubicBezTo>
                <a:cubicBezTo>
                  <a:pt x="42" y="85"/>
                  <a:pt x="44" y="87"/>
                  <a:pt x="44" y="87"/>
                </a:cubicBezTo>
                <a:cubicBezTo>
                  <a:pt x="49" y="86"/>
                  <a:pt x="51" y="84"/>
                  <a:pt x="54" y="81"/>
                </a:cubicBezTo>
                <a:cubicBezTo>
                  <a:pt x="55" y="80"/>
                  <a:pt x="58" y="77"/>
                  <a:pt x="58" y="77"/>
                </a:cubicBezTo>
                <a:cubicBezTo>
                  <a:pt x="60" y="71"/>
                  <a:pt x="62" y="71"/>
                  <a:pt x="67" y="70"/>
                </a:cubicBezTo>
                <a:cubicBezTo>
                  <a:pt x="70" y="65"/>
                  <a:pt x="74" y="62"/>
                  <a:pt x="80" y="60"/>
                </a:cubicBezTo>
                <a:cubicBezTo>
                  <a:pt x="85" y="55"/>
                  <a:pt x="86" y="54"/>
                  <a:pt x="94" y="53"/>
                </a:cubicBezTo>
                <a:cubicBezTo>
                  <a:pt x="92" y="41"/>
                  <a:pt x="105" y="44"/>
                  <a:pt x="114" y="43"/>
                </a:cubicBezTo>
                <a:cubicBezTo>
                  <a:pt x="117" y="41"/>
                  <a:pt x="116" y="43"/>
                  <a:pt x="118" y="45"/>
                </a:cubicBezTo>
                <a:cubicBezTo>
                  <a:pt x="125" y="43"/>
                  <a:pt x="122" y="44"/>
                  <a:pt x="128" y="41"/>
                </a:cubicBezTo>
                <a:cubicBezTo>
                  <a:pt x="129" y="40"/>
                  <a:pt x="131" y="38"/>
                  <a:pt x="131" y="38"/>
                </a:cubicBezTo>
                <a:lnTo>
                  <a:pt x="126" y="31"/>
                </a:lnTo>
                <a:cubicBezTo>
                  <a:pt x="126" y="31"/>
                  <a:pt x="125" y="30"/>
                  <a:pt x="125" y="30"/>
                </a:cubicBezTo>
                <a:cubicBezTo>
                  <a:pt x="123" y="32"/>
                  <a:pt x="120" y="36"/>
                  <a:pt x="120" y="36"/>
                </a:cubicBezTo>
                <a:cubicBezTo>
                  <a:pt x="116" y="34"/>
                  <a:pt x="115" y="31"/>
                  <a:pt x="111" y="30"/>
                </a:cubicBezTo>
                <a:cubicBezTo>
                  <a:pt x="110" y="29"/>
                  <a:pt x="101" y="20"/>
                  <a:pt x="101" y="20"/>
                </a:cubicBezTo>
                <a:cubicBezTo>
                  <a:pt x="98" y="19"/>
                  <a:pt x="93" y="18"/>
                  <a:pt x="93" y="18"/>
                </a:cubicBezTo>
                <a:cubicBezTo>
                  <a:pt x="91" y="13"/>
                  <a:pt x="93" y="19"/>
                  <a:pt x="93" y="11"/>
                </a:cubicBezTo>
                <a:cubicBezTo>
                  <a:pt x="93" y="9"/>
                  <a:pt x="90" y="6"/>
                  <a:pt x="90" y="6"/>
                </a:cubicBezTo>
                <a:cubicBezTo>
                  <a:pt x="87" y="8"/>
                  <a:pt x="86" y="10"/>
                  <a:pt x="82" y="11"/>
                </a:cubicBezTo>
                <a:cubicBezTo>
                  <a:pt x="79" y="4"/>
                  <a:pt x="75" y="2"/>
                  <a:pt x="68" y="0"/>
                </a:cubicBezTo>
                <a:cubicBezTo>
                  <a:pt x="64" y="1"/>
                  <a:pt x="64" y="4"/>
                  <a:pt x="61" y="7"/>
                </a:cubicBezTo>
                <a:cubicBezTo>
                  <a:pt x="62" y="8"/>
                  <a:pt x="63" y="9"/>
                  <a:pt x="63" y="10"/>
                </a:cubicBezTo>
                <a:cubicBezTo>
                  <a:pt x="63" y="12"/>
                  <a:pt x="60" y="15"/>
                  <a:pt x="60" y="15"/>
                </a:cubicBezTo>
                <a:cubicBezTo>
                  <a:pt x="57" y="12"/>
                  <a:pt x="51" y="17"/>
                  <a:pt x="47" y="19"/>
                </a:cubicBezTo>
                <a:cubicBezTo>
                  <a:pt x="46" y="20"/>
                  <a:pt x="43" y="22"/>
                  <a:pt x="43" y="22"/>
                </a:cubicBezTo>
                <a:cubicBezTo>
                  <a:pt x="42" y="25"/>
                  <a:pt x="43" y="30"/>
                  <a:pt x="39" y="28"/>
                </a:cubicBezTo>
                <a:lnTo>
                  <a:pt x="31" y="26"/>
                </a:lnTo>
                <a:cubicBezTo>
                  <a:pt x="31" y="26"/>
                  <a:pt x="29" y="26"/>
                  <a:pt x="29" y="26"/>
                </a:cubicBezTo>
                <a:cubicBezTo>
                  <a:pt x="27" y="28"/>
                  <a:pt x="25" y="32"/>
                  <a:pt x="25" y="32"/>
                </a:cubicBezTo>
                <a:cubicBezTo>
                  <a:pt x="19" y="31"/>
                  <a:pt x="17" y="34"/>
                  <a:pt x="11" y="35"/>
                </a:cubicBezTo>
                <a:cubicBezTo>
                  <a:pt x="8" y="34"/>
                  <a:pt x="7" y="35"/>
                  <a:pt x="8" y="34"/>
                </a:cubicBezTo>
                <a:close/>
              </a:path>
            </a:pathLst>
          </a:custGeom>
          <a:solidFill>
            <a:srgbClr val="00FF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26" name="Шарангский"/>
          <p:cNvSpPr>
            <a:spLocks/>
          </p:cNvSpPr>
          <p:nvPr/>
        </p:nvSpPr>
        <p:spPr bwMode="auto">
          <a:xfrm>
            <a:off x="4314825" y="2076450"/>
            <a:ext cx="819150" cy="923925"/>
          </a:xfrm>
          <a:custGeom>
            <a:avLst/>
            <a:gdLst>
              <a:gd name="T0" fmla="*/ 2147483647 w 86"/>
              <a:gd name="T1" fmla="*/ 2147483647 h 97"/>
              <a:gd name="T2" fmla="*/ 2147483647 w 86"/>
              <a:gd name="T3" fmla="*/ 2147483647 h 97"/>
              <a:gd name="T4" fmla="*/ 2147483647 w 86"/>
              <a:gd name="T5" fmla="*/ 2147483647 h 97"/>
              <a:gd name="T6" fmla="*/ 2147483647 w 86"/>
              <a:gd name="T7" fmla="*/ 2147483647 h 97"/>
              <a:gd name="T8" fmla="*/ 2147483647 w 86"/>
              <a:gd name="T9" fmla="*/ 2147483647 h 97"/>
              <a:gd name="T10" fmla="*/ 2147483647 w 86"/>
              <a:gd name="T11" fmla="*/ 2147483647 h 97"/>
              <a:gd name="T12" fmla="*/ 2147483647 w 86"/>
              <a:gd name="T13" fmla="*/ 2147483647 h 97"/>
              <a:gd name="T14" fmla="*/ 2147483647 w 86"/>
              <a:gd name="T15" fmla="*/ 2147483647 h 97"/>
              <a:gd name="T16" fmla="*/ 2147483647 w 86"/>
              <a:gd name="T17" fmla="*/ 2147483647 h 97"/>
              <a:gd name="T18" fmla="*/ 2147483647 w 86"/>
              <a:gd name="T19" fmla="*/ 2147483647 h 97"/>
              <a:gd name="T20" fmla="*/ 2147483647 w 86"/>
              <a:gd name="T21" fmla="*/ 2147483647 h 97"/>
              <a:gd name="T22" fmla="*/ 2147483647 w 86"/>
              <a:gd name="T23" fmla="*/ 2147483647 h 97"/>
              <a:gd name="T24" fmla="*/ 2147483647 w 86"/>
              <a:gd name="T25" fmla="*/ 2147483647 h 97"/>
              <a:gd name="T26" fmla="*/ 2147483647 w 86"/>
              <a:gd name="T27" fmla="*/ 2147483647 h 97"/>
              <a:gd name="T28" fmla="*/ 2147483647 w 86"/>
              <a:gd name="T29" fmla="*/ 2147483647 h 97"/>
              <a:gd name="T30" fmla="*/ 2147483647 w 86"/>
              <a:gd name="T31" fmla="*/ 2147483647 h 97"/>
              <a:gd name="T32" fmla="*/ 2147483647 w 86"/>
              <a:gd name="T33" fmla="*/ 2147483647 h 97"/>
              <a:gd name="T34" fmla="*/ 2147483647 w 86"/>
              <a:gd name="T35" fmla="*/ 2147483647 h 97"/>
              <a:gd name="T36" fmla="*/ 2147483647 w 86"/>
              <a:gd name="T37" fmla="*/ 2147483647 h 97"/>
              <a:gd name="T38" fmla="*/ 2147483647 w 86"/>
              <a:gd name="T39" fmla="*/ 2147483647 h 97"/>
              <a:gd name="T40" fmla="*/ 2147483647 w 86"/>
              <a:gd name="T41" fmla="*/ 2147483647 h 97"/>
              <a:gd name="T42" fmla="*/ 2147483647 w 86"/>
              <a:gd name="T43" fmla="*/ 2147483647 h 97"/>
              <a:gd name="T44" fmla="*/ 2147483647 w 86"/>
              <a:gd name="T45" fmla="*/ 2147483647 h 97"/>
              <a:gd name="T46" fmla="*/ 2147483647 w 86"/>
              <a:gd name="T47" fmla="*/ 2147483647 h 97"/>
              <a:gd name="T48" fmla="*/ 2147483647 w 86"/>
              <a:gd name="T49" fmla="*/ 2147483647 h 97"/>
              <a:gd name="T50" fmla="*/ 2147483647 w 86"/>
              <a:gd name="T51" fmla="*/ 2147483647 h 97"/>
              <a:gd name="T52" fmla="*/ 2147483647 w 86"/>
              <a:gd name="T53" fmla="*/ 2147483647 h 97"/>
              <a:gd name="T54" fmla="*/ 2147483647 w 86"/>
              <a:gd name="T55" fmla="*/ 2147483647 h 97"/>
              <a:gd name="T56" fmla="*/ 2147483647 w 86"/>
              <a:gd name="T57" fmla="*/ 2147483647 h 97"/>
              <a:gd name="T58" fmla="*/ 2147483647 w 86"/>
              <a:gd name="T59" fmla="*/ 0 h 97"/>
              <a:gd name="T60" fmla="*/ 2147483647 w 86"/>
              <a:gd name="T61" fmla="*/ 2147483647 h 97"/>
              <a:gd name="T62" fmla="*/ 2147483647 w 86"/>
              <a:gd name="T63" fmla="*/ 2147483647 h 9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86"/>
              <a:gd name="T97" fmla="*/ 0 h 97"/>
              <a:gd name="T98" fmla="*/ 86 w 86"/>
              <a:gd name="T99" fmla="*/ 97 h 97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86" h="97">
                <a:moveTo>
                  <a:pt x="74" y="5"/>
                </a:moveTo>
                <a:cubicBezTo>
                  <a:pt x="72" y="7"/>
                  <a:pt x="71" y="8"/>
                  <a:pt x="70" y="10"/>
                </a:cubicBezTo>
                <a:cubicBezTo>
                  <a:pt x="71" y="19"/>
                  <a:pt x="70" y="19"/>
                  <a:pt x="78" y="20"/>
                </a:cubicBezTo>
                <a:cubicBezTo>
                  <a:pt x="83" y="23"/>
                  <a:pt x="82" y="29"/>
                  <a:pt x="86" y="33"/>
                </a:cubicBezTo>
                <a:cubicBezTo>
                  <a:pt x="84" y="41"/>
                  <a:pt x="84" y="40"/>
                  <a:pt x="75" y="41"/>
                </a:cubicBezTo>
                <a:cubicBezTo>
                  <a:pt x="77" y="44"/>
                  <a:pt x="79" y="46"/>
                  <a:pt x="81" y="49"/>
                </a:cubicBezTo>
                <a:cubicBezTo>
                  <a:pt x="78" y="56"/>
                  <a:pt x="82" y="59"/>
                  <a:pt x="75" y="66"/>
                </a:cubicBezTo>
                <a:cubicBezTo>
                  <a:pt x="76" y="69"/>
                  <a:pt x="77" y="71"/>
                  <a:pt x="79" y="73"/>
                </a:cubicBezTo>
                <a:cubicBezTo>
                  <a:pt x="77" y="77"/>
                  <a:pt x="71" y="79"/>
                  <a:pt x="68" y="82"/>
                </a:cubicBezTo>
                <a:cubicBezTo>
                  <a:pt x="66" y="84"/>
                  <a:pt x="62" y="87"/>
                  <a:pt x="62" y="87"/>
                </a:cubicBezTo>
                <a:cubicBezTo>
                  <a:pt x="59" y="86"/>
                  <a:pt x="58" y="84"/>
                  <a:pt x="55" y="83"/>
                </a:cubicBezTo>
                <a:cubicBezTo>
                  <a:pt x="53" y="85"/>
                  <a:pt x="49" y="82"/>
                  <a:pt x="47" y="81"/>
                </a:cubicBezTo>
                <a:cubicBezTo>
                  <a:pt x="41" y="82"/>
                  <a:pt x="37" y="80"/>
                  <a:pt x="33" y="84"/>
                </a:cubicBezTo>
                <a:cubicBezTo>
                  <a:pt x="32" y="87"/>
                  <a:pt x="33" y="94"/>
                  <a:pt x="31" y="92"/>
                </a:cubicBezTo>
                <a:cubicBezTo>
                  <a:pt x="30" y="91"/>
                  <a:pt x="29" y="90"/>
                  <a:pt x="29" y="90"/>
                </a:cubicBezTo>
                <a:cubicBezTo>
                  <a:pt x="26" y="92"/>
                  <a:pt x="22" y="94"/>
                  <a:pt x="18" y="95"/>
                </a:cubicBezTo>
                <a:cubicBezTo>
                  <a:pt x="14" y="96"/>
                  <a:pt x="6" y="97"/>
                  <a:pt x="6" y="97"/>
                </a:cubicBezTo>
                <a:cubicBezTo>
                  <a:pt x="0" y="96"/>
                  <a:pt x="1" y="87"/>
                  <a:pt x="6" y="82"/>
                </a:cubicBezTo>
                <a:cubicBezTo>
                  <a:pt x="8" y="77"/>
                  <a:pt x="10" y="72"/>
                  <a:pt x="6" y="68"/>
                </a:cubicBezTo>
                <a:cubicBezTo>
                  <a:pt x="7" y="63"/>
                  <a:pt x="8" y="63"/>
                  <a:pt x="9" y="59"/>
                </a:cubicBezTo>
                <a:cubicBezTo>
                  <a:pt x="7" y="57"/>
                  <a:pt x="6" y="55"/>
                  <a:pt x="4" y="53"/>
                </a:cubicBezTo>
                <a:cubicBezTo>
                  <a:pt x="6" y="47"/>
                  <a:pt x="6" y="48"/>
                  <a:pt x="2" y="44"/>
                </a:cubicBezTo>
                <a:cubicBezTo>
                  <a:pt x="5" y="41"/>
                  <a:pt x="3" y="39"/>
                  <a:pt x="2" y="35"/>
                </a:cubicBezTo>
                <a:cubicBezTo>
                  <a:pt x="3" y="34"/>
                  <a:pt x="7" y="36"/>
                  <a:pt x="9" y="37"/>
                </a:cubicBezTo>
                <a:cubicBezTo>
                  <a:pt x="11" y="39"/>
                  <a:pt x="18" y="36"/>
                  <a:pt x="20" y="36"/>
                </a:cubicBezTo>
                <a:cubicBezTo>
                  <a:pt x="28" y="32"/>
                  <a:pt x="32" y="28"/>
                  <a:pt x="36" y="20"/>
                </a:cubicBezTo>
                <a:cubicBezTo>
                  <a:pt x="36" y="17"/>
                  <a:pt x="36" y="14"/>
                  <a:pt x="37" y="12"/>
                </a:cubicBezTo>
                <a:cubicBezTo>
                  <a:pt x="38" y="11"/>
                  <a:pt x="40" y="15"/>
                  <a:pt x="40" y="15"/>
                </a:cubicBezTo>
                <a:cubicBezTo>
                  <a:pt x="45" y="12"/>
                  <a:pt x="49" y="8"/>
                  <a:pt x="54" y="5"/>
                </a:cubicBezTo>
                <a:cubicBezTo>
                  <a:pt x="56" y="4"/>
                  <a:pt x="59" y="0"/>
                  <a:pt x="59" y="0"/>
                </a:cubicBezTo>
                <a:cubicBezTo>
                  <a:pt x="61" y="2"/>
                  <a:pt x="62" y="4"/>
                  <a:pt x="65" y="5"/>
                </a:cubicBezTo>
                <a:cubicBezTo>
                  <a:pt x="68" y="4"/>
                  <a:pt x="74" y="5"/>
                  <a:pt x="74" y="5"/>
                </a:cubicBezTo>
                <a:close/>
              </a:path>
            </a:pathLst>
          </a:custGeom>
          <a:solidFill>
            <a:srgbClr val="00FF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27" name="Ковернинский"/>
          <p:cNvSpPr>
            <a:spLocks/>
          </p:cNvSpPr>
          <p:nvPr/>
        </p:nvSpPr>
        <p:spPr bwMode="auto">
          <a:xfrm>
            <a:off x="1895475" y="1828800"/>
            <a:ext cx="971550" cy="1152525"/>
          </a:xfrm>
          <a:custGeom>
            <a:avLst/>
            <a:gdLst>
              <a:gd name="T0" fmla="*/ 2147483647 w 102"/>
              <a:gd name="T1" fmla="*/ 2147483647 h 121"/>
              <a:gd name="T2" fmla="*/ 2147483647 w 102"/>
              <a:gd name="T3" fmla="*/ 2147483647 h 121"/>
              <a:gd name="T4" fmla="*/ 2147483647 w 102"/>
              <a:gd name="T5" fmla="*/ 2147483647 h 121"/>
              <a:gd name="T6" fmla="*/ 2147483647 w 102"/>
              <a:gd name="T7" fmla="*/ 2147483647 h 121"/>
              <a:gd name="T8" fmla="*/ 2147483647 w 102"/>
              <a:gd name="T9" fmla="*/ 2147483647 h 121"/>
              <a:gd name="T10" fmla="*/ 2147483647 w 102"/>
              <a:gd name="T11" fmla="*/ 2147483647 h 121"/>
              <a:gd name="T12" fmla="*/ 2147483647 w 102"/>
              <a:gd name="T13" fmla="*/ 2147483647 h 121"/>
              <a:gd name="T14" fmla="*/ 2147483647 w 102"/>
              <a:gd name="T15" fmla="*/ 2147483647 h 121"/>
              <a:gd name="T16" fmla="*/ 2147483647 w 102"/>
              <a:gd name="T17" fmla="*/ 2147483647 h 121"/>
              <a:gd name="T18" fmla="*/ 2147483647 w 102"/>
              <a:gd name="T19" fmla="*/ 2147483647 h 121"/>
              <a:gd name="T20" fmla="*/ 2147483647 w 102"/>
              <a:gd name="T21" fmla="*/ 2147483647 h 121"/>
              <a:gd name="T22" fmla="*/ 2147483647 w 102"/>
              <a:gd name="T23" fmla="*/ 2147483647 h 121"/>
              <a:gd name="T24" fmla="*/ 2147483647 w 102"/>
              <a:gd name="T25" fmla="*/ 2147483647 h 121"/>
              <a:gd name="T26" fmla="*/ 2147483647 w 102"/>
              <a:gd name="T27" fmla="*/ 2147483647 h 121"/>
              <a:gd name="T28" fmla="*/ 2147483647 w 102"/>
              <a:gd name="T29" fmla="*/ 2147483647 h 121"/>
              <a:gd name="T30" fmla="*/ 2147483647 w 102"/>
              <a:gd name="T31" fmla="*/ 2147483647 h 121"/>
              <a:gd name="T32" fmla="*/ 2147483647 w 102"/>
              <a:gd name="T33" fmla="*/ 2147483647 h 121"/>
              <a:gd name="T34" fmla="*/ 2147483647 w 102"/>
              <a:gd name="T35" fmla="*/ 2147483647 h 121"/>
              <a:gd name="T36" fmla="*/ 2147483647 w 102"/>
              <a:gd name="T37" fmla="*/ 2147483647 h 121"/>
              <a:gd name="T38" fmla="*/ 2147483647 w 102"/>
              <a:gd name="T39" fmla="*/ 2147483647 h 121"/>
              <a:gd name="T40" fmla="*/ 2147483647 w 102"/>
              <a:gd name="T41" fmla="*/ 2147483647 h 121"/>
              <a:gd name="T42" fmla="*/ 2147483647 w 102"/>
              <a:gd name="T43" fmla="*/ 2147483647 h 121"/>
              <a:gd name="T44" fmla="*/ 2147483647 w 102"/>
              <a:gd name="T45" fmla="*/ 2147483647 h 121"/>
              <a:gd name="T46" fmla="*/ 2147483647 w 102"/>
              <a:gd name="T47" fmla="*/ 2147483647 h 121"/>
              <a:gd name="T48" fmla="*/ 2147483647 w 102"/>
              <a:gd name="T49" fmla="*/ 2147483647 h 121"/>
              <a:gd name="T50" fmla="*/ 2147483647 w 102"/>
              <a:gd name="T51" fmla="*/ 2147483647 h 121"/>
              <a:gd name="T52" fmla="*/ 2147483647 w 102"/>
              <a:gd name="T53" fmla="*/ 2147483647 h 121"/>
              <a:gd name="T54" fmla="*/ 2147483647 w 102"/>
              <a:gd name="T55" fmla="*/ 2147483647 h 121"/>
              <a:gd name="T56" fmla="*/ 2147483647 w 102"/>
              <a:gd name="T57" fmla="*/ 2147483647 h 121"/>
              <a:gd name="T58" fmla="*/ 2147483647 w 102"/>
              <a:gd name="T59" fmla="*/ 2147483647 h 121"/>
              <a:gd name="T60" fmla="*/ 2147483647 w 102"/>
              <a:gd name="T61" fmla="*/ 2147483647 h 121"/>
              <a:gd name="T62" fmla="*/ 2147483647 w 102"/>
              <a:gd name="T63" fmla="*/ 2147483647 h 121"/>
              <a:gd name="T64" fmla="*/ 2147483647 w 102"/>
              <a:gd name="T65" fmla="*/ 2147483647 h 121"/>
              <a:gd name="T66" fmla="*/ 2147483647 w 102"/>
              <a:gd name="T67" fmla="*/ 2147483647 h 121"/>
              <a:gd name="T68" fmla="*/ 2147483647 w 102"/>
              <a:gd name="T69" fmla="*/ 2147483647 h 121"/>
              <a:gd name="T70" fmla="*/ 2147483647 w 102"/>
              <a:gd name="T71" fmla="*/ 2147483647 h 121"/>
              <a:gd name="T72" fmla="*/ 2147483647 w 102"/>
              <a:gd name="T73" fmla="*/ 2147483647 h 121"/>
              <a:gd name="T74" fmla="*/ 2147483647 w 102"/>
              <a:gd name="T75" fmla="*/ 2147483647 h 121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02"/>
              <a:gd name="T115" fmla="*/ 0 h 121"/>
              <a:gd name="T116" fmla="*/ 102 w 102"/>
              <a:gd name="T117" fmla="*/ 121 h 121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02" h="121">
                <a:moveTo>
                  <a:pt x="85" y="1"/>
                </a:moveTo>
                <a:cubicBezTo>
                  <a:pt x="82" y="4"/>
                  <a:pt x="87" y="0"/>
                  <a:pt x="80" y="3"/>
                </a:cubicBezTo>
                <a:cubicBezTo>
                  <a:pt x="70" y="8"/>
                  <a:pt x="73" y="14"/>
                  <a:pt x="58" y="16"/>
                </a:cubicBezTo>
                <a:cubicBezTo>
                  <a:pt x="56" y="18"/>
                  <a:pt x="51" y="18"/>
                  <a:pt x="48" y="19"/>
                </a:cubicBezTo>
                <a:cubicBezTo>
                  <a:pt x="41" y="18"/>
                  <a:pt x="37" y="18"/>
                  <a:pt x="32" y="13"/>
                </a:cubicBezTo>
                <a:cubicBezTo>
                  <a:pt x="30" y="14"/>
                  <a:pt x="26" y="16"/>
                  <a:pt x="26" y="16"/>
                </a:cubicBezTo>
                <a:cubicBezTo>
                  <a:pt x="28" y="20"/>
                  <a:pt x="33" y="22"/>
                  <a:pt x="37" y="24"/>
                </a:cubicBezTo>
                <a:cubicBezTo>
                  <a:pt x="39" y="25"/>
                  <a:pt x="42" y="28"/>
                  <a:pt x="42" y="28"/>
                </a:cubicBezTo>
                <a:cubicBezTo>
                  <a:pt x="40" y="30"/>
                  <a:pt x="37" y="31"/>
                  <a:pt x="35" y="33"/>
                </a:cubicBezTo>
                <a:cubicBezTo>
                  <a:pt x="34" y="35"/>
                  <a:pt x="32" y="38"/>
                  <a:pt x="32" y="38"/>
                </a:cubicBezTo>
                <a:cubicBezTo>
                  <a:pt x="28" y="37"/>
                  <a:pt x="29" y="36"/>
                  <a:pt x="25" y="37"/>
                </a:cubicBezTo>
                <a:cubicBezTo>
                  <a:pt x="16" y="46"/>
                  <a:pt x="29" y="46"/>
                  <a:pt x="11" y="48"/>
                </a:cubicBezTo>
                <a:cubicBezTo>
                  <a:pt x="8" y="51"/>
                  <a:pt x="10" y="52"/>
                  <a:pt x="8" y="56"/>
                </a:cubicBezTo>
                <a:cubicBezTo>
                  <a:pt x="7" y="57"/>
                  <a:pt x="5" y="59"/>
                  <a:pt x="5" y="59"/>
                </a:cubicBezTo>
                <a:cubicBezTo>
                  <a:pt x="4" y="63"/>
                  <a:pt x="0" y="75"/>
                  <a:pt x="7" y="72"/>
                </a:cubicBezTo>
                <a:cubicBezTo>
                  <a:pt x="11" y="74"/>
                  <a:pt x="10" y="74"/>
                  <a:pt x="15" y="75"/>
                </a:cubicBezTo>
                <a:cubicBezTo>
                  <a:pt x="17" y="77"/>
                  <a:pt x="19" y="81"/>
                  <a:pt x="21" y="83"/>
                </a:cubicBezTo>
                <a:cubicBezTo>
                  <a:pt x="22" y="84"/>
                  <a:pt x="23" y="85"/>
                  <a:pt x="23" y="85"/>
                </a:cubicBezTo>
                <a:cubicBezTo>
                  <a:pt x="21" y="92"/>
                  <a:pt x="20" y="96"/>
                  <a:pt x="22" y="104"/>
                </a:cubicBezTo>
                <a:cubicBezTo>
                  <a:pt x="23" y="107"/>
                  <a:pt x="27" y="111"/>
                  <a:pt x="27" y="111"/>
                </a:cubicBezTo>
                <a:cubicBezTo>
                  <a:pt x="28" y="119"/>
                  <a:pt x="27" y="119"/>
                  <a:pt x="34" y="121"/>
                </a:cubicBezTo>
                <a:cubicBezTo>
                  <a:pt x="40" y="120"/>
                  <a:pt x="39" y="120"/>
                  <a:pt x="44" y="118"/>
                </a:cubicBezTo>
                <a:cubicBezTo>
                  <a:pt x="46" y="116"/>
                  <a:pt x="50" y="113"/>
                  <a:pt x="51" y="111"/>
                </a:cubicBezTo>
                <a:cubicBezTo>
                  <a:pt x="56" y="104"/>
                  <a:pt x="52" y="102"/>
                  <a:pt x="61" y="100"/>
                </a:cubicBezTo>
                <a:cubicBezTo>
                  <a:pt x="64" y="97"/>
                  <a:pt x="65" y="90"/>
                  <a:pt x="69" y="88"/>
                </a:cubicBezTo>
                <a:cubicBezTo>
                  <a:pt x="72" y="86"/>
                  <a:pt x="76" y="85"/>
                  <a:pt x="78" y="83"/>
                </a:cubicBezTo>
                <a:cubicBezTo>
                  <a:pt x="76" y="80"/>
                  <a:pt x="74" y="80"/>
                  <a:pt x="71" y="78"/>
                </a:cubicBezTo>
                <a:cubicBezTo>
                  <a:pt x="73" y="74"/>
                  <a:pt x="75" y="74"/>
                  <a:pt x="78" y="71"/>
                </a:cubicBezTo>
                <a:cubicBezTo>
                  <a:pt x="75" y="68"/>
                  <a:pt x="72" y="66"/>
                  <a:pt x="70" y="64"/>
                </a:cubicBezTo>
                <a:cubicBezTo>
                  <a:pt x="73" y="61"/>
                  <a:pt x="76" y="62"/>
                  <a:pt x="80" y="61"/>
                </a:cubicBezTo>
                <a:cubicBezTo>
                  <a:pt x="82" y="56"/>
                  <a:pt x="80" y="52"/>
                  <a:pt x="86" y="50"/>
                </a:cubicBezTo>
                <a:cubicBezTo>
                  <a:pt x="87" y="49"/>
                  <a:pt x="89" y="47"/>
                  <a:pt x="89" y="47"/>
                </a:cubicBezTo>
                <a:cubicBezTo>
                  <a:pt x="86" y="44"/>
                  <a:pt x="86" y="38"/>
                  <a:pt x="89" y="35"/>
                </a:cubicBezTo>
                <a:cubicBezTo>
                  <a:pt x="87" y="22"/>
                  <a:pt x="89" y="23"/>
                  <a:pt x="102" y="22"/>
                </a:cubicBezTo>
                <a:cubicBezTo>
                  <a:pt x="100" y="20"/>
                  <a:pt x="97" y="17"/>
                  <a:pt x="97" y="17"/>
                </a:cubicBezTo>
                <a:cubicBezTo>
                  <a:pt x="96" y="13"/>
                  <a:pt x="94" y="11"/>
                  <a:pt x="91" y="8"/>
                </a:cubicBezTo>
                <a:cubicBezTo>
                  <a:pt x="89" y="6"/>
                  <a:pt x="85" y="4"/>
                  <a:pt x="85" y="4"/>
                </a:cubicBezTo>
                <a:cubicBezTo>
                  <a:pt x="85" y="3"/>
                  <a:pt x="85" y="1"/>
                  <a:pt x="85" y="1"/>
                </a:cubicBezTo>
                <a:close/>
              </a:path>
            </a:pathLst>
          </a:custGeom>
          <a:solidFill>
            <a:srgbClr val="00FF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28" name="Сокольский"/>
          <p:cNvSpPr>
            <a:spLocks/>
          </p:cNvSpPr>
          <p:nvPr/>
        </p:nvSpPr>
        <p:spPr bwMode="auto">
          <a:xfrm>
            <a:off x="1590675" y="1743075"/>
            <a:ext cx="685800" cy="1228725"/>
          </a:xfrm>
          <a:custGeom>
            <a:avLst/>
            <a:gdLst>
              <a:gd name="T0" fmla="*/ 2147483647 w 72"/>
              <a:gd name="T1" fmla="*/ 0 h 129"/>
              <a:gd name="T2" fmla="*/ 2147483647 w 72"/>
              <a:gd name="T3" fmla="*/ 2147483647 h 129"/>
              <a:gd name="T4" fmla="*/ 2147483647 w 72"/>
              <a:gd name="T5" fmla="*/ 2147483647 h 129"/>
              <a:gd name="T6" fmla="*/ 2147483647 w 72"/>
              <a:gd name="T7" fmla="*/ 2147483647 h 129"/>
              <a:gd name="T8" fmla="*/ 2147483647 w 72"/>
              <a:gd name="T9" fmla="*/ 2147483647 h 129"/>
              <a:gd name="T10" fmla="*/ 2147483647 w 72"/>
              <a:gd name="T11" fmla="*/ 2147483647 h 129"/>
              <a:gd name="T12" fmla="*/ 2147483647 w 72"/>
              <a:gd name="T13" fmla="*/ 2147483647 h 129"/>
              <a:gd name="T14" fmla="*/ 2147483647 w 72"/>
              <a:gd name="T15" fmla="*/ 2147483647 h 129"/>
              <a:gd name="T16" fmla="*/ 2147483647 w 72"/>
              <a:gd name="T17" fmla="*/ 2147483647 h 129"/>
              <a:gd name="T18" fmla="*/ 2147483647 w 72"/>
              <a:gd name="T19" fmla="*/ 2147483647 h 129"/>
              <a:gd name="T20" fmla="*/ 2147483647 w 72"/>
              <a:gd name="T21" fmla="*/ 2147483647 h 129"/>
              <a:gd name="T22" fmla="*/ 2147483647 w 72"/>
              <a:gd name="T23" fmla="*/ 2147483647 h 129"/>
              <a:gd name="T24" fmla="*/ 2147483647 w 72"/>
              <a:gd name="T25" fmla="*/ 2147483647 h 129"/>
              <a:gd name="T26" fmla="*/ 2147483647 w 72"/>
              <a:gd name="T27" fmla="*/ 2147483647 h 129"/>
              <a:gd name="T28" fmla="*/ 2147483647 w 72"/>
              <a:gd name="T29" fmla="*/ 2147483647 h 129"/>
              <a:gd name="T30" fmla="*/ 2147483647 w 72"/>
              <a:gd name="T31" fmla="*/ 2147483647 h 129"/>
              <a:gd name="T32" fmla="*/ 2147483647 w 72"/>
              <a:gd name="T33" fmla="*/ 2147483647 h 129"/>
              <a:gd name="T34" fmla="*/ 2147483647 w 72"/>
              <a:gd name="T35" fmla="*/ 2147483647 h 129"/>
              <a:gd name="T36" fmla="*/ 0 w 72"/>
              <a:gd name="T37" fmla="*/ 2147483647 h 129"/>
              <a:gd name="T38" fmla="*/ 2147483647 w 72"/>
              <a:gd name="T39" fmla="*/ 2147483647 h 129"/>
              <a:gd name="T40" fmla="*/ 2147483647 w 72"/>
              <a:gd name="T41" fmla="*/ 2147483647 h 129"/>
              <a:gd name="T42" fmla="*/ 2147483647 w 72"/>
              <a:gd name="T43" fmla="*/ 2147483647 h 129"/>
              <a:gd name="T44" fmla="*/ 2147483647 w 72"/>
              <a:gd name="T45" fmla="*/ 2147483647 h 129"/>
              <a:gd name="T46" fmla="*/ 2147483647 w 72"/>
              <a:gd name="T47" fmla="*/ 2147483647 h 129"/>
              <a:gd name="T48" fmla="*/ 2147483647 w 72"/>
              <a:gd name="T49" fmla="*/ 0 h 129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72"/>
              <a:gd name="T76" fmla="*/ 0 h 129"/>
              <a:gd name="T77" fmla="*/ 72 w 72"/>
              <a:gd name="T78" fmla="*/ 129 h 129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72" h="129">
                <a:moveTo>
                  <a:pt x="38" y="0"/>
                </a:moveTo>
                <a:cubicBezTo>
                  <a:pt x="39" y="4"/>
                  <a:pt x="39" y="4"/>
                  <a:pt x="43" y="3"/>
                </a:cubicBezTo>
                <a:cubicBezTo>
                  <a:pt x="57" y="5"/>
                  <a:pt x="47" y="7"/>
                  <a:pt x="55" y="15"/>
                </a:cubicBezTo>
                <a:cubicBezTo>
                  <a:pt x="57" y="17"/>
                  <a:pt x="60" y="20"/>
                  <a:pt x="60" y="20"/>
                </a:cubicBezTo>
                <a:cubicBezTo>
                  <a:pt x="59" y="24"/>
                  <a:pt x="57" y="28"/>
                  <a:pt x="62" y="31"/>
                </a:cubicBezTo>
                <a:cubicBezTo>
                  <a:pt x="64" y="32"/>
                  <a:pt x="68" y="33"/>
                  <a:pt x="70" y="35"/>
                </a:cubicBezTo>
                <a:cubicBezTo>
                  <a:pt x="71" y="36"/>
                  <a:pt x="72" y="37"/>
                  <a:pt x="72" y="37"/>
                </a:cubicBezTo>
                <a:cubicBezTo>
                  <a:pt x="70" y="39"/>
                  <a:pt x="67" y="42"/>
                  <a:pt x="65" y="44"/>
                </a:cubicBezTo>
                <a:cubicBezTo>
                  <a:pt x="64" y="45"/>
                  <a:pt x="62" y="47"/>
                  <a:pt x="62" y="47"/>
                </a:cubicBezTo>
                <a:cubicBezTo>
                  <a:pt x="53" y="42"/>
                  <a:pt x="54" y="53"/>
                  <a:pt x="50" y="56"/>
                </a:cubicBezTo>
                <a:cubicBezTo>
                  <a:pt x="49" y="57"/>
                  <a:pt x="42" y="58"/>
                  <a:pt x="42" y="58"/>
                </a:cubicBezTo>
                <a:cubicBezTo>
                  <a:pt x="39" y="61"/>
                  <a:pt x="36" y="67"/>
                  <a:pt x="36" y="67"/>
                </a:cubicBezTo>
                <a:cubicBezTo>
                  <a:pt x="33" y="75"/>
                  <a:pt x="32" y="81"/>
                  <a:pt x="41" y="83"/>
                </a:cubicBezTo>
                <a:cubicBezTo>
                  <a:pt x="46" y="88"/>
                  <a:pt x="50" y="88"/>
                  <a:pt x="54" y="95"/>
                </a:cubicBezTo>
                <a:cubicBezTo>
                  <a:pt x="50" y="99"/>
                  <a:pt x="48" y="107"/>
                  <a:pt x="46" y="112"/>
                </a:cubicBezTo>
                <a:cubicBezTo>
                  <a:pt x="43" y="118"/>
                  <a:pt x="26" y="126"/>
                  <a:pt x="20" y="129"/>
                </a:cubicBezTo>
                <a:cubicBezTo>
                  <a:pt x="14" y="127"/>
                  <a:pt x="16" y="124"/>
                  <a:pt x="12" y="120"/>
                </a:cubicBezTo>
                <a:cubicBezTo>
                  <a:pt x="10" y="114"/>
                  <a:pt x="8" y="107"/>
                  <a:pt x="4" y="103"/>
                </a:cubicBezTo>
                <a:cubicBezTo>
                  <a:pt x="3" y="100"/>
                  <a:pt x="1" y="96"/>
                  <a:pt x="0" y="93"/>
                </a:cubicBezTo>
                <a:cubicBezTo>
                  <a:pt x="1" y="80"/>
                  <a:pt x="5" y="73"/>
                  <a:pt x="8" y="61"/>
                </a:cubicBezTo>
                <a:cubicBezTo>
                  <a:pt x="8" y="55"/>
                  <a:pt x="8" y="49"/>
                  <a:pt x="9" y="43"/>
                </a:cubicBezTo>
                <a:cubicBezTo>
                  <a:pt x="10" y="39"/>
                  <a:pt x="18" y="36"/>
                  <a:pt x="18" y="36"/>
                </a:cubicBezTo>
                <a:cubicBezTo>
                  <a:pt x="19" y="32"/>
                  <a:pt x="23" y="25"/>
                  <a:pt x="26" y="22"/>
                </a:cubicBezTo>
                <a:cubicBezTo>
                  <a:pt x="27" y="13"/>
                  <a:pt x="27" y="12"/>
                  <a:pt x="32" y="7"/>
                </a:cubicBezTo>
                <a:cubicBezTo>
                  <a:pt x="34" y="5"/>
                  <a:pt x="38" y="0"/>
                  <a:pt x="38" y="0"/>
                </a:cubicBezTo>
                <a:close/>
              </a:path>
            </a:pathLst>
          </a:custGeom>
          <a:solidFill>
            <a:srgbClr val="00FF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29" name="Воскресенский"/>
          <p:cNvSpPr>
            <a:spLocks/>
          </p:cNvSpPr>
          <p:nvPr/>
        </p:nvSpPr>
        <p:spPr bwMode="auto">
          <a:xfrm>
            <a:off x="3200400" y="2352675"/>
            <a:ext cx="1200150" cy="1333500"/>
          </a:xfrm>
          <a:custGeom>
            <a:avLst/>
            <a:gdLst>
              <a:gd name="T0" fmla="*/ 2147483647 w 126"/>
              <a:gd name="T1" fmla="*/ 2147483647 h 140"/>
              <a:gd name="T2" fmla="*/ 0 w 126"/>
              <a:gd name="T3" fmla="*/ 2147483647 h 140"/>
              <a:gd name="T4" fmla="*/ 2147483647 w 126"/>
              <a:gd name="T5" fmla="*/ 2147483647 h 140"/>
              <a:gd name="T6" fmla="*/ 2147483647 w 126"/>
              <a:gd name="T7" fmla="*/ 2147483647 h 140"/>
              <a:gd name="T8" fmla="*/ 2147483647 w 126"/>
              <a:gd name="T9" fmla="*/ 2147483647 h 140"/>
              <a:gd name="T10" fmla="*/ 2147483647 w 126"/>
              <a:gd name="T11" fmla="*/ 2147483647 h 140"/>
              <a:gd name="T12" fmla="*/ 2147483647 w 126"/>
              <a:gd name="T13" fmla="*/ 2147483647 h 140"/>
              <a:gd name="T14" fmla="*/ 2147483647 w 126"/>
              <a:gd name="T15" fmla="*/ 2147483647 h 140"/>
              <a:gd name="T16" fmla="*/ 2147483647 w 126"/>
              <a:gd name="T17" fmla="*/ 2147483647 h 140"/>
              <a:gd name="T18" fmla="*/ 2147483647 w 126"/>
              <a:gd name="T19" fmla="*/ 2147483647 h 140"/>
              <a:gd name="T20" fmla="*/ 2147483647 w 126"/>
              <a:gd name="T21" fmla="*/ 2147483647 h 140"/>
              <a:gd name="T22" fmla="*/ 2147483647 w 126"/>
              <a:gd name="T23" fmla="*/ 2147483647 h 140"/>
              <a:gd name="T24" fmla="*/ 2147483647 w 126"/>
              <a:gd name="T25" fmla="*/ 2147483647 h 140"/>
              <a:gd name="T26" fmla="*/ 2147483647 w 126"/>
              <a:gd name="T27" fmla="*/ 2147483647 h 140"/>
              <a:gd name="T28" fmla="*/ 2147483647 w 126"/>
              <a:gd name="T29" fmla="*/ 2147483647 h 140"/>
              <a:gd name="T30" fmla="*/ 2147483647 w 126"/>
              <a:gd name="T31" fmla="*/ 2147483647 h 140"/>
              <a:gd name="T32" fmla="*/ 2147483647 w 126"/>
              <a:gd name="T33" fmla="*/ 2147483647 h 140"/>
              <a:gd name="T34" fmla="*/ 2147483647 w 126"/>
              <a:gd name="T35" fmla="*/ 2147483647 h 140"/>
              <a:gd name="T36" fmla="*/ 2147483647 w 126"/>
              <a:gd name="T37" fmla="*/ 2147483647 h 140"/>
              <a:gd name="T38" fmla="*/ 2147483647 w 126"/>
              <a:gd name="T39" fmla="*/ 2147483647 h 140"/>
              <a:gd name="T40" fmla="*/ 2147483647 w 126"/>
              <a:gd name="T41" fmla="*/ 2147483647 h 140"/>
              <a:gd name="T42" fmla="*/ 2147483647 w 126"/>
              <a:gd name="T43" fmla="*/ 2147483647 h 140"/>
              <a:gd name="T44" fmla="*/ 2147483647 w 126"/>
              <a:gd name="T45" fmla="*/ 2147483647 h 140"/>
              <a:gd name="T46" fmla="*/ 2147483647 w 126"/>
              <a:gd name="T47" fmla="*/ 2147483647 h 140"/>
              <a:gd name="T48" fmla="*/ 2147483647 w 126"/>
              <a:gd name="T49" fmla="*/ 2147483647 h 140"/>
              <a:gd name="T50" fmla="*/ 2147483647 w 126"/>
              <a:gd name="T51" fmla="*/ 2147483647 h 140"/>
              <a:gd name="T52" fmla="*/ 2147483647 w 126"/>
              <a:gd name="T53" fmla="*/ 2147483647 h 140"/>
              <a:gd name="T54" fmla="*/ 2147483647 w 126"/>
              <a:gd name="T55" fmla="*/ 2147483647 h 140"/>
              <a:gd name="T56" fmla="*/ 2147483647 w 126"/>
              <a:gd name="T57" fmla="*/ 2147483647 h 140"/>
              <a:gd name="T58" fmla="*/ 2147483647 w 126"/>
              <a:gd name="T59" fmla="*/ 2147483647 h 140"/>
              <a:gd name="T60" fmla="*/ 2147483647 w 126"/>
              <a:gd name="T61" fmla="*/ 2147483647 h 140"/>
              <a:gd name="T62" fmla="*/ 2147483647 w 126"/>
              <a:gd name="T63" fmla="*/ 2147483647 h 140"/>
              <a:gd name="T64" fmla="*/ 2147483647 w 126"/>
              <a:gd name="T65" fmla="*/ 2147483647 h 140"/>
              <a:gd name="T66" fmla="*/ 2147483647 w 126"/>
              <a:gd name="T67" fmla="*/ 2147483647 h 140"/>
              <a:gd name="T68" fmla="*/ 2147483647 w 126"/>
              <a:gd name="T69" fmla="*/ 2147483647 h 140"/>
              <a:gd name="T70" fmla="*/ 2147483647 w 126"/>
              <a:gd name="T71" fmla="*/ 2147483647 h 140"/>
              <a:gd name="T72" fmla="*/ 2147483647 w 126"/>
              <a:gd name="T73" fmla="*/ 2147483647 h 14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26"/>
              <a:gd name="T112" fmla="*/ 0 h 140"/>
              <a:gd name="T113" fmla="*/ 126 w 126"/>
              <a:gd name="T114" fmla="*/ 140 h 140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26" h="140">
                <a:moveTo>
                  <a:pt x="21" y="58"/>
                </a:moveTo>
                <a:cubicBezTo>
                  <a:pt x="19" y="72"/>
                  <a:pt x="4" y="67"/>
                  <a:pt x="0" y="79"/>
                </a:cubicBezTo>
                <a:cubicBezTo>
                  <a:pt x="2" y="86"/>
                  <a:pt x="4" y="82"/>
                  <a:pt x="11" y="81"/>
                </a:cubicBezTo>
                <a:cubicBezTo>
                  <a:pt x="15" y="82"/>
                  <a:pt x="17" y="84"/>
                  <a:pt x="13" y="88"/>
                </a:cubicBezTo>
                <a:cubicBezTo>
                  <a:pt x="13" y="91"/>
                  <a:pt x="13" y="94"/>
                  <a:pt x="12" y="97"/>
                </a:cubicBezTo>
                <a:cubicBezTo>
                  <a:pt x="12" y="99"/>
                  <a:pt x="8" y="101"/>
                  <a:pt x="8" y="101"/>
                </a:cubicBezTo>
                <a:cubicBezTo>
                  <a:pt x="11" y="107"/>
                  <a:pt x="16" y="108"/>
                  <a:pt x="21" y="112"/>
                </a:cubicBezTo>
                <a:cubicBezTo>
                  <a:pt x="25" y="115"/>
                  <a:pt x="27" y="120"/>
                  <a:pt x="30" y="123"/>
                </a:cubicBezTo>
                <a:cubicBezTo>
                  <a:pt x="33" y="126"/>
                  <a:pt x="36" y="125"/>
                  <a:pt x="39" y="127"/>
                </a:cubicBezTo>
                <a:cubicBezTo>
                  <a:pt x="40" y="128"/>
                  <a:pt x="42" y="130"/>
                  <a:pt x="42" y="130"/>
                </a:cubicBezTo>
                <a:cubicBezTo>
                  <a:pt x="41" y="134"/>
                  <a:pt x="39" y="137"/>
                  <a:pt x="42" y="140"/>
                </a:cubicBezTo>
                <a:cubicBezTo>
                  <a:pt x="47" y="138"/>
                  <a:pt x="50" y="134"/>
                  <a:pt x="54" y="132"/>
                </a:cubicBezTo>
                <a:cubicBezTo>
                  <a:pt x="60" y="133"/>
                  <a:pt x="61" y="134"/>
                  <a:pt x="66" y="133"/>
                </a:cubicBezTo>
                <a:cubicBezTo>
                  <a:pt x="69" y="130"/>
                  <a:pt x="78" y="139"/>
                  <a:pt x="78" y="139"/>
                </a:cubicBezTo>
                <a:cubicBezTo>
                  <a:pt x="83" y="137"/>
                  <a:pt x="83" y="128"/>
                  <a:pt x="84" y="123"/>
                </a:cubicBezTo>
                <a:cubicBezTo>
                  <a:pt x="86" y="117"/>
                  <a:pt x="93" y="115"/>
                  <a:pt x="98" y="114"/>
                </a:cubicBezTo>
                <a:cubicBezTo>
                  <a:pt x="101" y="112"/>
                  <a:pt x="105" y="111"/>
                  <a:pt x="108" y="109"/>
                </a:cubicBezTo>
                <a:cubicBezTo>
                  <a:pt x="109" y="108"/>
                  <a:pt x="111" y="106"/>
                  <a:pt x="111" y="106"/>
                </a:cubicBezTo>
                <a:cubicBezTo>
                  <a:pt x="110" y="102"/>
                  <a:pt x="108" y="99"/>
                  <a:pt x="107" y="94"/>
                </a:cubicBezTo>
                <a:cubicBezTo>
                  <a:pt x="108" y="91"/>
                  <a:pt x="113" y="86"/>
                  <a:pt x="113" y="86"/>
                </a:cubicBezTo>
                <a:cubicBezTo>
                  <a:pt x="115" y="74"/>
                  <a:pt x="112" y="72"/>
                  <a:pt x="122" y="67"/>
                </a:cubicBezTo>
                <a:cubicBezTo>
                  <a:pt x="121" y="66"/>
                  <a:pt x="119" y="64"/>
                  <a:pt x="119" y="64"/>
                </a:cubicBezTo>
                <a:cubicBezTo>
                  <a:pt x="120" y="58"/>
                  <a:pt x="123" y="55"/>
                  <a:pt x="125" y="50"/>
                </a:cubicBezTo>
                <a:cubicBezTo>
                  <a:pt x="124" y="41"/>
                  <a:pt x="123" y="39"/>
                  <a:pt x="126" y="31"/>
                </a:cubicBezTo>
                <a:lnTo>
                  <a:pt x="122" y="25"/>
                </a:lnTo>
                <a:cubicBezTo>
                  <a:pt x="122" y="25"/>
                  <a:pt x="121" y="24"/>
                  <a:pt x="121" y="24"/>
                </a:cubicBezTo>
                <a:cubicBezTo>
                  <a:pt x="122" y="21"/>
                  <a:pt x="119" y="15"/>
                  <a:pt x="119" y="15"/>
                </a:cubicBezTo>
                <a:cubicBezTo>
                  <a:pt x="121" y="13"/>
                  <a:pt x="118" y="10"/>
                  <a:pt x="120" y="7"/>
                </a:cubicBezTo>
                <a:cubicBezTo>
                  <a:pt x="118" y="0"/>
                  <a:pt x="112" y="8"/>
                  <a:pt x="108" y="10"/>
                </a:cubicBezTo>
                <a:cubicBezTo>
                  <a:pt x="106" y="8"/>
                  <a:pt x="105" y="12"/>
                  <a:pt x="103" y="13"/>
                </a:cubicBezTo>
                <a:cubicBezTo>
                  <a:pt x="100" y="14"/>
                  <a:pt x="95" y="16"/>
                  <a:pt x="95" y="16"/>
                </a:cubicBezTo>
                <a:cubicBezTo>
                  <a:pt x="93" y="15"/>
                  <a:pt x="92" y="14"/>
                  <a:pt x="90" y="13"/>
                </a:cubicBezTo>
                <a:cubicBezTo>
                  <a:pt x="87" y="16"/>
                  <a:pt x="79" y="15"/>
                  <a:pt x="74" y="16"/>
                </a:cubicBezTo>
                <a:cubicBezTo>
                  <a:pt x="73" y="17"/>
                  <a:pt x="70" y="20"/>
                  <a:pt x="70" y="20"/>
                </a:cubicBezTo>
                <a:cubicBezTo>
                  <a:pt x="67" y="28"/>
                  <a:pt x="57" y="28"/>
                  <a:pt x="51" y="33"/>
                </a:cubicBezTo>
                <a:cubicBezTo>
                  <a:pt x="44" y="38"/>
                  <a:pt x="37" y="44"/>
                  <a:pt x="31" y="50"/>
                </a:cubicBezTo>
                <a:cubicBezTo>
                  <a:pt x="29" y="52"/>
                  <a:pt x="21" y="57"/>
                  <a:pt x="21" y="60"/>
                </a:cubicBezTo>
              </a:path>
            </a:pathLst>
          </a:custGeom>
          <a:solidFill>
            <a:srgbClr val="00FF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30" name="Семеновский"/>
          <p:cNvSpPr>
            <a:spLocks/>
          </p:cNvSpPr>
          <p:nvPr/>
        </p:nvSpPr>
        <p:spPr bwMode="auto">
          <a:xfrm>
            <a:off x="2371725" y="2028825"/>
            <a:ext cx="1095375" cy="1533525"/>
          </a:xfrm>
          <a:custGeom>
            <a:avLst/>
            <a:gdLst>
              <a:gd name="T0" fmla="*/ 2147483647 w 115"/>
              <a:gd name="T1" fmla="*/ 2147483647 h 161"/>
              <a:gd name="T2" fmla="*/ 2147483647 w 115"/>
              <a:gd name="T3" fmla="*/ 2147483647 h 161"/>
              <a:gd name="T4" fmla="*/ 2147483647 w 115"/>
              <a:gd name="T5" fmla="*/ 2147483647 h 161"/>
              <a:gd name="T6" fmla="*/ 2147483647 w 115"/>
              <a:gd name="T7" fmla="*/ 2147483647 h 161"/>
              <a:gd name="T8" fmla="*/ 2147483647 w 115"/>
              <a:gd name="T9" fmla="*/ 2147483647 h 161"/>
              <a:gd name="T10" fmla="*/ 2147483647 w 115"/>
              <a:gd name="T11" fmla="*/ 2147483647 h 161"/>
              <a:gd name="T12" fmla="*/ 2147483647 w 115"/>
              <a:gd name="T13" fmla="*/ 2147483647 h 161"/>
              <a:gd name="T14" fmla="*/ 2147483647 w 115"/>
              <a:gd name="T15" fmla="*/ 2147483647 h 161"/>
              <a:gd name="T16" fmla="*/ 2147483647 w 115"/>
              <a:gd name="T17" fmla="*/ 2147483647 h 161"/>
              <a:gd name="T18" fmla="*/ 2147483647 w 115"/>
              <a:gd name="T19" fmla="*/ 2147483647 h 161"/>
              <a:gd name="T20" fmla="*/ 2147483647 w 115"/>
              <a:gd name="T21" fmla="*/ 2147483647 h 161"/>
              <a:gd name="T22" fmla="*/ 2147483647 w 115"/>
              <a:gd name="T23" fmla="*/ 2147483647 h 161"/>
              <a:gd name="T24" fmla="*/ 2147483647 w 115"/>
              <a:gd name="T25" fmla="*/ 2147483647 h 161"/>
              <a:gd name="T26" fmla="*/ 2147483647 w 115"/>
              <a:gd name="T27" fmla="*/ 2147483647 h 161"/>
              <a:gd name="T28" fmla="*/ 2147483647 w 115"/>
              <a:gd name="T29" fmla="*/ 2147483647 h 161"/>
              <a:gd name="T30" fmla="*/ 2147483647 w 115"/>
              <a:gd name="T31" fmla="*/ 2147483647 h 161"/>
              <a:gd name="T32" fmla="*/ 2147483647 w 115"/>
              <a:gd name="T33" fmla="*/ 2147483647 h 161"/>
              <a:gd name="T34" fmla="*/ 2147483647 w 115"/>
              <a:gd name="T35" fmla="*/ 2147483647 h 161"/>
              <a:gd name="T36" fmla="*/ 2147483647 w 115"/>
              <a:gd name="T37" fmla="*/ 2147483647 h 161"/>
              <a:gd name="T38" fmla="*/ 2147483647 w 115"/>
              <a:gd name="T39" fmla="*/ 2147483647 h 161"/>
              <a:gd name="T40" fmla="*/ 2147483647 w 115"/>
              <a:gd name="T41" fmla="*/ 2147483647 h 161"/>
              <a:gd name="T42" fmla="*/ 2147483647 w 115"/>
              <a:gd name="T43" fmla="*/ 2147483647 h 161"/>
              <a:gd name="T44" fmla="*/ 2147483647 w 115"/>
              <a:gd name="T45" fmla="*/ 2147483647 h 161"/>
              <a:gd name="T46" fmla="*/ 2147483647 w 115"/>
              <a:gd name="T47" fmla="*/ 2147483647 h 161"/>
              <a:gd name="T48" fmla="*/ 2147483647 w 115"/>
              <a:gd name="T49" fmla="*/ 2147483647 h 161"/>
              <a:gd name="T50" fmla="*/ 2147483647 w 115"/>
              <a:gd name="T51" fmla="*/ 2147483647 h 161"/>
              <a:gd name="T52" fmla="*/ 2147483647 w 115"/>
              <a:gd name="T53" fmla="*/ 2147483647 h 161"/>
              <a:gd name="T54" fmla="*/ 2147483647 w 115"/>
              <a:gd name="T55" fmla="*/ 2147483647 h 161"/>
              <a:gd name="T56" fmla="*/ 2147483647 w 115"/>
              <a:gd name="T57" fmla="*/ 2147483647 h 161"/>
              <a:gd name="T58" fmla="*/ 2147483647 w 115"/>
              <a:gd name="T59" fmla="*/ 2147483647 h 161"/>
              <a:gd name="T60" fmla="*/ 2147483647 w 115"/>
              <a:gd name="T61" fmla="*/ 2147483647 h 161"/>
              <a:gd name="T62" fmla="*/ 2147483647 w 115"/>
              <a:gd name="T63" fmla="*/ 2147483647 h 161"/>
              <a:gd name="T64" fmla="*/ 2147483647 w 115"/>
              <a:gd name="T65" fmla="*/ 2147483647 h 161"/>
              <a:gd name="T66" fmla="*/ 2147483647 w 115"/>
              <a:gd name="T67" fmla="*/ 2147483647 h 161"/>
              <a:gd name="T68" fmla="*/ 2147483647 w 115"/>
              <a:gd name="T69" fmla="*/ 2147483647 h 161"/>
              <a:gd name="T70" fmla="*/ 2147483647 w 115"/>
              <a:gd name="T71" fmla="*/ 2147483647 h 161"/>
              <a:gd name="T72" fmla="*/ 2147483647 w 115"/>
              <a:gd name="T73" fmla="*/ 2147483647 h 161"/>
              <a:gd name="T74" fmla="*/ 2147483647 w 115"/>
              <a:gd name="T75" fmla="*/ 2147483647 h 161"/>
              <a:gd name="T76" fmla="*/ 2147483647 w 115"/>
              <a:gd name="T77" fmla="*/ 2147483647 h 161"/>
              <a:gd name="T78" fmla="*/ 2147483647 w 115"/>
              <a:gd name="T79" fmla="*/ 2147483647 h 161"/>
              <a:gd name="T80" fmla="*/ 2147483647 w 115"/>
              <a:gd name="T81" fmla="*/ 2147483647 h 161"/>
              <a:gd name="T82" fmla="*/ 2147483647 w 115"/>
              <a:gd name="T83" fmla="*/ 2147483647 h 161"/>
              <a:gd name="T84" fmla="*/ 2147483647 w 115"/>
              <a:gd name="T85" fmla="*/ 2147483647 h 161"/>
              <a:gd name="T86" fmla="*/ 2147483647 w 115"/>
              <a:gd name="T87" fmla="*/ 2147483647 h 161"/>
              <a:gd name="T88" fmla="*/ 2147483647 w 115"/>
              <a:gd name="T89" fmla="*/ 2147483647 h 161"/>
              <a:gd name="T90" fmla="*/ 2147483647 w 115"/>
              <a:gd name="T91" fmla="*/ 2147483647 h 161"/>
              <a:gd name="T92" fmla="*/ 2147483647 w 115"/>
              <a:gd name="T93" fmla="*/ 2147483647 h 161"/>
              <a:gd name="T94" fmla="*/ 2147483647 w 115"/>
              <a:gd name="T95" fmla="*/ 2147483647 h 161"/>
              <a:gd name="T96" fmla="*/ 2147483647 w 115"/>
              <a:gd name="T97" fmla="*/ 2147483647 h 161"/>
              <a:gd name="T98" fmla="*/ 2147483647 w 115"/>
              <a:gd name="T99" fmla="*/ 2147483647 h 161"/>
              <a:gd name="T100" fmla="*/ 2147483647 w 115"/>
              <a:gd name="T101" fmla="*/ 2147483647 h 161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115"/>
              <a:gd name="T154" fmla="*/ 0 h 161"/>
              <a:gd name="T155" fmla="*/ 115 w 115"/>
              <a:gd name="T156" fmla="*/ 161 h 161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115" h="161">
                <a:moveTo>
                  <a:pt x="1" y="90"/>
                </a:moveTo>
                <a:cubicBezTo>
                  <a:pt x="4" y="91"/>
                  <a:pt x="5" y="92"/>
                  <a:pt x="2" y="94"/>
                </a:cubicBezTo>
                <a:cubicBezTo>
                  <a:pt x="0" y="98"/>
                  <a:pt x="1" y="99"/>
                  <a:pt x="5" y="100"/>
                </a:cubicBezTo>
                <a:cubicBezTo>
                  <a:pt x="6" y="102"/>
                  <a:pt x="10" y="104"/>
                  <a:pt x="10" y="104"/>
                </a:cubicBezTo>
                <a:cubicBezTo>
                  <a:pt x="12" y="107"/>
                  <a:pt x="13" y="111"/>
                  <a:pt x="16" y="113"/>
                </a:cubicBezTo>
                <a:cubicBezTo>
                  <a:pt x="19" y="119"/>
                  <a:pt x="16" y="121"/>
                  <a:pt x="23" y="123"/>
                </a:cubicBezTo>
                <a:cubicBezTo>
                  <a:pt x="22" y="127"/>
                  <a:pt x="20" y="133"/>
                  <a:pt x="16" y="135"/>
                </a:cubicBezTo>
                <a:cubicBezTo>
                  <a:pt x="19" y="145"/>
                  <a:pt x="22" y="151"/>
                  <a:pt x="31" y="156"/>
                </a:cubicBezTo>
                <a:cubicBezTo>
                  <a:pt x="37" y="153"/>
                  <a:pt x="34" y="154"/>
                  <a:pt x="40" y="155"/>
                </a:cubicBezTo>
                <a:cubicBezTo>
                  <a:pt x="43" y="157"/>
                  <a:pt x="43" y="158"/>
                  <a:pt x="47" y="160"/>
                </a:cubicBezTo>
                <a:cubicBezTo>
                  <a:pt x="48" y="160"/>
                  <a:pt x="49" y="161"/>
                  <a:pt x="49" y="161"/>
                </a:cubicBezTo>
                <a:cubicBezTo>
                  <a:pt x="53" y="159"/>
                  <a:pt x="56" y="159"/>
                  <a:pt x="61" y="160"/>
                </a:cubicBezTo>
                <a:cubicBezTo>
                  <a:pt x="69" y="157"/>
                  <a:pt x="86" y="159"/>
                  <a:pt x="94" y="159"/>
                </a:cubicBezTo>
                <a:cubicBezTo>
                  <a:pt x="102" y="155"/>
                  <a:pt x="100" y="156"/>
                  <a:pt x="111" y="155"/>
                </a:cubicBezTo>
                <a:cubicBezTo>
                  <a:pt x="115" y="153"/>
                  <a:pt x="112" y="150"/>
                  <a:pt x="109" y="149"/>
                </a:cubicBezTo>
                <a:cubicBezTo>
                  <a:pt x="108" y="147"/>
                  <a:pt x="104" y="145"/>
                  <a:pt x="104" y="145"/>
                </a:cubicBezTo>
                <a:cubicBezTo>
                  <a:pt x="103" y="143"/>
                  <a:pt x="99" y="141"/>
                  <a:pt x="99" y="141"/>
                </a:cubicBezTo>
                <a:cubicBezTo>
                  <a:pt x="98" y="139"/>
                  <a:pt x="96" y="138"/>
                  <a:pt x="95" y="136"/>
                </a:cubicBezTo>
                <a:cubicBezTo>
                  <a:pt x="98" y="134"/>
                  <a:pt x="99" y="131"/>
                  <a:pt x="100" y="128"/>
                </a:cubicBezTo>
                <a:cubicBezTo>
                  <a:pt x="99" y="125"/>
                  <a:pt x="102" y="119"/>
                  <a:pt x="102" y="119"/>
                </a:cubicBezTo>
                <a:cubicBezTo>
                  <a:pt x="100" y="115"/>
                  <a:pt x="98" y="116"/>
                  <a:pt x="94" y="117"/>
                </a:cubicBezTo>
                <a:cubicBezTo>
                  <a:pt x="89" y="116"/>
                  <a:pt x="82" y="114"/>
                  <a:pt x="89" y="109"/>
                </a:cubicBezTo>
                <a:cubicBezTo>
                  <a:pt x="92" y="107"/>
                  <a:pt x="98" y="104"/>
                  <a:pt x="101" y="102"/>
                </a:cubicBezTo>
                <a:cubicBezTo>
                  <a:pt x="102" y="101"/>
                  <a:pt x="105" y="100"/>
                  <a:pt x="105" y="100"/>
                </a:cubicBezTo>
                <a:cubicBezTo>
                  <a:pt x="107" y="96"/>
                  <a:pt x="109" y="93"/>
                  <a:pt x="104" y="91"/>
                </a:cubicBezTo>
                <a:cubicBezTo>
                  <a:pt x="102" y="86"/>
                  <a:pt x="103" y="88"/>
                  <a:pt x="100" y="86"/>
                </a:cubicBezTo>
                <a:cubicBezTo>
                  <a:pt x="99" y="85"/>
                  <a:pt x="99" y="83"/>
                  <a:pt x="97" y="83"/>
                </a:cubicBezTo>
                <a:cubicBezTo>
                  <a:pt x="96" y="83"/>
                  <a:pt x="93" y="85"/>
                  <a:pt x="93" y="85"/>
                </a:cubicBezTo>
                <a:cubicBezTo>
                  <a:pt x="88" y="83"/>
                  <a:pt x="88" y="84"/>
                  <a:pt x="90" y="81"/>
                </a:cubicBezTo>
                <a:cubicBezTo>
                  <a:pt x="89" y="76"/>
                  <a:pt x="88" y="74"/>
                  <a:pt x="90" y="69"/>
                </a:cubicBezTo>
                <a:cubicBezTo>
                  <a:pt x="92" y="56"/>
                  <a:pt x="83" y="54"/>
                  <a:pt x="72" y="51"/>
                </a:cubicBezTo>
                <a:cubicBezTo>
                  <a:pt x="71" y="48"/>
                  <a:pt x="64" y="46"/>
                  <a:pt x="64" y="46"/>
                </a:cubicBezTo>
                <a:cubicBezTo>
                  <a:pt x="63" y="43"/>
                  <a:pt x="71" y="40"/>
                  <a:pt x="71" y="40"/>
                </a:cubicBezTo>
                <a:cubicBezTo>
                  <a:pt x="71" y="40"/>
                  <a:pt x="70" y="35"/>
                  <a:pt x="69" y="34"/>
                </a:cubicBezTo>
                <a:cubicBezTo>
                  <a:pt x="68" y="33"/>
                  <a:pt x="65" y="32"/>
                  <a:pt x="65" y="32"/>
                </a:cubicBezTo>
                <a:cubicBezTo>
                  <a:pt x="64" y="25"/>
                  <a:pt x="65" y="20"/>
                  <a:pt x="59" y="17"/>
                </a:cubicBezTo>
                <a:cubicBezTo>
                  <a:pt x="57" y="13"/>
                  <a:pt x="57" y="7"/>
                  <a:pt x="53" y="5"/>
                </a:cubicBezTo>
                <a:cubicBezTo>
                  <a:pt x="50" y="0"/>
                  <a:pt x="51" y="0"/>
                  <a:pt x="39" y="4"/>
                </a:cubicBezTo>
                <a:cubicBezTo>
                  <a:pt x="38" y="4"/>
                  <a:pt x="37" y="8"/>
                  <a:pt x="37" y="8"/>
                </a:cubicBezTo>
                <a:cubicBezTo>
                  <a:pt x="38" y="13"/>
                  <a:pt x="38" y="15"/>
                  <a:pt x="36" y="19"/>
                </a:cubicBezTo>
                <a:cubicBezTo>
                  <a:pt x="37" y="25"/>
                  <a:pt x="38" y="31"/>
                  <a:pt x="32" y="33"/>
                </a:cubicBezTo>
                <a:cubicBezTo>
                  <a:pt x="28" y="40"/>
                  <a:pt x="28" y="41"/>
                  <a:pt x="20" y="44"/>
                </a:cubicBezTo>
                <a:cubicBezTo>
                  <a:pt x="21" y="47"/>
                  <a:pt x="25" y="51"/>
                  <a:pt x="25" y="51"/>
                </a:cubicBezTo>
                <a:cubicBezTo>
                  <a:pt x="24" y="53"/>
                  <a:pt x="20" y="56"/>
                  <a:pt x="20" y="56"/>
                </a:cubicBezTo>
                <a:cubicBezTo>
                  <a:pt x="21" y="59"/>
                  <a:pt x="23" y="62"/>
                  <a:pt x="26" y="63"/>
                </a:cubicBezTo>
                <a:cubicBezTo>
                  <a:pt x="24" y="66"/>
                  <a:pt x="22" y="67"/>
                  <a:pt x="19" y="68"/>
                </a:cubicBezTo>
                <a:cubicBezTo>
                  <a:pt x="18" y="68"/>
                  <a:pt x="17" y="69"/>
                  <a:pt x="17" y="69"/>
                </a:cubicBezTo>
                <a:cubicBezTo>
                  <a:pt x="15" y="74"/>
                  <a:pt x="16" y="72"/>
                  <a:pt x="13" y="74"/>
                </a:cubicBezTo>
                <a:cubicBezTo>
                  <a:pt x="11" y="79"/>
                  <a:pt x="12" y="77"/>
                  <a:pt x="9" y="79"/>
                </a:cubicBezTo>
                <a:cubicBezTo>
                  <a:pt x="8" y="81"/>
                  <a:pt x="4" y="83"/>
                  <a:pt x="4" y="83"/>
                </a:cubicBezTo>
                <a:cubicBezTo>
                  <a:pt x="3" y="85"/>
                  <a:pt x="1" y="88"/>
                  <a:pt x="1" y="90"/>
                </a:cubicBezTo>
                <a:close/>
              </a:path>
            </a:pathLst>
          </a:custGeom>
          <a:solidFill>
            <a:srgbClr val="00FF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31" name="Городецкий"/>
          <p:cNvSpPr>
            <a:spLocks/>
          </p:cNvSpPr>
          <p:nvPr/>
        </p:nvSpPr>
        <p:spPr bwMode="auto">
          <a:xfrm>
            <a:off x="1752600" y="2676525"/>
            <a:ext cx="571500" cy="1095375"/>
          </a:xfrm>
          <a:custGeom>
            <a:avLst/>
            <a:gdLst>
              <a:gd name="T0" fmla="*/ 0 w 60"/>
              <a:gd name="T1" fmla="*/ 2147483647 h 115"/>
              <a:gd name="T2" fmla="*/ 2147483647 w 60"/>
              <a:gd name="T3" fmla="*/ 2147483647 h 115"/>
              <a:gd name="T4" fmla="*/ 2147483647 w 60"/>
              <a:gd name="T5" fmla="*/ 2147483647 h 115"/>
              <a:gd name="T6" fmla="*/ 2147483647 w 60"/>
              <a:gd name="T7" fmla="*/ 2147483647 h 115"/>
              <a:gd name="T8" fmla="*/ 2147483647 w 60"/>
              <a:gd name="T9" fmla="*/ 2147483647 h 115"/>
              <a:gd name="T10" fmla="*/ 2147483647 w 60"/>
              <a:gd name="T11" fmla="*/ 2147483647 h 115"/>
              <a:gd name="T12" fmla="*/ 2147483647 w 60"/>
              <a:gd name="T13" fmla="*/ 2147483647 h 115"/>
              <a:gd name="T14" fmla="*/ 2147483647 w 60"/>
              <a:gd name="T15" fmla="*/ 2147483647 h 115"/>
              <a:gd name="T16" fmla="*/ 2147483647 w 60"/>
              <a:gd name="T17" fmla="*/ 2147483647 h 115"/>
              <a:gd name="T18" fmla="*/ 2147483647 w 60"/>
              <a:gd name="T19" fmla="*/ 2147483647 h 115"/>
              <a:gd name="T20" fmla="*/ 2147483647 w 60"/>
              <a:gd name="T21" fmla="*/ 2147483647 h 115"/>
              <a:gd name="T22" fmla="*/ 2147483647 w 60"/>
              <a:gd name="T23" fmla="*/ 2147483647 h 115"/>
              <a:gd name="T24" fmla="*/ 2147483647 w 60"/>
              <a:gd name="T25" fmla="*/ 2147483647 h 115"/>
              <a:gd name="T26" fmla="*/ 2147483647 w 60"/>
              <a:gd name="T27" fmla="*/ 2147483647 h 115"/>
              <a:gd name="T28" fmla="*/ 2147483647 w 60"/>
              <a:gd name="T29" fmla="*/ 2147483647 h 115"/>
              <a:gd name="T30" fmla="*/ 2147483647 w 60"/>
              <a:gd name="T31" fmla="*/ 2147483647 h 115"/>
              <a:gd name="T32" fmla="*/ 2147483647 w 60"/>
              <a:gd name="T33" fmla="*/ 2147483647 h 115"/>
              <a:gd name="T34" fmla="*/ 2147483647 w 60"/>
              <a:gd name="T35" fmla="*/ 2147483647 h 115"/>
              <a:gd name="T36" fmla="*/ 2147483647 w 60"/>
              <a:gd name="T37" fmla="*/ 2147483647 h 115"/>
              <a:gd name="T38" fmla="*/ 2147483647 w 60"/>
              <a:gd name="T39" fmla="*/ 2147483647 h 115"/>
              <a:gd name="T40" fmla="*/ 2147483647 w 60"/>
              <a:gd name="T41" fmla="*/ 2147483647 h 115"/>
              <a:gd name="T42" fmla="*/ 2147483647 w 60"/>
              <a:gd name="T43" fmla="*/ 2147483647 h 115"/>
              <a:gd name="T44" fmla="*/ 2147483647 w 60"/>
              <a:gd name="T45" fmla="*/ 2147483647 h 115"/>
              <a:gd name="T46" fmla="*/ 2147483647 w 60"/>
              <a:gd name="T47" fmla="*/ 2147483647 h 115"/>
              <a:gd name="T48" fmla="*/ 2147483647 w 60"/>
              <a:gd name="T49" fmla="*/ 2147483647 h 115"/>
              <a:gd name="T50" fmla="*/ 2147483647 w 60"/>
              <a:gd name="T51" fmla="*/ 2147483647 h 115"/>
              <a:gd name="T52" fmla="*/ 2147483647 w 60"/>
              <a:gd name="T53" fmla="*/ 2147483647 h 115"/>
              <a:gd name="T54" fmla="*/ 2147483647 w 60"/>
              <a:gd name="T55" fmla="*/ 2147483647 h 115"/>
              <a:gd name="T56" fmla="*/ 2147483647 w 60"/>
              <a:gd name="T57" fmla="*/ 2147483647 h 115"/>
              <a:gd name="T58" fmla="*/ 2147483647 w 60"/>
              <a:gd name="T59" fmla="*/ 2147483647 h 115"/>
              <a:gd name="T60" fmla="*/ 2147483647 w 60"/>
              <a:gd name="T61" fmla="*/ 2147483647 h 115"/>
              <a:gd name="T62" fmla="*/ 2147483647 w 60"/>
              <a:gd name="T63" fmla="*/ 2147483647 h 115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60"/>
              <a:gd name="T97" fmla="*/ 0 h 115"/>
              <a:gd name="T98" fmla="*/ 60 w 60"/>
              <a:gd name="T99" fmla="*/ 115 h 115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60" h="115">
                <a:moveTo>
                  <a:pt x="0" y="29"/>
                </a:moveTo>
                <a:cubicBezTo>
                  <a:pt x="1" y="31"/>
                  <a:pt x="3" y="35"/>
                  <a:pt x="3" y="35"/>
                </a:cubicBezTo>
                <a:cubicBezTo>
                  <a:pt x="4" y="39"/>
                  <a:pt x="4" y="42"/>
                  <a:pt x="6" y="45"/>
                </a:cubicBezTo>
                <a:cubicBezTo>
                  <a:pt x="3" y="53"/>
                  <a:pt x="2" y="66"/>
                  <a:pt x="10" y="70"/>
                </a:cubicBezTo>
                <a:cubicBezTo>
                  <a:pt x="12" y="74"/>
                  <a:pt x="14" y="81"/>
                  <a:pt x="18" y="83"/>
                </a:cubicBezTo>
                <a:cubicBezTo>
                  <a:pt x="20" y="88"/>
                  <a:pt x="19" y="86"/>
                  <a:pt x="22" y="88"/>
                </a:cubicBezTo>
                <a:cubicBezTo>
                  <a:pt x="24" y="93"/>
                  <a:pt x="23" y="91"/>
                  <a:pt x="26" y="93"/>
                </a:cubicBezTo>
                <a:cubicBezTo>
                  <a:pt x="28" y="98"/>
                  <a:pt x="27" y="96"/>
                  <a:pt x="30" y="98"/>
                </a:cubicBezTo>
                <a:cubicBezTo>
                  <a:pt x="32" y="102"/>
                  <a:pt x="34" y="107"/>
                  <a:pt x="38" y="109"/>
                </a:cubicBezTo>
                <a:cubicBezTo>
                  <a:pt x="40" y="114"/>
                  <a:pt x="39" y="112"/>
                  <a:pt x="42" y="114"/>
                </a:cubicBezTo>
                <a:cubicBezTo>
                  <a:pt x="46" y="113"/>
                  <a:pt x="48" y="113"/>
                  <a:pt x="51" y="115"/>
                </a:cubicBezTo>
                <a:cubicBezTo>
                  <a:pt x="52" y="113"/>
                  <a:pt x="56" y="110"/>
                  <a:pt x="56" y="110"/>
                </a:cubicBezTo>
                <a:cubicBezTo>
                  <a:pt x="57" y="107"/>
                  <a:pt x="57" y="105"/>
                  <a:pt x="60" y="104"/>
                </a:cubicBezTo>
                <a:cubicBezTo>
                  <a:pt x="59" y="100"/>
                  <a:pt x="60" y="96"/>
                  <a:pt x="56" y="94"/>
                </a:cubicBezTo>
                <a:cubicBezTo>
                  <a:pt x="54" y="93"/>
                  <a:pt x="50" y="91"/>
                  <a:pt x="50" y="91"/>
                </a:cubicBezTo>
                <a:cubicBezTo>
                  <a:pt x="48" y="88"/>
                  <a:pt x="46" y="83"/>
                  <a:pt x="44" y="80"/>
                </a:cubicBezTo>
                <a:cubicBezTo>
                  <a:pt x="43" y="78"/>
                  <a:pt x="40" y="74"/>
                  <a:pt x="40" y="74"/>
                </a:cubicBezTo>
                <a:cubicBezTo>
                  <a:pt x="42" y="69"/>
                  <a:pt x="41" y="71"/>
                  <a:pt x="44" y="69"/>
                </a:cubicBezTo>
                <a:cubicBezTo>
                  <a:pt x="46" y="66"/>
                  <a:pt x="47" y="61"/>
                  <a:pt x="50" y="59"/>
                </a:cubicBezTo>
                <a:cubicBezTo>
                  <a:pt x="52" y="55"/>
                  <a:pt x="51" y="47"/>
                  <a:pt x="46" y="45"/>
                </a:cubicBezTo>
                <a:cubicBezTo>
                  <a:pt x="47" y="40"/>
                  <a:pt x="46" y="37"/>
                  <a:pt x="50" y="35"/>
                </a:cubicBezTo>
                <a:cubicBezTo>
                  <a:pt x="49" y="33"/>
                  <a:pt x="45" y="31"/>
                  <a:pt x="45" y="31"/>
                </a:cubicBezTo>
                <a:cubicBezTo>
                  <a:pt x="45" y="30"/>
                  <a:pt x="45" y="29"/>
                  <a:pt x="44" y="29"/>
                </a:cubicBezTo>
                <a:cubicBezTo>
                  <a:pt x="43" y="28"/>
                  <a:pt x="42" y="29"/>
                  <a:pt x="41" y="28"/>
                </a:cubicBezTo>
                <a:cubicBezTo>
                  <a:pt x="39" y="25"/>
                  <a:pt x="40" y="21"/>
                  <a:pt x="38" y="18"/>
                </a:cubicBezTo>
                <a:cubicBezTo>
                  <a:pt x="37" y="16"/>
                  <a:pt x="35" y="12"/>
                  <a:pt x="35" y="12"/>
                </a:cubicBezTo>
                <a:cubicBezTo>
                  <a:pt x="35" y="8"/>
                  <a:pt x="35" y="5"/>
                  <a:pt x="34" y="1"/>
                </a:cubicBezTo>
                <a:cubicBezTo>
                  <a:pt x="34" y="0"/>
                  <a:pt x="33" y="3"/>
                  <a:pt x="33" y="4"/>
                </a:cubicBezTo>
                <a:cubicBezTo>
                  <a:pt x="32" y="6"/>
                  <a:pt x="31" y="9"/>
                  <a:pt x="30" y="11"/>
                </a:cubicBezTo>
                <a:cubicBezTo>
                  <a:pt x="28" y="16"/>
                  <a:pt x="28" y="17"/>
                  <a:pt x="23" y="20"/>
                </a:cubicBezTo>
                <a:cubicBezTo>
                  <a:pt x="21" y="21"/>
                  <a:pt x="17" y="23"/>
                  <a:pt x="17" y="23"/>
                </a:cubicBezTo>
                <a:cubicBezTo>
                  <a:pt x="15" y="27"/>
                  <a:pt x="1" y="31"/>
                  <a:pt x="1" y="32"/>
                </a:cubicBezTo>
              </a:path>
            </a:pathLst>
          </a:custGeom>
          <a:solidFill>
            <a:srgbClr val="00FF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32" name="Чкаловский"/>
          <p:cNvSpPr>
            <a:spLocks/>
          </p:cNvSpPr>
          <p:nvPr/>
        </p:nvSpPr>
        <p:spPr bwMode="auto">
          <a:xfrm>
            <a:off x="1228725" y="2952750"/>
            <a:ext cx="466725" cy="657225"/>
          </a:xfrm>
          <a:custGeom>
            <a:avLst/>
            <a:gdLst>
              <a:gd name="T0" fmla="*/ 2147483647 w 49"/>
              <a:gd name="T1" fmla="*/ 0 h 69"/>
              <a:gd name="T2" fmla="*/ 2147483647 w 49"/>
              <a:gd name="T3" fmla="*/ 2147483647 h 69"/>
              <a:gd name="T4" fmla="*/ 2147483647 w 49"/>
              <a:gd name="T5" fmla="*/ 2147483647 h 69"/>
              <a:gd name="T6" fmla="*/ 2147483647 w 49"/>
              <a:gd name="T7" fmla="*/ 2147483647 h 69"/>
              <a:gd name="T8" fmla="*/ 2147483647 w 49"/>
              <a:gd name="T9" fmla="*/ 2147483647 h 69"/>
              <a:gd name="T10" fmla="*/ 0 w 49"/>
              <a:gd name="T11" fmla="*/ 2147483647 h 69"/>
              <a:gd name="T12" fmla="*/ 2147483647 w 49"/>
              <a:gd name="T13" fmla="*/ 2147483647 h 69"/>
              <a:gd name="T14" fmla="*/ 2147483647 w 49"/>
              <a:gd name="T15" fmla="*/ 2147483647 h 69"/>
              <a:gd name="T16" fmla="*/ 2147483647 w 49"/>
              <a:gd name="T17" fmla="*/ 2147483647 h 69"/>
              <a:gd name="T18" fmla="*/ 2147483647 w 49"/>
              <a:gd name="T19" fmla="*/ 2147483647 h 69"/>
              <a:gd name="T20" fmla="*/ 2147483647 w 49"/>
              <a:gd name="T21" fmla="*/ 2147483647 h 69"/>
              <a:gd name="T22" fmla="*/ 2147483647 w 49"/>
              <a:gd name="T23" fmla="*/ 2147483647 h 69"/>
              <a:gd name="T24" fmla="*/ 2147483647 w 49"/>
              <a:gd name="T25" fmla="*/ 2147483647 h 69"/>
              <a:gd name="T26" fmla="*/ 2147483647 w 49"/>
              <a:gd name="T27" fmla="*/ 2147483647 h 69"/>
              <a:gd name="T28" fmla="*/ 2147483647 w 49"/>
              <a:gd name="T29" fmla="*/ 2147483647 h 69"/>
              <a:gd name="T30" fmla="*/ 2147483647 w 49"/>
              <a:gd name="T31" fmla="*/ 2147483647 h 69"/>
              <a:gd name="T32" fmla="*/ 2147483647 w 49"/>
              <a:gd name="T33" fmla="*/ 2147483647 h 69"/>
              <a:gd name="T34" fmla="*/ 2147483647 w 49"/>
              <a:gd name="T35" fmla="*/ 0 h 69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9"/>
              <a:gd name="T55" fmla="*/ 0 h 69"/>
              <a:gd name="T56" fmla="*/ 49 w 49"/>
              <a:gd name="T57" fmla="*/ 69 h 69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9" h="69">
                <a:moveTo>
                  <a:pt x="42" y="0"/>
                </a:moveTo>
                <a:cubicBezTo>
                  <a:pt x="38" y="2"/>
                  <a:pt x="38" y="3"/>
                  <a:pt x="35" y="5"/>
                </a:cubicBezTo>
                <a:cubicBezTo>
                  <a:pt x="32" y="10"/>
                  <a:pt x="28" y="8"/>
                  <a:pt x="23" y="6"/>
                </a:cubicBezTo>
                <a:cubicBezTo>
                  <a:pt x="16" y="10"/>
                  <a:pt x="15" y="11"/>
                  <a:pt x="6" y="12"/>
                </a:cubicBezTo>
                <a:cubicBezTo>
                  <a:pt x="1" y="14"/>
                  <a:pt x="0" y="14"/>
                  <a:pt x="3" y="20"/>
                </a:cubicBezTo>
                <a:cubicBezTo>
                  <a:pt x="2" y="23"/>
                  <a:pt x="0" y="30"/>
                  <a:pt x="0" y="30"/>
                </a:cubicBezTo>
                <a:cubicBezTo>
                  <a:pt x="2" y="40"/>
                  <a:pt x="4" y="38"/>
                  <a:pt x="13" y="41"/>
                </a:cubicBezTo>
                <a:cubicBezTo>
                  <a:pt x="14" y="43"/>
                  <a:pt x="11" y="49"/>
                  <a:pt x="11" y="49"/>
                </a:cubicBezTo>
                <a:cubicBezTo>
                  <a:pt x="10" y="54"/>
                  <a:pt x="8" y="57"/>
                  <a:pt x="10" y="62"/>
                </a:cubicBezTo>
                <a:cubicBezTo>
                  <a:pt x="11" y="64"/>
                  <a:pt x="15" y="66"/>
                  <a:pt x="15" y="66"/>
                </a:cubicBezTo>
                <a:cubicBezTo>
                  <a:pt x="16" y="67"/>
                  <a:pt x="16" y="69"/>
                  <a:pt x="18" y="69"/>
                </a:cubicBezTo>
                <a:cubicBezTo>
                  <a:pt x="19" y="69"/>
                  <a:pt x="22" y="67"/>
                  <a:pt x="22" y="67"/>
                </a:cubicBezTo>
                <a:cubicBezTo>
                  <a:pt x="24" y="63"/>
                  <a:pt x="26" y="64"/>
                  <a:pt x="31" y="63"/>
                </a:cubicBezTo>
                <a:cubicBezTo>
                  <a:pt x="34" y="57"/>
                  <a:pt x="36" y="58"/>
                  <a:pt x="43" y="56"/>
                </a:cubicBezTo>
                <a:cubicBezTo>
                  <a:pt x="46" y="53"/>
                  <a:pt x="48" y="48"/>
                  <a:pt x="49" y="44"/>
                </a:cubicBezTo>
                <a:cubicBezTo>
                  <a:pt x="48" y="36"/>
                  <a:pt x="47" y="28"/>
                  <a:pt x="45" y="21"/>
                </a:cubicBezTo>
                <a:cubicBezTo>
                  <a:pt x="45" y="15"/>
                  <a:pt x="45" y="9"/>
                  <a:pt x="44" y="3"/>
                </a:cubicBezTo>
                <a:cubicBezTo>
                  <a:pt x="44" y="1"/>
                  <a:pt x="40" y="0"/>
                  <a:pt x="42" y="0"/>
                </a:cubicBezTo>
                <a:close/>
              </a:path>
            </a:pathLst>
          </a:custGeom>
          <a:solidFill>
            <a:srgbClr val="00FF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33" name="Борский"/>
          <p:cNvSpPr>
            <a:spLocks/>
          </p:cNvSpPr>
          <p:nvPr/>
        </p:nvSpPr>
        <p:spPr bwMode="auto">
          <a:xfrm>
            <a:off x="2133600" y="2895600"/>
            <a:ext cx="1466850" cy="1533525"/>
          </a:xfrm>
          <a:custGeom>
            <a:avLst/>
            <a:gdLst>
              <a:gd name="T0" fmla="*/ 2147483647 w 154"/>
              <a:gd name="T1" fmla="*/ 2147483647 h 161"/>
              <a:gd name="T2" fmla="*/ 2147483647 w 154"/>
              <a:gd name="T3" fmla="*/ 2147483647 h 161"/>
              <a:gd name="T4" fmla="*/ 2147483647 w 154"/>
              <a:gd name="T5" fmla="*/ 2147483647 h 161"/>
              <a:gd name="T6" fmla="*/ 2147483647 w 154"/>
              <a:gd name="T7" fmla="*/ 2147483647 h 161"/>
              <a:gd name="T8" fmla="*/ 2147483647 w 154"/>
              <a:gd name="T9" fmla="*/ 2147483647 h 161"/>
              <a:gd name="T10" fmla="*/ 2147483647 w 154"/>
              <a:gd name="T11" fmla="*/ 2147483647 h 161"/>
              <a:gd name="T12" fmla="*/ 2147483647 w 154"/>
              <a:gd name="T13" fmla="*/ 2147483647 h 161"/>
              <a:gd name="T14" fmla="*/ 2147483647 w 154"/>
              <a:gd name="T15" fmla="*/ 2147483647 h 161"/>
              <a:gd name="T16" fmla="*/ 2147483647 w 154"/>
              <a:gd name="T17" fmla="*/ 2147483647 h 161"/>
              <a:gd name="T18" fmla="*/ 2147483647 w 154"/>
              <a:gd name="T19" fmla="*/ 2147483647 h 161"/>
              <a:gd name="T20" fmla="*/ 2147483647 w 154"/>
              <a:gd name="T21" fmla="*/ 2147483647 h 161"/>
              <a:gd name="T22" fmla="*/ 2147483647 w 154"/>
              <a:gd name="T23" fmla="*/ 2147483647 h 161"/>
              <a:gd name="T24" fmla="*/ 2147483647 w 154"/>
              <a:gd name="T25" fmla="*/ 2147483647 h 161"/>
              <a:gd name="T26" fmla="*/ 2147483647 w 154"/>
              <a:gd name="T27" fmla="*/ 2147483647 h 161"/>
              <a:gd name="T28" fmla="*/ 2147483647 w 154"/>
              <a:gd name="T29" fmla="*/ 2147483647 h 161"/>
              <a:gd name="T30" fmla="*/ 2147483647 w 154"/>
              <a:gd name="T31" fmla="*/ 2147483647 h 161"/>
              <a:gd name="T32" fmla="*/ 2147483647 w 154"/>
              <a:gd name="T33" fmla="*/ 2147483647 h 161"/>
              <a:gd name="T34" fmla="*/ 2147483647 w 154"/>
              <a:gd name="T35" fmla="*/ 2147483647 h 161"/>
              <a:gd name="T36" fmla="*/ 2147483647 w 154"/>
              <a:gd name="T37" fmla="*/ 2147483647 h 161"/>
              <a:gd name="T38" fmla="*/ 2147483647 w 154"/>
              <a:gd name="T39" fmla="*/ 2147483647 h 161"/>
              <a:gd name="T40" fmla="*/ 2147483647 w 154"/>
              <a:gd name="T41" fmla="*/ 2147483647 h 161"/>
              <a:gd name="T42" fmla="*/ 2147483647 w 154"/>
              <a:gd name="T43" fmla="*/ 2147483647 h 161"/>
              <a:gd name="T44" fmla="*/ 2147483647 w 154"/>
              <a:gd name="T45" fmla="*/ 2147483647 h 161"/>
              <a:gd name="T46" fmla="*/ 2147483647 w 154"/>
              <a:gd name="T47" fmla="*/ 2147483647 h 161"/>
              <a:gd name="T48" fmla="*/ 2147483647 w 154"/>
              <a:gd name="T49" fmla="*/ 2147483647 h 161"/>
              <a:gd name="T50" fmla="*/ 2147483647 w 154"/>
              <a:gd name="T51" fmla="*/ 2147483647 h 161"/>
              <a:gd name="T52" fmla="*/ 2147483647 w 154"/>
              <a:gd name="T53" fmla="*/ 2147483647 h 161"/>
              <a:gd name="T54" fmla="*/ 2147483647 w 154"/>
              <a:gd name="T55" fmla="*/ 2147483647 h 161"/>
              <a:gd name="T56" fmla="*/ 2147483647 w 154"/>
              <a:gd name="T57" fmla="*/ 2147483647 h 161"/>
              <a:gd name="T58" fmla="*/ 2147483647 w 154"/>
              <a:gd name="T59" fmla="*/ 2147483647 h 161"/>
              <a:gd name="T60" fmla="*/ 2147483647 w 154"/>
              <a:gd name="T61" fmla="*/ 0 h 161"/>
              <a:gd name="T62" fmla="*/ 2147483647 w 154"/>
              <a:gd name="T63" fmla="*/ 2147483647 h 161"/>
              <a:gd name="T64" fmla="*/ 2147483647 w 154"/>
              <a:gd name="T65" fmla="*/ 2147483647 h 161"/>
              <a:gd name="T66" fmla="*/ 2147483647 w 154"/>
              <a:gd name="T67" fmla="*/ 2147483647 h 161"/>
              <a:gd name="T68" fmla="*/ 2147483647 w 154"/>
              <a:gd name="T69" fmla="*/ 2147483647 h 161"/>
              <a:gd name="T70" fmla="*/ 2147483647 w 154"/>
              <a:gd name="T71" fmla="*/ 2147483647 h 161"/>
              <a:gd name="T72" fmla="*/ 2147483647 w 154"/>
              <a:gd name="T73" fmla="*/ 2147483647 h 161"/>
              <a:gd name="T74" fmla="*/ 0 w 154"/>
              <a:gd name="T75" fmla="*/ 2147483647 h 161"/>
              <a:gd name="T76" fmla="*/ 2147483647 w 154"/>
              <a:gd name="T77" fmla="*/ 2147483647 h 161"/>
              <a:gd name="T78" fmla="*/ 2147483647 w 154"/>
              <a:gd name="T79" fmla="*/ 2147483647 h 161"/>
              <a:gd name="T80" fmla="*/ 2147483647 w 154"/>
              <a:gd name="T81" fmla="*/ 2147483647 h 161"/>
              <a:gd name="T82" fmla="*/ 2147483647 w 154"/>
              <a:gd name="T83" fmla="*/ 2147483647 h 161"/>
              <a:gd name="T84" fmla="*/ 2147483647 w 154"/>
              <a:gd name="T85" fmla="*/ 2147483647 h 161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54"/>
              <a:gd name="T130" fmla="*/ 0 h 161"/>
              <a:gd name="T131" fmla="*/ 154 w 154"/>
              <a:gd name="T132" fmla="*/ 161 h 161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54" h="161">
                <a:moveTo>
                  <a:pt x="9" y="92"/>
                </a:moveTo>
                <a:cubicBezTo>
                  <a:pt x="11" y="95"/>
                  <a:pt x="15" y="100"/>
                  <a:pt x="18" y="103"/>
                </a:cubicBezTo>
                <a:cubicBezTo>
                  <a:pt x="19" y="104"/>
                  <a:pt x="20" y="109"/>
                  <a:pt x="22" y="109"/>
                </a:cubicBezTo>
                <a:cubicBezTo>
                  <a:pt x="26" y="110"/>
                  <a:pt x="31" y="110"/>
                  <a:pt x="35" y="110"/>
                </a:cubicBezTo>
                <a:cubicBezTo>
                  <a:pt x="40" y="115"/>
                  <a:pt x="43" y="122"/>
                  <a:pt x="48" y="127"/>
                </a:cubicBezTo>
                <a:cubicBezTo>
                  <a:pt x="51" y="137"/>
                  <a:pt x="52" y="138"/>
                  <a:pt x="63" y="140"/>
                </a:cubicBezTo>
                <a:cubicBezTo>
                  <a:pt x="73" y="150"/>
                  <a:pt x="83" y="158"/>
                  <a:pt x="97" y="161"/>
                </a:cubicBezTo>
                <a:cubicBezTo>
                  <a:pt x="103" y="160"/>
                  <a:pt x="108" y="157"/>
                  <a:pt x="114" y="155"/>
                </a:cubicBezTo>
                <a:cubicBezTo>
                  <a:pt x="116" y="153"/>
                  <a:pt x="119" y="152"/>
                  <a:pt x="120" y="149"/>
                </a:cubicBezTo>
                <a:cubicBezTo>
                  <a:pt x="119" y="146"/>
                  <a:pt x="122" y="139"/>
                  <a:pt x="122" y="139"/>
                </a:cubicBezTo>
                <a:cubicBezTo>
                  <a:pt x="121" y="130"/>
                  <a:pt x="123" y="131"/>
                  <a:pt x="116" y="129"/>
                </a:cubicBezTo>
                <a:cubicBezTo>
                  <a:pt x="113" y="126"/>
                  <a:pt x="114" y="128"/>
                  <a:pt x="115" y="125"/>
                </a:cubicBezTo>
                <a:cubicBezTo>
                  <a:pt x="113" y="116"/>
                  <a:pt x="113" y="115"/>
                  <a:pt x="119" y="109"/>
                </a:cubicBezTo>
                <a:cubicBezTo>
                  <a:pt x="118" y="106"/>
                  <a:pt x="113" y="102"/>
                  <a:pt x="113" y="102"/>
                </a:cubicBezTo>
                <a:cubicBezTo>
                  <a:pt x="115" y="93"/>
                  <a:pt x="126" y="93"/>
                  <a:pt x="134" y="90"/>
                </a:cubicBezTo>
                <a:cubicBezTo>
                  <a:pt x="136" y="88"/>
                  <a:pt x="138" y="88"/>
                  <a:pt x="140" y="87"/>
                </a:cubicBezTo>
                <a:cubicBezTo>
                  <a:pt x="144" y="83"/>
                  <a:pt x="151" y="84"/>
                  <a:pt x="154" y="78"/>
                </a:cubicBezTo>
                <a:cubicBezTo>
                  <a:pt x="151" y="75"/>
                  <a:pt x="153" y="71"/>
                  <a:pt x="146" y="69"/>
                </a:cubicBezTo>
                <a:cubicBezTo>
                  <a:pt x="144" y="67"/>
                  <a:pt x="141" y="65"/>
                  <a:pt x="139" y="62"/>
                </a:cubicBezTo>
                <a:cubicBezTo>
                  <a:pt x="135" y="66"/>
                  <a:pt x="131" y="65"/>
                  <a:pt x="125" y="66"/>
                </a:cubicBezTo>
                <a:cubicBezTo>
                  <a:pt x="109" y="71"/>
                  <a:pt x="125" y="68"/>
                  <a:pt x="85" y="69"/>
                </a:cubicBezTo>
                <a:cubicBezTo>
                  <a:pt x="72" y="70"/>
                  <a:pt x="67" y="64"/>
                  <a:pt x="54" y="63"/>
                </a:cubicBezTo>
                <a:cubicBezTo>
                  <a:pt x="50" y="61"/>
                  <a:pt x="47" y="58"/>
                  <a:pt x="45" y="55"/>
                </a:cubicBezTo>
                <a:cubicBezTo>
                  <a:pt x="44" y="53"/>
                  <a:pt x="41" y="49"/>
                  <a:pt x="41" y="49"/>
                </a:cubicBezTo>
                <a:cubicBezTo>
                  <a:pt x="42" y="45"/>
                  <a:pt x="47" y="38"/>
                  <a:pt x="47" y="38"/>
                </a:cubicBezTo>
                <a:lnTo>
                  <a:pt x="45" y="31"/>
                </a:lnTo>
                <a:cubicBezTo>
                  <a:pt x="45" y="31"/>
                  <a:pt x="46" y="32"/>
                  <a:pt x="46" y="32"/>
                </a:cubicBezTo>
                <a:cubicBezTo>
                  <a:pt x="46" y="32"/>
                  <a:pt x="44" y="29"/>
                  <a:pt x="43" y="28"/>
                </a:cubicBezTo>
                <a:cubicBezTo>
                  <a:pt x="37" y="18"/>
                  <a:pt x="44" y="29"/>
                  <a:pt x="40" y="21"/>
                </a:cubicBezTo>
                <a:cubicBezTo>
                  <a:pt x="37" y="15"/>
                  <a:pt x="32" y="12"/>
                  <a:pt x="27" y="7"/>
                </a:cubicBezTo>
                <a:cubicBezTo>
                  <a:pt x="28" y="3"/>
                  <a:pt x="29" y="3"/>
                  <a:pt x="28" y="0"/>
                </a:cubicBezTo>
                <a:cubicBezTo>
                  <a:pt x="22" y="1"/>
                  <a:pt x="23" y="6"/>
                  <a:pt x="19" y="7"/>
                </a:cubicBezTo>
                <a:cubicBezTo>
                  <a:pt x="15" y="8"/>
                  <a:pt x="12" y="9"/>
                  <a:pt x="8" y="11"/>
                </a:cubicBezTo>
                <a:cubicBezTo>
                  <a:pt x="10" y="13"/>
                  <a:pt x="8" y="15"/>
                  <a:pt x="6" y="17"/>
                </a:cubicBezTo>
                <a:cubicBezTo>
                  <a:pt x="6" y="21"/>
                  <a:pt x="10" y="28"/>
                  <a:pt x="10" y="28"/>
                </a:cubicBezTo>
                <a:cubicBezTo>
                  <a:pt x="10" y="31"/>
                  <a:pt x="10" y="35"/>
                  <a:pt x="9" y="38"/>
                </a:cubicBezTo>
                <a:cubicBezTo>
                  <a:pt x="9" y="40"/>
                  <a:pt x="6" y="42"/>
                  <a:pt x="6" y="42"/>
                </a:cubicBezTo>
                <a:cubicBezTo>
                  <a:pt x="5" y="45"/>
                  <a:pt x="0" y="51"/>
                  <a:pt x="0" y="51"/>
                </a:cubicBezTo>
                <a:cubicBezTo>
                  <a:pt x="2" y="55"/>
                  <a:pt x="6" y="62"/>
                  <a:pt x="6" y="62"/>
                </a:cubicBezTo>
                <a:cubicBezTo>
                  <a:pt x="8" y="68"/>
                  <a:pt x="12" y="72"/>
                  <a:pt x="18" y="74"/>
                </a:cubicBezTo>
                <a:cubicBezTo>
                  <a:pt x="23" y="79"/>
                  <a:pt x="18" y="86"/>
                  <a:pt x="14" y="90"/>
                </a:cubicBezTo>
                <a:cubicBezTo>
                  <a:pt x="12" y="92"/>
                  <a:pt x="9" y="94"/>
                  <a:pt x="9" y="94"/>
                </a:cubicBezTo>
                <a:cubicBezTo>
                  <a:pt x="9" y="94"/>
                  <a:pt x="9" y="92"/>
                  <a:pt x="9" y="92"/>
                </a:cubicBezTo>
                <a:close/>
              </a:path>
            </a:pathLst>
          </a:custGeom>
          <a:solidFill>
            <a:srgbClr val="00FF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34" name="Лысковский"/>
          <p:cNvSpPr>
            <a:spLocks/>
          </p:cNvSpPr>
          <p:nvPr/>
        </p:nvSpPr>
        <p:spPr bwMode="auto">
          <a:xfrm>
            <a:off x="3219450" y="3600450"/>
            <a:ext cx="733425" cy="771525"/>
          </a:xfrm>
          <a:custGeom>
            <a:avLst/>
            <a:gdLst>
              <a:gd name="T0" fmla="*/ 2147483647 w 77"/>
              <a:gd name="T1" fmla="*/ 2147483647 h 81"/>
              <a:gd name="T2" fmla="*/ 2147483647 w 77"/>
              <a:gd name="T3" fmla="*/ 2147483647 h 81"/>
              <a:gd name="T4" fmla="*/ 2147483647 w 77"/>
              <a:gd name="T5" fmla="*/ 2147483647 h 81"/>
              <a:gd name="T6" fmla="*/ 2147483647 w 77"/>
              <a:gd name="T7" fmla="*/ 2147483647 h 81"/>
              <a:gd name="T8" fmla="*/ 2147483647 w 77"/>
              <a:gd name="T9" fmla="*/ 2147483647 h 81"/>
              <a:gd name="T10" fmla="*/ 2147483647 w 77"/>
              <a:gd name="T11" fmla="*/ 2147483647 h 81"/>
              <a:gd name="T12" fmla="*/ 2147483647 w 77"/>
              <a:gd name="T13" fmla="*/ 2147483647 h 81"/>
              <a:gd name="T14" fmla="*/ 2147483647 w 77"/>
              <a:gd name="T15" fmla="*/ 2147483647 h 81"/>
              <a:gd name="T16" fmla="*/ 2147483647 w 77"/>
              <a:gd name="T17" fmla="*/ 2147483647 h 81"/>
              <a:gd name="T18" fmla="*/ 2147483647 w 77"/>
              <a:gd name="T19" fmla="*/ 2147483647 h 81"/>
              <a:gd name="T20" fmla="*/ 2147483647 w 77"/>
              <a:gd name="T21" fmla="*/ 2147483647 h 81"/>
              <a:gd name="T22" fmla="*/ 2147483647 w 77"/>
              <a:gd name="T23" fmla="*/ 2147483647 h 81"/>
              <a:gd name="T24" fmla="*/ 2147483647 w 77"/>
              <a:gd name="T25" fmla="*/ 2147483647 h 81"/>
              <a:gd name="T26" fmla="*/ 2147483647 w 77"/>
              <a:gd name="T27" fmla="*/ 2147483647 h 81"/>
              <a:gd name="T28" fmla="*/ 2147483647 w 77"/>
              <a:gd name="T29" fmla="*/ 2147483647 h 81"/>
              <a:gd name="T30" fmla="*/ 2147483647 w 77"/>
              <a:gd name="T31" fmla="*/ 2147483647 h 81"/>
              <a:gd name="T32" fmla="*/ 2147483647 w 77"/>
              <a:gd name="T33" fmla="*/ 2147483647 h 81"/>
              <a:gd name="T34" fmla="*/ 2147483647 w 77"/>
              <a:gd name="T35" fmla="*/ 2147483647 h 81"/>
              <a:gd name="T36" fmla="*/ 0 w 77"/>
              <a:gd name="T37" fmla="*/ 2147483647 h 81"/>
              <a:gd name="T38" fmla="*/ 2147483647 w 77"/>
              <a:gd name="T39" fmla="*/ 2147483647 h 81"/>
              <a:gd name="T40" fmla="*/ 2147483647 w 77"/>
              <a:gd name="T41" fmla="*/ 2147483647 h 81"/>
              <a:gd name="T42" fmla="*/ 0 w 77"/>
              <a:gd name="T43" fmla="*/ 2147483647 h 81"/>
              <a:gd name="T44" fmla="*/ 2147483647 w 77"/>
              <a:gd name="T45" fmla="*/ 2147483647 h 81"/>
              <a:gd name="T46" fmla="*/ 2147483647 w 77"/>
              <a:gd name="T47" fmla="*/ 2147483647 h 81"/>
              <a:gd name="T48" fmla="*/ 2147483647 w 77"/>
              <a:gd name="T49" fmla="*/ 2147483647 h 81"/>
              <a:gd name="T50" fmla="*/ 2147483647 w 77"/>
              <a:gd name="T51" fmla="*/ 2147483647 h 81"/>
              <a:gd name="T52" fmla="*/ 2147483647 w 77"/>
              <a:gd name="T53" fmla="*/ 2147483647 h 81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77"/>
              <a:gd name="T82" fmla="*/ 0 h 81"/>
              <a:gd name="T83" fmla="*/ 77 w 77"/>
              <a:gd name="T84" fmla="*/ 81 h 81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77" h="81">
                <a:moveTo>
                  <a:pt x="52" y="2"/>
                </a:moveTo>
                <a:cubicBezTo>
                  <a:pt x="52" y="17"/>
                  <a:pt x="53" y="32"/>
                  <a:pt x="53" y="47"/>
                </a:cubicBezTo>
                <a:cubicBezTo>
                  <a:pt x="53" y="51"/>
                  <a:pt x="50" y="56"/>
                  <a:pt x="54" y="60"/>
                </a:cubicBezTo>
                <a:cubicBezTo>
                  <a:pt x="56" y="56"/>
                  <a:pt x="55" y="57"/>
                  <a:pt x="60" y="58"/>
                </a:cubicBezTo>
                <a:cubicBezTo>
                  <a:pt x="59" y="61"/>
                  <a:pt x="57" y="63"/>
                  <a:pt x="55" y="65"/>
                </a:cubicBezTo>
                <a:cubicBezTo>
                  <a:pt x="54" y="66"/>
                  <a:pt x="52" y="68"/>
                  <a:pt x="52" y="68"/>
                </a:cubicBezTo>
                <a:cubicBezTo>
                  <a:pt x="54" y="72"/>
                  <a:pt x="63" y="63"/>
                  <a:pt x="63" y="63"/>
                </a:cubicBezTo>
                <a:cubicBezTo>
                  <a:pt x="68" y="64"/>
                  <a:pt x="73" y="64"/>
                  <a:pt x="77" y="68"/>
                </a:cubicBezTo>
                <a:cubicBezTo>
                  <a:pt x="75" y="70"/>
                  <a:pt x="75" y="68"/>
                  <a:pt x="73" y="67"/>
                </a:cubicBezTo>
                <a:cubicBezTo>
                  <a:pt x="62" y="69"/>
                  <a:pt x="67" y="69"/>
                  <a:pt x="61" y="75"/>
                </a:cubicBezTo>
                <a:cubicBezTo>
                  <a:pt x="60" y="77"/>
                  <a:pt x="60" y="79"/>
                  <a:pt x="58" y="81"/>
                </a:cubicBezTo>
                <a:cubicBezTo>
                  <a:pt x="53" y="80"/>
                  <a:pt x="51" y="77"/>
                  <a:pt x="48" y="74"/>
                </a:cubicBezTo>
                <a:cubicBezTo>
                  <a:pt x="46" y="72"/>
                  <a:pt x="43" y="69"/>
                  <a:pt x="43" y="69"/>
                </a:cubicBezTo>
                <a:cubicBezTo>
                  <a:pt x="37" y="70"/>
                  <a:pt x="35" y="72"/>
                  <a:pt x="30" y="74"/>
                </a:cubicBezTo>
                <a:cubicBezTo>
                  <a:pt x="28" y="75"/>
                  <a:pt x="25" y="78"/>
                  <a:pt x="25" y="78"/>
                </a:cubicBezTo>
                <a:cubicBezTo>
                  <a:pt x="23" y="76"/>
                  <a:pt x="23" y="79"/>
                  <a:pt x="22" y="80"/>
                </a:cubicBezTo>
                <a:cubicBezTo>
                  <a:pt x="2" y="79"/>
                  <a:pt x="3" y="81"/>
                  <a:pt x="8" y="65"/>
                </a:cubicBezTo>
                <a:cubicBezTo>
                  <a:pt x="8" y="63"/>
                  <a:pt x="8" y="58"/>
                  <a:pt x="6" y="56"/>
                </a:cubicBezTo>
                <a:cubicBezTo>
                  <a:pt x="4" y="54"/>
                  <a:pt x="0" y="51"/>
                  <a:pt x="0" y="51"/>
                </a:cubicBezTo>
                <a:cubicBezTo>
                  <a:pt x="2" y="49"/>
                  <a:pt x="0" y="42"/>
                  <a:pt x="1" y="39"/>
                </a:cubicBezTo>
                <a:cubicBezTo>
                  <a:pt x="2" y="37"/>
                  <a:pt x="5" y="35"/>
                  <a:pt x="5" y="35"/>
                </a:cubicBezTo>
                <a:cubicBezTo>
                  <a:pt x="4" y="32"/>
                  <a:pt x="2" y="30"/>
                  <a:pt x="0" y="27"/>
                </a:cubicBezTo>
                <a:cubicBezTo>
                  <a:pt x="2" y="19"/>
                  <a:pt x="9" y="17"/>
                  <a:pt x="17" y="16"/>
                </a:cubicBezTo>
                <a:cubicBezTo>
                  <a:pt x="21" y="12"/>
                  <a:pt x="27" y="13"/>
                  <a:pt x="31" y="9"/>
                </a:cubicBezTo>
                <a:cubicBezTo>
                  <a:pt x="33" y="7"/>
                  <a:pt x="38" y="5"/>
                  <a:pt x="38" y="5"/>
                </a:cubicBezTo>
                <a:cubicBezTo>
                  <a:pt x="39" y="6"/>
                  <a:pt x="40" y="8"/>
                  <a:pt x="41" y="9"/>
                </a:cubicBezTo>
                <a:cubicBezTo>
                  <a:pt x="42" y="8"/>
                  <a:pt x="52" y="0"/>
                  <a:pt x="52" y="2"/>
                </a:cubicBezTo>
                <a:close/>
              </a:path>
            </a:pathLst>
          </a:custGeom>
          <a:solidFill>
            <a:srgbClr val="00FF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35" name="Лысковский 2"/>
          <p:cNvSpPr>
            <a:spLocks/>
          </p:cNvSpPr>
          <p:nvPr/>
        </p:nvSpPr>
        <p:spPr bwMode="auto">
          <a:xfrm>
            <a:off x="3028950" y="4286250"/>
            <a:ext cx="895350" cy="504825"/>
          </a:xfrm>
          <a:custGeom>
            <a:avLst/>
            <a:gdLst>
              <a:gd name="T0" fmla="*/ 2147483647 w 94"/>
              <a:gd name="T1" fmla="*/ 2147483647 h 53"/>
              <a:gd name="T2" fmla="*/ 0 w 94"/>
              <a:gd name="T3" fmla="*/ 2147483647 h 53"/>
              <a:gd name="T4" fmla="*/ 2147483647 w 94"/>
              <a:gd name="T5" fmla="*/ 2147483647 h 53"/>
              <a:gd name="T6" fmla="*/ 2147483647 w 94"/>
              <a:gd name="T7" fmla="*/ 2147483647 h 53"/>
              <a:gd name="T8" fmla="*/ 2147483647 w 94"/>
              <a:gd name="T9" fmla="*/ 2147483647 h 53"/>
              <a:gd name="T10" fmla="*/ 2147483647 w 94"/>
              <a:gd name="T11" fmla="*/ 2147483647 h 53"/>
              <a:gd name="T12" fmla="*/ 2147483647 w 94"/>
              <a:gd name="T13" fmla="*/ 2147483647 h 53"/>
              <a:gd name="T14" fmla="*/ 2147483647 w 94"/>
              <a:gd name="T15" fmla="*/ 2147483647 h 53"/>
              <a:gd name="T16" fmla="*/ 2147483647 w 94"/>
              <a:gd name="T17" fmla="*/ 2147483647 h 53"/>
              <a:gd name="T18" fmla="*/ 2147483647 w 94"/>
              <a:gd name="T19" fmla="*/ 2147483647 h 53"/>
              <a:gd name="T20" fmla="*/ 2147483647 w 94"/>
              <a:gd name="T21" fmla="*/ 2147483647 h 53"/>
              <a:gd name="T22" fmla="*/ 2147483647 w 94"/>
              <a:gd name="T23" fmla="*/ 2147483647 h 53"/>
              <a:gd name="T24" fmla="*/ 2147483647 w 94"/>
              <a:gd name="T25" fmla="*/ 2147483647 h 53"/>
              <a:gd name="T26" fmla="*/ 2147483647 w 94"/>
              <a:gd name="T27" fmla="*/ 2147483647 h 53"/>
              <a:gd name="T28" fmla="*/ 2147483647 w 94"/>
              <a:gd name="T29" fmla="*/ 2147483647 h 53"/>
              <a:gd name="T30" fmla="*/ 2147483647 w 94"/>
              <a:gd name="T31" fmla="*/ 2147483647 h 53"/>
              <a:gd name="T32" fmla="*/ 2147483647 w 94"/>
              <a:gd name="T33" fmla="*/ 2147483647 h 53"/>
              <a:gd name="T34" fmla="*/ 2147483647 w 94"/>
              <a:gd name="T35" fmla="*/ 2147483647 h 53"/>
              <a:gd name="T36" fmla="*/ 2147483647 w 94"/>
              <a:gd name="T37" fmla="*/ 2147483647 h 53"/>
              <a:gd name="T38" fmla="*/ 2147483647 w 94"/>
              <a:gd name="T39" fmla="*/ 2147483647 h 53"/>
              <a:gd name="T40" fmla="*/ 2147483647 w 94"/>
              <a:gd name="T41" fmla="*/ 2147483647 h 53"/>
              <a:gd name="T42" fmla="*/ 2147483647 w 94"/>
              <a:gd name="T43" fmla="*/ 2147483647 h 53"/>
              <a:gd name="T44" fmla="*/ 2147483647 w 94"/>
              <a:gd name="T45" fmla="*/ 2147483647 h 53"/>
              <a:gd name="T46" fmla="*/ 2147483647 w 94"/>
              <a:gd name="T47" fmla="*/ 2147483647 h 53"/>
              <a:gd name="T48" fmla="*/ 2147483647 w 94"/>
              <a:gd name="T49" fmla="*/ 2147483647 h 53"/>
              <a:gd name="T50" fmla="*/ 2147483647 w 94"/>
              <a:gd name="T51" fmla="*/ 2147483647 h 53"/>
              <a:gd name="T52" fmla="*/ 2147483647 w 94"/>
              <a:gd name="T53" fmla="*/ 2147483647 h 53"/>
              <a:gd name="T54" fmla="*/ 2147483647 w 94"/>
              <a:gd name="T55" fmla="*/ 2147483647 h 53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94"/>
              <a:gd name="T85" fmla="*/ 0 h 53"/>
              <a:gd name="T86" fmla="*/ 94 w 94"/>
              <a:gd name="T87" fmla="*/ 53 h 53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94" h="53">
                <a:moveTo>
                  <a:pt x="1" y="19"/>
                </a:moveTo>
                <a:cubicBezTo>
                  <a:pt x="2" y="20"/>
                  <a:pt x="1" y="22"/>
                  <a:pt x="0" y="24"/>
                </a:cubicBezTo>
                <a:cubicBezTo>
                  <a:pt x="1" y="25"/>
                  <a:pt x="4" y="28"/>
                  <a:pt x="4" y="28"/>
                </a:cubicBezTo>
                <a:cubicBezTo>
                  <a:pt x="2" y="30"/>
                  <a:pt x="1" y="31"/>
                  <a:pt x="3" y="33"/>
                </a:cubicBezTo>
                <a:cubicBezTo>
                  <a:pt x="4" y="35"/>
                  <a:pt x="7" y="37"/>
                  <a:pt x="7" y="37"/>
                </a:cubicBezTo>
                <a:cubicBezTo>
                  <a:pt x="4" y="42"/>
                  <a:pt x="6" y="42"/>
                  <a:pt x="12" y="43"/>
                </a:cubicBezTo>
                <a:cubicBezTo>
                  <a:pt x="17" y="41"/>
                  <a:pt x="15" y="41"/>
                  <a:pt x="20" y="42"/>
                </a:cubicBezTo>
                <a:cubicBezTo>
                  <a:pt x="23" y="45"/>
                  <a:pt x="21" y="44"/>
                  <a:pt x="25" y="45"/>
                </a:cubicBezTo>
                <a:cubicBezTo>
                  <a:pt x="28" y="48"/>
                  <a:pt x="27" y="46"/>
                  <a:pt x="31" y="45"/>
                </a:cubicBezTo>
                <a:cubicBezTo>
                  <a:pt x="39" y="46"/>
                  <a:pt x="36" y="47"/>
                  <a:pt x="44" y="46"/>
                </a:cubicBezTo>
                <a:cubicBezTo>
                  <a:pt x="47" y="45"/>
                  <a:pt x="48" y="46"/>
                  <a:pt x="51" y="47"/>
                </a:cubicBezTo>
                <a:cubicBezTo>
                  <a:pt x="55" y="45"/>
                  <a:pt x="54" y="42"/>
                  <a:pt x="58" y="40"/>
                </a:cubicBezTo>
                <a:cubicBezTo>
                  <a:pt x="62" y="42"/>
                  <a:pt x="69" y="46"/>
                  <a:pt x="69" y="46"/>
                </a:cubicBezTo>
                <a:cubicBezTo>
                  <a:pt x="68" y="49"/>
                  <a:pt x="68" y="51"/>
                  <a:pt x="70" y="53"/>
                </a:cubicBezTo>
                <a:cubicBezTo>
                  <a:pt x="72" y="52"/>
                  <a:pt x="77" y="50"/>
                  <a:pt x="77" y="50"/>
                </a:cubicBezTo>
                <a:cubicBezTo>
                  <a:pt x="76" y="44"/>
                  <a:pt x="75" y="38"/>
                  <a:pt x="69" y="35"/>
                </a:cubicBezTo>
                <a:cubicBezTo>
                  <a:pt x="70" y="32"/>
                  <a:pt x="71" y="32"/>
                  <a:pt x="74" y="31"/>
                </a:cubicBezTo>
                <a:cubicBezTo>
                  <a:pt x="75" y="30"/>
                  <a:pt x="75" y="23"/>
                  <a:pt x="77" y="20"/>
                </a:cubicBezTo>
                <a:cubicBezTo>
                  <a:pt x="79" y="17"/>
                  <a:pt x="86" y="12"/>
                  <a:pt x="86" y="12"/>
                </a:cubicBezTo>
                <a:cubicBezTo>
                  <a:pt x="88" y="7"/>
                  <a:pt x="91" y="8"/>
                  <a:pt x="94" y="5"/>
                </a:cubicBezTo>
                <a:cubicBezTo>
                  <a:pt x="92" y="0"/>
                  <a:pt x="93" y="1"/>
                  <a:pt x="88" y="2"/>
                </a:cubicBezTo>
                <a:cubicBezTo>
                  <a:pt x="85" y="5"/>
                  <a:pt x="83" y="11"/>
                  <a:pt x="80" y="14"/>
                </a:cubicBezTo>
                <a:cubicBezTo>
                  <a:pt x="77" y="14"/>
                  <a:pt x="74" y="14"/>
                  <a:pt x="71" y="13"/>
                </a:cubicBezTo>
                <a:cubicBezTo>
                  <a:pt x="68" y="12"/>
                  <a:pt x="65" y="7"/>
                  <a:pt x="65" y="7"/>
                </a:cubicBezTo>
                <a:cubicBezTo>
                  <a:pt x="64" y="5"/>
                  <a:pt x="62" y="2"/>
                  <a:pt x="62" y="2"/>
                </a:cubicBezTo>
                <a:cubicBezTo>
                  <a:pt x="54" y="4"/>
                  <a:pt x="48" y="14"/>
                  <a:pt x="39" y="15"/>
                </a:cubicBezTo>
                <a:cubicBezTo>
                  <a:pt x="30" y="16"/>
                  <a:pt x="21" y="16"/>
                  <a:pt x="12" y="16"/>
                </a:cubicBezTo>
                <a:cubicBezTo>
                  <a:pt x="10" y="17"/>
                  <a:pt x="1" y="23"/>
                  <a:pt x="1" y="19"/>
                </a:cubicBezTo>
                <a:close/>
              </a:path>
            </a:pathLst>
          </a:custGeom>
          <a:solidFill>
            <a:srgbClr val="00FF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36" name="Воротынский"/>
          <p:cNvSpPr>
            <a:spLocks/>
          </p:cNvSpPr>
          <p:nvPr/>
        </p:nvSpPr>
        <p:spPr bwMode="auto">
          <a:xfrm>
            <a:off x="3705225" y="3600450"/>
            <a:ext cx="657225" cy="666750"/>
          </a:xfrm>
          <a:custGeom>
            <a:avLst/>
            <a:gdLst>
              <a:gd name="T0" fmla="*/ 2147483647 w 69"/>
              <a:gd name="T1" fmla="*/ 2147483647 h 70"/>
              <a:gd name="T2" fmla="*/ 2147483647 w 69"/>
              <a:gd name="T3" fmla="*/ 2147483647 h 70"/>
              <a:gd name="T4" fmla="*/ 2147483647 w 69"/>
              <a:gd name="T5" fmla="*/ 2147483647 h 70"/>
              <a:gd name="T6" fmla="*/ 2147483647 w 69"/>
              <a:gd name="T7" fmla="*/ 2147483647 h 70"/>
              <a:gd name="T8" fmla="*/ 2147483647 w 69"/>
              <a:gd name="T9" fmla="*/ 2147483647 h 70"/>
              <a:gd name="T10" fmla="*/ 2147483647 w 69"/>
              <a:gd name="T11" fmla="*/ 2147483647 h 70"/>
              <a:gd name="T12" fmla="*/ 2147483647 w 69"/>
              <a:gd name="T13" fmla="*/ 2147483647 h 70"/>
              <a:gd name="T14" fmla="*/ 2147483647 w 69"/>
              <a:gd name="T15" fmla="*/ 2147483647 h 70"/>
              <a:gd name="T16" fmla="*/ 2147483647 w 69"/>
              <a:gd name="T17" fmla="*/ 2147483647 h 70"/>
              <a:gd name="T18" fmla="*/ 2147483647 w 69"/>
              <a:gd name="T19" fmla="*/ 2147483647 h 70"/>
              <a:gd name="T20" fmla="*/ 2147483647 w 69"/>
              <a:gd name="T21" fmla="*/ 2147483647 h 70"/>
              <a:gd name="T22" fmla="*/ 2147483647 w 69"/>
              <a:gd name="T23" fmla="*/ 2147483647 h 70"/>
              <a:gd name="T24" fmla="*/ 2147483647 w 69"/>
              <a:gd name="T25" fmla="*/ 2147483647 h 70"/>
              <a:gd name="T26" fmla="*/ 2147483647 w 69"/>
              <a:gd name="T27" fmla="*/ 2147483647 h 70"/>
              <a:gd name="T28" fmla="*/ 2147483647 w 69"/>
              <a:gd name="T29" fmla="*/ 2147483647 h 70"/>
              <a:gd name="T30" fmla="*/ 2147483647 w 69"/>
              <a:gd name="T31" fmla="*/ 2147483647 h 70"/>
              <a:gd name="T32" fmla="*/ 2147483647 w 69"/>
              <a:gd name="T33" fmla="*/ 2147483647 h 70"/>
              <a:gd name="T34" fmla="*/ 2147483647 w 69"/>
              <a:gd name="T35" fmla="*/ 2147483647 h 70"/>
              <a:gd name="T36" fmla="*/ 2147483647 w 69"/>
              <a:gd name="T37" fmla="*/ 2147483647 h 70"/>
              <a:gd name="T38" fmla="*/ 2147483647 w 69"/>
              <a:gd name="T39" fmla="*/ 2147483647 h 70"/>
              <a:gd name="T40" fmla="*/ 2147483647 w 69"/>
              <a:gd name="T41" fmla="*/ 2147483647 h 70"/>
              <a:gd name="T42" fmla="*/ 2147483647 w 69"/>
              <a:gd name="T43" fmla="*/ 2147483647 h 70"/>
              <a:gd name="T44" fmla="*/ 2147483647 w 69"/>
              <a:gd name="T45" fmla="*/ 2147483647 h 70"/>
              <a:gd name="T46" fmla="*/ 2147483647 w 69"/>
              <a:gd name="T47" fmla="*/ 2147483647 h 70"/>
              <a:gd name="T48" fmla="*/ 2147483647 w 69"/>
              <a:gd name="T49" fmla="*/ 2147483647 h 70"/>
              <a:gd name="T50" fmla="*/ 2147483647 w 69"/>
              <a:gd name="T51" fmla="*/ 2147483647 h 70"/>
              <a:gd name="T52" fmla="*/ 2147483647 w 69"/>
              <a:gd name="T53" fmla="*/ 2147483647 h 70"/>
              <a:gd name="T54" fmla="*/ 2147483647 w 69"/>
              <a:gd name="T55" fmla="*/ 2147483647 h 7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69"/>
              <a:gd name="T85" fmla="*/ 0 h 70"/>
              <a:gd name="T86" fmla="*/ 69 w 69"/>
              <a:gd name="T87" fmla="*/ 70 h 70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69" h="70">
                <a:moveTo>
                  <a:pt x="27" y="8"/>
                </a:moveTo>
                <a:cubicBezTo>
                  <a:pt x="31" y="12"/>
                  <a:pt x="33" y="13"/>
                  <a:pt x="38" y="14"/>
                </a:cubicBezTo>
                <a:cubicBezTo>
                  <a:pt x="41" y="16"/>
                  <a:pt x="47" y="20"/>
                  <a:pt x="47" y="20"/>
                </a:cubicBezTo>
                <a:cubicBezTo>
                  <a:pt x="50" y="19"/>
                  <a:pt x="52" y="19"/>
                  <a:pt x="54" y="17"/>
                </a:cubicBezTo>
                <a:cubicBezTo>
                  <a:pt x="60" y="18"/>
                  <a:pt x="63" y="17"/>
                  <a:pt x="61" y="23"/>
                </a:cubicBezTo>
                <a:cubicBezTo>
                  <a:pt x="61" y="27"/>
                  <a:pt x="64" y="34"/>
                  <a:pt x="62" y="38"/>
                </a:cubicBezTo>
                <a:cubicBezTo>
                  <a:pt x="61" y="41"/>
                  <a:pt x="53" y="42"/>
                  <a:pt x="51" y="46"/>
                </a:cubicBezTo>
                <a:cubicBezTo>
                  <a:pt x="52" y="51"/>
                  <a:pt x="57" y="59"/>
                  <a:pt x="62" y="62"/>
                </a:cubicBezTo>
                <a:cubicBezTo>
                  <a:pt x="64" y="63"/>
                  <a:pt x="69" y="66"/>
                  <a:pt x="69" y="66"/>
                </a:cubicBezTo>
                <a:cubicBezTo>
                  <a:pt x="69" y="66"/>
                  <a:pt x="68" y="69"/>
                  <a:pt x="67" y="69"/>
                </a:cubicBezTo>
                <a:cubicBezTo>
                  <a:pt x="64" y="69"/>
                  <a:pt x="61" y="64"/>
                  <a:pt x="59" y="62"/>
                </a:cubicBezTo>
                <a:cubicBezTo>
                  <a:pt x="57" y="60"/>
                  <a:pt x="54" y="60"/>
                  <a:pt x="52" y="59"/>
                </a:cubicBezTo>
                <a:cubicBezTo>
                  <a:pt x="51" y="59"/>
                  <a:pt x="50" y="58"/>
                  <a:pt x="50" y="58"/>
                </a:cubicBezTo>
                <a:cubicBezTo>
                  <a:pt x="48" y="59"/>
                  <a:pt x="45" y="61"/>
                  <a:pt x="45" y="61"/>
                </a:cubicBezTo>
                <a:cubicBezTo>
                  <a:pt x="43" y="68"/>
                  <a:pt x="41" y="69"/>
                  <a:pt x="33" y="70"/>
                </a:cubicBezTo>
                <a:cubicBezTo>
                  <a:pt x="26" y="69"/>
                  <a:pt x="28" y="67"/>
                  <a:pt x="23" y="65"/>
                </a:cubicBezTo>
                <a:cubicBezTo>
                  <a:pt x="22" y="64"/>
                  <a:pt x="19" y="63"/>
                  <a:pt x="19" y="63"/>
                </a:cubicBezTo>
                <a:cubicBezTo>
                  <a:pt x="11" y="64"/>
                  <a:pt x="12" y="65"/>
                  <a:pt x="6" y="68"/>
                </a:cubicBezTo>
                <a:cubicBezTo>
                  <a:pt x="5" y="68"/>
                  <a:pt x="3" y="68"/>
                  <a:pt x="2" y="67"/>
                </a:cubicBezTo>
                <a:cubicBezTo>
                  <a:pt x="0" y="65"/>
                  <a:pt x="8" y="61"/>
                  <a:pt x="8" y="61"/>
                </a:cubicBezTo>
                <a:cubicBezTo>
                  <a:pt x="8" y="60"/>
                  <a:pt x="8" y="58"/>
                  <a:pt x="7" y="57"/>
                </a:cubicBezTo>
                <a:cubicBezTo>
                  <a:pt x="6" y="56"/>
                  <a:pt x="3" y="60"/>
                  <a:pt x="3" y="60"/>
                </a:cubicBezTo>
                <a:cubicBezTo>
                  <a:pt x="0" y="57"/>
                  <a:pt x="1" y="55"/>
                  <a:pt x="2" y="49"/>
                </a:cubicBezTo>
                <a:cubicBezTo>
                  <a:pt x="2" y="41"/>
                  <a:pt x="3" y="25"/>
                  <a:pt x="1" y="15"/>
                </a:cubicBezTo>
                <a:cubicBezTo>
                  <a:pt x="1" y="10"/>
                  <a:pt x="0" y="5"/>
                  <a:pt x="2" y="1"/>
                </a:cubicBezTo>
                <a:cubicBezTo>
                  <a:pt x="3" y="0"/>
                  <a:pt x="6" y="3"/>
                  <a:pt x="6" y="3"/>
                </a:cubicBezTo>
                <a:cubicBezTo>
                  <a:pt x="19" y="1"/>
                  <a:pt x="13" y="3"/>
                  <a:pt x="23" y="6"/>
                </a:cubicBezTo>
                <a:cubicBezTo>
                  <a:pt x="23" y="6"/>
                  <a:pt x="30" y="11"/>
                  <a:pt x="27" y="8"/>
                </a:cubicBezTo>
                <a:close/>
              </a:path>
            </a:pathLst>
          </a:custGeom>
          <a:solidFill>
            <a:srgbClr val="00FF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37" name="Воротынский 2"/>
          <p:cNvSpPr>
            <a:spLocks/>
          </p:cNvSpPr>
          <p:nvPr/>
        </p:nvSpPr>
        <p:spPr bwMode="auto">
          <a:xfrm>
            <a:off x="3790950" y="4219575"/>
            <a:ext cx="809625" cy="561975"/>
          </a:xfrm>
          <a:custGeom>
            <a:avLst/>
            <a:gdLst>
              <a:gd name="T0" fmla="*/ 2147483647 w 85"/>
              <a:gd name="T1" fmla="*/ 2147483647 h 59"/>
              <a:gd name="T2" fmla="*/ 2147483647 w 85"/>
              <a:gd name="T3" fmla="*/ 2147483647 h 59"/>
              <a:gd name="T4" fmla="*/ 2147483647 w 85"/>
              <a:gd name="T5" fmla="*/ 2147483647 h 59"/>
              <a:gd name="T6" fmla="*/ 2147483647 w 85"/>
              <a:gd name="T7" fmla="*/ 0 h 59"/>
              <a:gd name="T8" fmla="*/ 2147483647 w 85"/>
              <a:gd name="T9" fmla="*/ 2147483647 h 59"/>
              <a:gd name="T10" fmla="*/ 2147483647 w 85"/>
              <a:gd name="T11" fmla="*/ 2147483647 h 59"/>
              <a:gd name="T12" fmla="*/ 2147483647 w 85"/>
              <a:gd name="T13" fmla="*/ 2147483647 h 59"/>
              <a:gd name="T14" fmla="*/ 2147483647 w 85"/>
              <a:gd name="T15" fmla="*/ 2147483647 h 59"/>
              <a:gd name="T16" fmla="*/ 2147483647 w 85"/>
              <a:gd name="T17" fmla="*/ 2147483647 h 59"/>
              <a:gd name="T18" fmla="*/ 2147483647 w 85"/>
              <a:gd name="T19" fmla="*/ 2147483647 h 59"/>
              <a:gd name="T20" fmla="*/ 2147483647 w 85"/>
              <a:gd name="T21" fmla="*/ 2147483647 h 59"/>
              <a:gd name="T22" fmla="*/ 2147483647 w 85"/>
              <a:gd name="T23" fmla="*/ 2147483647 h 59"/>
              <a:gd name="T24" fmla="*/ 2147483647 w 85"/>
              <a:gd name="T25" fmla="*/ 2147483647 h 59"/>
              <a:gd name="T26" fmla="*/ 2147483647 w 85"/>
              <a:gd name="T27" fmla="*/ 2147483647 h 59"/>
              <a:gd name="T28" fmla="*/ 2147483647 w 85"/>
              <a:gd name="T29" fmla="*/ 2147483647 h 59"/>
              <a:gd name="T30" fmla="*/ 2147483647 w 85"/>
              <a:gd name="T31" fmla="*/ 2147483647 h 59"/>
              <a:gd name="T32" fmla="*/ 2147483647 w 85"/>
              <a:gd name="T33" fmla="*/ 2147483647 h 59"/>
              <a:gd name="T34" fmla="*/ 2147483647 w 85"/>
              <a:gd name="T35" fmla="*/ 2147483647 h 59"/>
              <a:gd name="T36" fmla="*/ 2147483647 w 85"/>
              <a:gd name="T37" fmla="*/ 2147483647 h 59"/>
              <a:gd name="T38" fmla="*/ 2147483647 w 85"/>
              <a:gd name="T39" fmla="*/ 2147483647 h 59"/>
              <a:gd name="T40" fmla="*/ 2147483647 w 85"/>
              <a:gd name="T41" fmla="*/ 2147483647 h 59"/>
              <a:gd name="T42" fmla="*/ 2147483647 w 85"/>
              <a:gd name="T43" fmla="*/ 2147483647 h 5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85"/>
              <a:gd name="T67" fmla="*/ 0 h 59"/>
              <a:gd name="T68" fmla="*/ 85 w 85"/>
              <a:gd name="T69" fmla="*/ 59 h 59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85" h="59">
                <a:moveTo>
                  <a:pt x="13" y="8"/>
                </a:moveTo>
                <a:cubicBezTo>
                  <a:pt x="17" y="10"/>
                  <a:pt x="15" y="10"/>
                  <a:pt x="22" y="11"/>
                </a:cubicBezTo>
                <a:cubicBezTo>
                  <a:pt x="29" y="10"/>
                  <a:pt x="30" y="9"/>
                  <a:pt x="36" y="6"/>
                </a:cubicBezTo>
                <a:cubicBezTo>
                  <a:pt x="38" y="5"/>
                  <a:pt x="41" y="0"/>
                  <a:pt x="41" y="0"/>
                </a:cubicBezTo>
                <a:cubicBezTo>
                  <a:pt x="52" y="2"/>
                  <a:pt x="48" y="5"/>
                  <a:pt x="55" y="9"/>
                </a:cubicBezTo>
                <a:cubicBezTo>
                  <a:pt x="58" y="8"/>
                  <a:pt x="62" y="6"/>
                  <a:pt x="64" y="4"/>
                </a:cubicBezTo>
                <a:cubicBezTo>
                  <a:pt x="74" y="6"/>
                  <a:pt x="72" y="26"/>
                  <a:pt x="82" y="28"/>
                </a:cubicBezTo>
                <a:cubicBezTo>
                  <a:pt x="84" y="30"/>
                  <a:pt x="85" y="30"/>
                  <a:pt x="84" y="36"/>
                </a:cubicBezTo>
                <a:cubicBezTo>
                  <a:pt x="83" y="43"/>
                  <a:pt x="77" y="41"/>
                  <a:pt x="73" y="45"/>
                </a:cubicBezTo>
                <a:cubicBezTo>
                  <a:pt x="72" y="45"/>
                  <a:pt x="70" y="45"/>
                  <a:pt x="69" y="44"/>
                </a:cubicBezTo>
                <a:cubicBezTo>
                  <a:pt x="68" y="43"/>
                  <a:pt x="69" y="41"/>
                  <a:pt x="68" y="41"/>
                </a:cubicBezTo>
                <a:cubicBezTo>
                  <a:pt x="67" y="41"/>
                  <a:pt x="64" y="46"/>
                  <a:pt x="63" y="47"/>
                </a:cubicBezTo>
                <a:cubicBezTo>
                  <a:pt x="59" y="52"/>
                  <a:pt x="56" y="54"/>
                  <a:pt x="49" y="55"/>
                </a:cubicBezTo>
                <a:cubicBezTo>
                  <a:pt x="47" y="57"/>
                  <a:pt x="45" y="59"/>
                  <a:pt x="42" y="55"/>
                </a:cubicBezTo>
                <a:cubicBezTo>
                  <a:pt x="40" y="53"/>
                  <a:pt x="46" y="49"/>
                  <a:pt x="46" y="49"/>
                </a:cubicBezTo>
                <a:cubicBezTo>
                  <a:pt x="46" y="47"/>
                  <a:pt x="46" y="46"/>
                  <a:pt x="45" y="44"/>
                </a:cubicBezTo>
                <a:cubicBezTo>
                  <a:pt x="44" y="42"/>
                  <a:pt x="40" y="41"/>
                  <a:pt x="40" y="41"/>
                </a:cubicBezTo>
                <a:cubicBezTo>
                  <a:pt x="33" y="42"/>
                  <a:pt x="30" y="43"/>
                  <a:pt x="26" y="39"/>
                </a:cubicBezTo>
                <a:cubicBezTo>
                  <a:pt x="24" y="29"/>
                  <a:pt x="25" y="32"/>
                  <a:pt x="14" y="31"/>
                </a:cubicBezTo>
                <a:cubicBezTo>
                  <a:pt x="9" y="26"/>
                  <a:pt x="11" y="26"/>
                  <a:pt x="2" y="24"/>
                </a:cubicBezTo>
                <a:cubicBezTo>
                  <a:pt x="0" y="22"/>
                  <a:pt x="12" y="14"/>
                  <a:pt x="14" y="12"/>
                </a:cubicBezTo>
                <a:cubicBezTo>
                  <a:pt x="13" y="10"/>
                  <a:pt x="14" y="8"/>
                  <a:pt x="13" y="8"/>
                </a:cubicBezTo>
                <a:close/>
              </a:path>
            </a:pathLst>
          </a:custGeom>
          <a:solidFill>
            <a:srgbClr val="00FF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38" name="Балахнинский"/>
          <p:cNvSpPr>
            <a:spLocks/>
          </p:cNvSpPr>
          <p:nvPr/>
        </p:nvSpPr>
        <p:spPr bwMode="auto">
          <a:xfrm>
            <a:off x="1438275" y="3362325"/>
            <a:ext cx="666750" cy="600075"/>
          </a:xfrm>
          <a:custGeom>
            <a:avLst/>
            <a:gdLst>
              <a:gd name="T0" fmla="*/ 0 w 70"/>
              <a:gd name="T1" fmla="*/ 2147483647 h 63"/>
              <a:gd name="T2" fmla="*/ 2147483647 w 70"/>
              <a:gd name="T3" fmla="*/ 2147483647 h 63"/>
              <a:gd name="T4" fmla="*/ 2147483647 w 70"/>
              <a:gd name="T5" fmla="*/ 2147483647 h 63"/>
              <a:gd name="T6" fmla="*/ 2147483647 w 70"/>
              <a:gd name="T7" fmla="*/ 2147483647 h 63"/>
              <a:gd name="T8" fmla="*/ 2147483647 w 70"/>
              <a:gd name="T9" fmla="*/ 2147483647 h 63"/>
              <a:gd name="T10" fmla="*/ 2147483647 w 70"/>
              <a:gd name="T11" fmla="*/ 2147483647 h 63"/>
              <a:gd name="T12" fmla="*/ 2147483647 w 70"/>
              <a:gd name="T13" fmla="*/ 2147483647 h 63"/>
              <a:gd name="T14" fmla="*/ 2147483647 w 70"/>
              <a:gd name="T15" fmla="*/ 2147483647 h 63"/>
              <a:gd name="T16" fmla="*/ 2147483647 w 70"/>
              <a:gd name="T17" fmla="*/ 2147483647 h 63"/>
              <a:gd name="T18" fmla="*/ 2147483647 w 70"/>
              <a:gd name="T19" fmla="*/ 2147483647 h 63"/>
              <a:gd name="T20" fmla="*/ 2147483647 w 70"/>
              <a:gd name="T21" fmla="*/ 2147483647 h 63"/>
              <a:gd name="T22" fmla="*/ 2147483647 w 70"/>
              <a:gd name="T23" fmla="*/ 2147483647 h 63"/>
              <a:gd name="T24" fmla="*/ 2147483647 w 70"/>
              <a:gd name="T25" fmla="*/ 2147483647 h 63"/>
              <a:gd name="T26" fmla="*/ 2147483647 w 70"/>
              <a:gd name="T27" fmla="*/ 0 h 63"/>
              <a:gd name="T28" fmla="*/ 2147483647 w 70"/>
              <a:gd name="T29" fmla="*/ 2147483647 h 63"/>
              <a:gd name="T30" fmla="*/ 2147483647 w 70"/>
              <a:gd name="T31" fmla="*/ 2147483647 h 63"/>
              <a:gd name="T32" fmla="*/ 2147483647 w 70"/>
              <a:gd name="T33" fmla="*/ 2147483647 h 63"/>
              <a:gd name="T34" fmla="*/ 0 w 70"/>
              <a:gd name="T35" fmla="*/ 2147483647 h 6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70"/>
              <a:gd name="T55" fmla="*/ 0 h 63"/>
              <a:gd name="T56" fmla="*/ 70 w 70"/>
              <a:gd name="T57" fmla="*/ 63 h 6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70" h="63">
                <a:moveTo>
                  <a:pt x="0" y="24"/>
                </a:moveTo>
                <a:cubicBezTo>
                  <a:pt x="1" y="32"/>
                  <a:pt x="1" y="40"/>
                  <a:pt x="9" y="43"/>
                </a:cubicBezTo>
                <a:cubicBezTo>
                  <a:pt x="7" y="50"/>
                  <a:pt x="7" y="53"/>
                  <a:pt x="14" y="54"/>
                </a:cubicBezTo>
                <a:cubicBezTo>
                  <a:pt x="20" y="53"/>
                  <a:pt x="20" y="52"/>
                  <a:pt x="27" y="53"/>
                </a:cubicBezTo>
                <a:cubicBezTo>
                  <a:pt x="29" y="55"/>
                  <a:pt x="30" y="56"/>
                  <a:pt x="32" y="57"/>
                </a:cubicBezTo>
                <a:cubicBezTo>
                  <a:pt x="33" y="56"/>
                  <a:pt x="35" y="54"/>
                  <a:pt x="35" y="54"/>
                </a:cubicBezTo>
                <a:cubicBezTo>
                  <a:pt x="42" y="55"/>
                  <a:pt x="47" y="54"/>
                  <a:pt x="54" y="56"/>
                </a:cubicBezTo>
                <a:cubicBezTo>
                  <a:pt x="57" y="57"/>
                  <a:pt x="61" y="63"/>
                  <a:pt x="61" y="63"/>
                </a:cubicBezTo>
                <a:cubicBezTo>
                  <a:pt x="64" y="62"/>
                  <a:pt x="66" y="60"/>
                  <a:pt x="69" y="59"/>
                </a:cubicBezTo>
                <a:cubicBezTo>
                  <a:pt x="68" y="53"/>
                  <a:pt x="68" y="51"/>
                  <a:pt x="70" y="46"/>
                </a:cubicBezTo>
                <a:cubicBezTo>
                  <a:pt x="65" y="41"/>
                  <a:pt x="62" y="33"/>
                  <a:pt x="57" y="27"/>
                </a:cubicBezTo>
                <a:cubicBezTo>
                  <a:pt x="55" y="25"/>
                  <a:pt x="53" y="22"/>
                  <a:pt x="51" y="20"/>
                </a:cubicBezTo>
                <a:cubicBezTo>
                  <a:pt x="50" y="19"/>
                  <a:pt x="48" y="17"/>
                  <a:pt x="48" y="17"/>
                </a:cubicBezTo>
                <a:cubicBezTo>
                  <a:pt x="46" y="10"/>
                  <a:pt x="40" y="2"/>
                  <a:pt x="33" y="0"/>
                </a:cubicBezTo>
                <a:cubicBezTo>
                  <a:pt x="31" y="0"/>
                  <a:pt x="26" y="3"/>
                  <a:pt x="26" y="3"/>
                </a:cubicBezTo>
                <a:cubicBezTo>
                  <a:pt x="21" y="17"/>
                  <a:pt x="19" y="9"/>
                  <a:pt x="11" y="17"/>
                </a:cubicBezTo>
                <a:cubicBezTo>
                  <a:pt x="7" y="21"/>
                  <a:pt x="9" y="21"/>
                  <a:pt x="2" y="22"/>
                </a:cubicBezTo>
                <a:cubicBezTo>
                  <a:pt x="0" y="23"/>
                  <a:pt x="0" y="22"/>
                  <a:pt x="0" y="24"/>
                </a:cubicBezTo>
                <a:close/>
              </a:path>
            </a:pathLst>
          </a:custGeom>
          <a:solidFill>
            <a:srgbClr val="00FF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39" name="Нижний Новгород"/>
          <p:cNvSpPr>
            <a:spLocks/>
          </p:cNvSpPr>
          <p:nvPr/>
        </p:nvSpPr>
        <p:spPr bwMode="auto">
          <a:xfrm>
            <a:off x="2085975" y="3790950"/>
            <a:ext cx="381000" cy="361950"/>
          </a:xfrm>
          <a:custGeom>
            <a:avLst/>
            <a:gdLst>
              <a:gd name="T0" fmla="*/ 2147483647 w 40"/>
              <a:gd name="T1" fmla="*/ 2147483647 h 38"/>
              <a:gd name="T2" fmla="*/ 2147483647 w 40"/>
              <a:gd name="T3" fmla="*/ 2147483647 h 38"/>
              <a:gd name="T4" fmla="*/ 2147483647 w 40"/>
              <a:gd name="T5" fmla="*/ 2147483647 h 38"/>
              <a:gd name="T6" fmla="*/ 2147483647 w 40"/>
              <a:gd name="T7" fmla="*/ 2147483647 h 38"/>
              <a:gd name="T8" fmla="*/ 2147483647 w 40"/>
              <a:gd name="T9" fmla="*/ 2147483647 h 38"/>
              <a:gd name="T10" fmla="*/ 2147483647 w 40"/>
              <a:gd name="T11" fmla="*/ 2147483647 h 38"/>
              <a:gd name="T12" fmla="*/ 2147483647 w 40"/>
              <a:gd name="T13" fmla="*/ 0 h 38"/>
              <a:gd name="T14" fmla="*/ 0 w 40"/>
              <a:gd name="T15" fmla="*/ 2147483647 h 38"/>
              <a:gd name="T16" fmla="*/ 2147483647 w 40"/>
              <a:gd name="T17" fmla="*/ 2147483647 h 38"/>
              <a:gd name="T18" fmla="*/ 2147483647 w 40"/>
              <a:gd name="T19" fmla="*/ 2147483647 h 3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0"/>
              <a:gd name="T31" fmla="*/ 0 h 38"/>
              <a:gd name="T32" fmla="*/ 40 w 40"/>
              <a:gd name="T33" fmla="*/ 38 h 3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0" h="38">
                <a:moveTo>
                  <a:pt x="1" y="15"/>
                </a:moveTo>
                <a:cubicBezTo>
                  <a:pt x="7" y="18"/>
                  <a:pt x="3" y="25"/>
                  <a:pt x="1" y="29"/>
                </a:cubicBezTo>
                <a:cubicBezTo>
                  <a:pt x="2" y="36"/>
                  <a:pt x="1" y="36"/>
                  <a:pt x="5" y="38"/>
                </a:cubicBezTo>
                <a:cubicBezTo>
                  <a:pt x="14" y="37"/>
                  <a:pt x="21" y="34"/>
                  <a:pt x="29" y="31"/>
                </a:cubicBezTo>
                <a:cubicBezTo>
                  <a:pt x="33" y="30"/>
                  <a:pt x="40" y="23"/>
                  <a:pt x="40" y="23"/>
                </a:cubicBezTo>
                <a:cubicBezTo>
                  <a:pt x="39" y="19"/>
                  <a:pt x="37" y="18"/>
                  <a:pt x="34" y="16"/>
                </a:cubicBezTo>
                <a:cubicBezTo>
                  <a:pt x="21" y="20"/>
                  <a:pt x="17" y="3"/>
                  <a:pt x="6" y="0"/>
                </a:cubicBezTo>
                <a:cubicBezTo>
                  <a:pt x="4" y="1"/>
                  <a:pt x="0" y="4"/>
                  <a:pt x="0" y="4"/>
                </a:cubicBezTo>
                <a:cubicBezTo>
                  <a:pt x="0" y="8"/>
                  <a:pt x="3" y="17"/>
                  <a:pt x="3" y="17"/>
                </a:cubicBezTo>
                <a:cubicBezTo>
                  <a:pt x="3" y="17"/>
                  <a:pt x="1" y="15"/>
                  <a:pt x="1" y="15"/>
                </a:cubicBezTo>
                <a:close/>
              </a:path>
            </a:pathLst>
          </a:custGeom>
          <a:solidFill>
            <a:srgbClr val="FFFF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40" name="Дзержинск"/>
          <p:cNvSpPr>
            <a:spLocks/>
          </p:cNvSpPr>
          <p:nvPr/>
        </p:nvSpPr>
        <p:spPr bwMode="auto">
          <a:xfrm>
            <a:off x="1724025" y="3876675"/>
            <a:ext cx="400050" cy="266700"/>
          </a:xfrm>
          <a:custGeom>
            <a:avLst/>
            <a:gdLst>
              <a:gd name="T0" fmla="*/ 2147483647 w 42"/>
              <a:gd name="T1" fmla="*/ 2147483647 h 28"/>
              <a:gd name="T2" fmla="*/ 2147483647 w 42"/>
              <a:gd name="T3" fmla="*/ 2147483647 h 28"/>
              <a:gd name="T4" fmla="*/ 0 w 42"/>
              <a:gd name="T5" fmla="*/ 2147483647 h 28"/>
              <a:gd name="T6" fmla="*/ 2147483647 w 42"/>
              <a:gd name="T7" fmla="*/ 2147483647 h 28"/>
              <a:gd name="T8" fmla="*/ 2147483647 w 42"/>
              <a:gd name="T9" fmla="*/ 2147483647 h 28"/>
              <a:gd name="T10" fmla="*/ 2147483647 w 42"/>
              <a:gd name="T11" fmla="*/ 2147483647 h 28"/>
              <a:gd name="T12" fmla="*/ 2147483647 w 42"/>
              <a:gd name="T13" fmla="*/ 2147483647 h 28"/>
              <a:gd name="T14" fmla="*/ 2147483647 w 42"/>
              <a:gd name="T15" fmla="*/ 2147483647 h 28"/>
              <a:gd name="T16" fmla="*/ 2147483647 w 42"/>
              <a:gd name="T17" fmla="*/ 2147483647 h 28"/>
              <a:gd name="T18" fmla="*/ 2147483647 w 42"/>
              <a:gd name="T19" fmla="*/ 2147483647 h 28"/>
              <a:gd name="T20" fmla="*/ 2147483647 w 42"/>
              <a:gd name="T21" fmla="*/ 2147483647 h 28"/>
              <a:gd name="T22" fmla="*/ 2147483647 w 42"/>
              <a:gd name="T23" fmla="*/ 2147483647 h 28"/>
              <a:gd name="T24" fmla="*/ 2147483647 w 42"/>
              <a:gd name="T25" fmla="*/ 0 h 28"/>
              <a:gd name="T26" fmla="*/ 2147483647 w 42"/>
              <a:gd name="T27" fmla="*/ 2147483647 h 28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42"/>
              <a:gd name="T43" fmla="*/ 0 h 28"/>
              <a:gd name="T44" fmla="*/ 42 w 42"/>
              <a:gd name="T45" fmla="*/ 28 h 28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42" h="28">
                <a:moveTo>
                  <a:pt x="1" y="3"/>
                </a:moveTo>
                <a:cubicBezTo>
                  <a:pt x="0" y="5"/>
                  <a:pt x="3" y="8"/>
                  <a:pt x="3" y="8"/>
                </a:cubicBezTo>
                <a:cubicBezTo>
                  <a:pt x="2" y="11"/>
                  <a:pt x="2" y="16"/>
                  <a:pt x="0" y="18"/>
                </a:cubicBezTo>
                <a:cubicBezTo>
                  <a:pt x="1" y="21"/>
                  <a:pt x="2" y="21"/>
                  <a:pt x="5" y="22"/>
                </a:cubicBezTo>
                <a:cubicBezTo>
                  <a:pt x="6" y="24"/>
                  <a:pt x="8" y="28"/>
                  <a:pt x="8" y="28"/>
                </a:cubicBezTo>
                <a:cubicBezTo>
                  <a:pt x="11" y="27"/>
                  <a:pt x="12" y="25"/>
                  <a:pt x="15" y="24"/>
                </a:cubicBezTo>
                <a:cubicBezTo>
                  <a:pt x="21" y="25"/>
                  <a:pt x="20" y="26"/>
                  <a:pt x="26" y="25"/>
                </a:cubicBezTo>
                <a:cubicBezTo>
                  <a:pt x="28" y="23"/>
                  <a:pt x="32" y="25"/>
                  <a:pt x="34" y="26"/>
                </a:cubicBezTo>
                <a:cubicBezTo>
                  <a:pt x="41" y="25"/>
                  <a:pt x="38" y="24"/>
                  <a:pt x="41" y="18"/>
                </a:cubicBezTo>
                <a:cubicBezTo>
                  <a:pt x="39" y="16"/>
                  <a:pt x="41" y="16"/>
                  <a:pt x="42" y="14"/>
                </a:cubicBezTo>
                <a:cubicBezTo>
                  <a:pt x="42" y="11"/>
                  <a:pt x="39" y="6"/>
                  <a:pt x="39" y="6"/>
                </a:cubicBezTo>
                <a:cubicBezTo>
                  <a:pt x="36" y="7"/>
                  <a:pt x="35" y="8"/>
                  <a:pt x="32" y="9"/>
                </a:cubicBezTo>
                <a:cubicBezTo>
                  <a:pt x="24" y="1"/>
                  <a:pt x="21" y="1"/>
                  <a:pt x="7" y="0"/>
                </a:cubicBezTo>
                <a:cubicBezTo>
                  <a:pt x="6" y="1"/>
                  <a:pt x="1" y="4"/>
                  <a:pt x="1" y="3"/>
                </a:cubicBezTo>
                <a:close/>
              </a:path>
            </a:pathLst>
          </a:custGeom>
          <a:solidFill>
            <a:srgbClr val="00FF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41" name="Кстовский"/>
          <p:cNvSpPr>
            <a:spLocks/>
          </p:cNvSpPr>
          <p:nvPr/>
        </p:nvSpPr>
        <p:spPr bwMode="auto">
          <a:xfrm>
            <a:off x="2219325" y="4019550"/>
            <a:ext cx="876300" cy="752475"/>
          </a:xfrm>
          <a:custGeom>
            <a:avLst/>
            <a:gdLst>
              <a:gd name="T0" fmla="*/ 2147483647 w 92"/>
              <a:gd name="T1" fmla="*/ 2147483647 h 79"/>
              <a:gd name="T2" fmla="*/ 2147483647 w 92"/>
              <a:gd name="T3" fmla="*/ 2147483647 h 79"/>
              <a:gd name="T4" fmla="*/ 2147483647 w 92"/>
              <a:gd name="T5" fmla="*/ 2147483647 h 79"/>
              <a:gd name="T6" fmla="*/ 2147483647 w 92"/>
              <a:gd name="T7" fmla="*/ 2147483647 h 79"/>
              <a:gd name="T8" fmla="*/ 2147483647 w 92"/>
              <a:gd name="T9" fmla="*/ 2147483647 h 79"/>
              <a:gd name="T10" fmla="*/ 2147483647 w 92"/>
              <a:gd name="T11" fmla="*/ 2147483647 h 79"/>
              <a:gd name="T12" fmla="*/ 2147483647 w 92"/>
              <a:gd name="T13" fmla="*/ 2147483647 h 79"/>
              <a:gd name="T14" fmla="*/ 2147483647 w 92"/>
              <a:gd name="T15" fmla="*/ 2147483647 h 79"/>
              <a:gd name="T16" fmla="*/ 2147483647 w 92"/>
              <a:gd name="T17" fmla="*/ 2147483647 h 79"/>
              <a:gd name="T18" fmla="*/ 2147483647 w 92"/>
              <a:gd name="T19" fmla="*/ 2147483647 h 79"/>
              <a:gd name="T20" fmla="*/ 2147483647 w 92"/>
              <a:gd name="T21" fmla="*/ 2147483647 h 79"/>
              <a:gd name="T22" fmla="*/ 2147483647 w 92"/>
              <a:gd name="T23" fmla="*/ 2147483647 h 79"/>
              <a:gd name="T24" fmla="*/ 2147483647 w 92"/>
              <a:gd name="T25" fmla="*/ 2147483647 h 79"/>
              <a:gd name="T26" fmla="*/ 2147483647 w 92"/>
              <a:gd name="T27" fmla="*/ 2147483647 h 79"/>
              <a:gd name="T28" fmla="*/ 2147483647 w 92"/>
              <a:gd name="T29" fmla="*/ 2147483647 h 79"/>
              <a:gd name="T30" fmla="*/ 2147483647 w 92"/>
              <a:gd name="T31" fmla="*/ 2147483647 h 79"/>
              <a:gd name="T32" fmla="*/ 2147483647 w 92"/>
              <a:gd name="T33" fmla="*/ 2147483647 h 79"/>
              <a:gd name="T34" fmla="*/ 2147483647 w 92"/>
              <a:gd name="T35" fmla="*/ 2147483647 h 79"/>
              <a:gd name="T36" fmla="*/ 2147483647 w 92"/>
              <a:gd name="T37" fmla="*/ 2147483647 h 79"/>
              <a:gd name="T38" fmla="*/ 2147483647 w 92"/>
              <a:gd name="T39" fmla="*/ 2147483647 h 79"/>
              <a:gd name="T40" fmla="*/ 2147483647 w 92"/>
              <a:gd name="T41" fmla="*/ 2147483647 h 79"/>
              <a:gd name="T42" fmla="*/ 2147483647 w 92"/>
              <a:gd name="T43" fmla="*/ 2147483647 h 79"/>
              <a:gd name="T44" fmla="*/ 2147483647 w 92"/>
              <a:gd name="T45" fmla="*/ 2147483647 h 79"/>
              <a:gd name="T46" fmla="*/ 2147483647 w 92"/>
              <a:gd name="T47" fmla="*/ 0 h 79"/>
              <a:gd name="T48" fmla="*/ 2147483647 w 92"/>
              <a:gd name="T49" fmla="*/ 2147483647 h 79"/>
              <a:gd name="T50" fmla="*/ 2147483647 w 92"/>
              <a:gd name="T51" fmla="*/ 2147483647 h 79"/>
              <a:gd name="T52" fmla="*/ 2147483647 w 92"/>
              <a:gd name="T53" fmla="*/ 2147483647 h 79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92"/>
              <a:gd name="T82" fmla="*/ 0 h 79"/>
              <a:gd name="T83" fmla="*/ 92 w 92"/>
              <a:gd name="T84" fmla="*/ 79 h 79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92" h="79">
                <a:moveTo>
                  <a:pt x="8" y="10"/>
                </a:moveTo>
                <a:lnTo>
                  <a:pt x="3" y="15"/>
                </a:lnTo>
                <a:cubicBezTo>
                  <a:pt x="3" y="15"/>
                  <a:pt x="2" y="16"/>
                  <a:pt x="2" y="16"/>
                </a:cubicBezTo>
                <a:cubicBezTo>
                  <a:pt x="2" y="19"/>
                  <a:pt x="0" y="35"/>
                  <a:pt x="6" y="38"/>
                </a:cubicBezTo>
                <a:cubicBezTo>
                  <a:pt x="10" y="37"/>
                  <a:pt x="15" y="36"/>
                  <a:pt x="18" y="39"/>
                </a:cubicBezTo>
                <a:cubicBezTo>
                  <a:pt x="19" y="49"/>
                  <a:pt x="24" y="54"/>
                  <a:pt x="34" y="56"/>
                </a:cubicBezTo>
                <a:cubicBezTo>
                  <a:pt x="35" y="57"/>
                  <a:pt x="37" y="59"/>
                  <a:pt x="37" y="59"/>
                </a:cubicBezTo>
                <a:cubicBezTo>
                  <a:pt x="39" y="58"/>
                  <a:pt x="44" y="61"/>
                  <a:pt x="44" y="61"/>
                </a:cubicBezTo>
                <a:cubicBezTo>
                  <a:pt x="45" y="67"/>
                  <a:pt x="49" y="67"/>
                  <a:pt x="53" y="72"/>
                </a:cubicBezTo>
                <a:cubicBezTo>
                  <a:pt x="55" y="74"/>
                  <a:pt x="59" y="79"/>
                  <a:pt x="59" y="79"/>
                </a:cubicBezTo>
                <a:cubicBezTo>
                  <a:pt x="66" y="78"/>
                  <a:pt x="66" y="73"/>
                  <a:pt x="73" y="72"/>
                </a:cubicBezTo>
                <a:cubicBezTo>
                  <a:pt x="76" y="69"/>
                  <a:pt x="73" y="73"/>
                  <a:pt x="73" y="70"/>
                </a:cubicBezTo>
                <a:cubicBezTo>
                  <a:pt x="73" y="68"/>
                  <a:pt x="76" y="66"/>
                  <a:pt x="76" y="66"/>
                </a:cubicBezTo>
                <a:cubicBezTo>
                  <a:pt x="79" y="68"/>
                  <a:pt x="81" y="70"/>
                  <a:pt x="84" y="71"/>
                </a:cubicBezTo>
                <a:cubicBezTo>
                  <a:pt x="91" y="70"/>
                  <a:pt x="90" y="71"/>
                  <a:pt x="92" y="65"/>
                </a:cubicBezTo>
                <a:cubicBezTo>
                  <a:pt x="90" y="63"/>
                  <a:pt x="88" y="62"/>
                  <a:pt x="87" y="59"/>
                </a:cubicBezTo>
                <a:cubicBezTo>
                  <a:pt x="88" y="58"/>
                  <a:pt x="88" y="58"/>
                  <a:pt x="89" y="57"/>
                </a:cubicBezTo>
                <a:cubicBezTo>
                  <a:pt x="90" y="56"/>
                  <a:pt x="86" y="53"/>
                  <a:pt x="86" y="53"/>
                </a:cubicBezTo>
                <a:cubicBezTo>
                  <a:pt x="85" y="49"/>
                  <a:pt x="85" y="45"/>
                  <a:pt x="80" y="44"/>
                </a:cubicBezTo>
                <a:cubicBezTo>
                  <a:pt x="75" y="43"/>
                  <a:pt x="66" y="42"/>
                  <a:pt x="62" y="38"/>
                </a:cubicBezTo>
                <a:cubicBezTo>
                  <a:pt x="52" y="28"/>
                  <a:pt x="54" y="24"/>
                  <a:pt x="38" y="22"/>
                </a:cubicBezTo>
                <a:cubicBezTo>
                  <a:pt x="37" y="21"/>
                  <a:pt x="35" y="19"/>
                  <a:pt x="35" y="19"/>
                </a:cubicBezTo>
                <a:cubicBezTo>
                  <a:pt x="37" y="14"/>
                  <a:pt x="33" y="9"/>
                  <a:pt x="30" y="5"/>
                </a:cubicBezTo>
                <a:cubicBezTo>
                  <a:pt x="29" y="3"/>
                  <a:pt x="26" y="0"/>
                  <a:pt x="26" y="0"/>
                </a:cubicBezTo>
                <a:cubicBezTo>
                  <a:pt x="21" y="5"/>
                  <a:pt x="16" y="6"/>
                  <a:pt x="10" y="9"/>
                </a:cubicBezTo>
                <a:cubicBezTo>
                  <a:pt x="9" y="10"/>
                  <a:pt x="6" y="12"/>
                  <a:pt x="6" y="12"/>
                </a:cubicBezTo>
                <a:lnTo>
                  <a:pt x="8" y="10"/>
                </a:lnTo>
                <a:close/>
              </a:path>
            </a:pathLst>
          </a:custGeom>
          <a:solidFill>
            <a:srgbClr val="00FF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42" name="Богородский"/>
          <p:cNvSpPr>
            <a:spLocks/>
          </p:cNvSpPr>
          <p:nvPr/>
        </p:nvSpPr>
        <p:spPr bwMode="auto">
          <a:xfrm>
            <a:off x="1571625" y="4086225"/>
            <a:ext cx="723900" cy="857250"/>
          </a:xfrm>
          <a:custGeom>
            <a:avLst/>
            <a:gdLst>
              <a:gd name="T0" fmla="*/ 2147483647 w 76"/>
              <a:gd name="T1" fmla="*/ 2147483647 h 90"/>
              <a:gd name="T2" fmla="*/ 2147483647 w 76"/>
              <a:gd name="T3" fmla="*/ 2147483647 h 90"/>
              <a:gd name="T4" fmla="*/ 0 w 76"/>
              <a:gd name="T5" fmla="*/ 2147483647 h 90"/>
              <a:gd name="T6" fmla="*/ 2147483647 w 76"/>
              <a:gd name="T7" fmla="*/ 2147483647 h 90"/>
              <a:gd name="T8" fmla="*/ 2147483647 w 76"/>
              <a:gd name="T9" fmla="*/ 2147483647 h 90"/>
              <a:gd name="T10" fmla="*/ 2147483647 w 76"/>
              <a:gd name="T11" fmla="*/ 2147483647 h 90"/>
              <a:gd name="T12" fmla="*/ 2147483647 w 76"/>
              <a:gd name="T13" fmla="*/ 2147483647 h 90"/>
              <a:gd name="T14" fmla="*/ 2147483647 w 76"/>
              <a:gd name="T15" fmla="*/ 2147483647 h 90"/>
              <a:gd name="T16" fmla="*/ 2147483647 w 76"/>
              <a:gd name="T17" fmla="*/ 2147483647 h 90"/>
              <a:gd name="T18" fmla="*/ 2147483647 w 76"/>
              <a:gd name="T19" fmla="*/ 2147483647 h 90"/>
              <a:gd name="T20" fmla="*/ 2147483647 w 76"/>
              <a:gd name="T21" fmla="*/ 2147483647 h 90"/>
              <a:gd name="T22" fmla="*/ 2147483647 w 76"/>
              <a:gd name="T23" fmla="*/ 2147483647 h 90"/>
              <a:gd name="T24" fmla="*/ 2147483647 w 76"/>
              <a:gd name="T25" fmla="*/ 2147483647 h 90"/>
              <a:gd name="T26" fmla="*/ 2147483647 w 76"/>
              <a:gd name="T27" fmla="*/ 2147483647 h 90"/>
              <a:gd name="T28" fmla="*/ 2147483647 w 76"/>
              <a:gd name="T29" fmla="*/ 2147483647 h 90"/>
              <a:gd name="T30" fmla="*/ 2147483647 w 76"/>
              <a:gd name="T31" fmla="*/ 2147483647 h 90"/>
              <a:gd name="T32" fmla="*/ 2147483647 w 76"/>
              <a:gd name="T33" fmla="*/ 2147483647 h 90"/>
              <a:gd name="T34" fmla="*/ 2147483647 w 76"/>
              <a:gd name="T35" fmla="*/ 2147483647 h 90"/>
              <a:gd name="T36" fmla="*/ 2147483647 w 76"/>
              <a:gd name="T37" fmla="*/ 2147483647 h 90"/>
              <a:gd name="T38" fmla="*/ 2147483647 w 76"/>
              <a:gd name="T39" fmla="*/ 2147483647 h 90"/>
              <a:gd name="T40" fmla="*/ 2147483647 w 76"/>
              <a:gd name="T41" fmla="*/ 2147483647 h 90"/>
              <a:gd name="T42" fmla="*/ 2147483647 w 76"/>
              <a:gd name="T43" fmla="*/ 2147483647 h 90"/>
              <a:gd name="T44" fmla="*/ 2147483647 w 76"/>
              <a:gd name="T45" fmla="*/ 2147483647 h 90"/>
              <a:gd name="T46" fmla="*/ 2147483647 w 76"/>
              <a:gd name="T47" fmla="*/ 2147483647 h 90"/>
              <a:gd name="T48" fmla="*/ 2147483647 w 76"/>
              <a:gd name="T49" fmla="*/ 2147483647 h 90"/>
              <a:gd name="T50" fmla="*/ 2147483647 w 76"/>
              <a:gd name="T51" fmla="*/ 2147483647 h 90"/>
              <a:gd name="T52" fmla="*/ 2147483647 w 76"/>
              <a:gd name="T53" fmla="*/ 2147483647 h 90"/>
              <a:gd name="T54" fmla="*/ 2147483647 w 76"/>
              <a:gd name="T55" fmla="*/ 2147483647 h 90"/>
              <a:gd name="T56" fmla="*/ 2147483647 w 76"/>
              <a:gd name="T57" fmla="*/ 2147483647 h 90"/>
              <a:gd name="T58" fmla="*/ 2147483647 w 76"/>
              <a:gd name="T59" fmla="*/ 2147483647 h 90"/>
              <a:gd name="T60" fmla="*/ 2147483647 w 76"/>
              <a:gd name="T61" fmla="*/ 2147483647 h 90"/>
              <a:gd name="T62" fmla="*/ 2147483647 w 76"/>
              <a:gd name="T63" fmla="*/ 2147483647 h 90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76"/>
              <a:gd name="T97" fmla="*/ 0 h 90"/>
              <a:gd name="T98" fmla="*/ 76 w 76"/>
              <a:gd name="T99" fmla="*/ 90 h 90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76" h="90">
                <a:moveTo>
                  <a:pt x="24" y="6"/>
                </a:moveTo>
                <a:cubicBezTo>
                  <a:pt x="20" y="10"/>
                  <a:pt x="12" y="11"/>
                  <a:pt x="7" y="14"/>
                </a:cubicBezTo>
                <a:cubicBezTo>
                  <a:pt x="4" y="15"/>
                  <a:pt x="0" y="20"/>
                  <a:pt x="0" y="20"/>
                </a:cubicBezTo>
                <a:cubicBezTo>
                  <a:pt x="1" y="25"/>
                  <a:pt x="0" y="27"/>
                  <a:pt x="5" y="25"/>
                </a:cubicBezTo>
                <a:cubicBezTo>
                  <a:pt x="12" y="26"/>
                  <a:pt x="13" y="25"/>
                  <a:pt x="11" y="31"/>
                </a:cubicBezTo>
                <a:cubicBezTo>
                  <a:pt x="12" y="35"/>
                  <a:pt x="16" y="41"/>
                  <a:pt x="16" y="41"/>
                </a:cubicBezTo>
                <a:cubicBezTo>
                  <a:pt x="18" y="39"/>
                  <a:pt x="22" y="37"/>
                  <a:pt x="22" y="37"/>
                </a:cubicBezTo>
                <a:cubicBezTo>
                  <a:pt x="26" y="39"/>
                  <a:pt x="25" y="41"/>
                  <a:pt x="23" y="45"/>
                </a:cubicBezTo>
                <a:cubicBezTo>
                  <a:pt x="24" y="51"/>
                  <a:pt x="25" y="57"/>
                  <a:pt x="27" y="63"/>
                </a:cubicBezTo>
                <a:cubicBezTo>
                  <a:pt x="28" y="68"/>
                  <a:pt x="28" y="72"/>
                  <a:pt x="30" y="76"/>
                </a:cubicBezTo>
                <a:cubicBezTo>
                  <a:pt x="29" y="77"/>
                  <a:pt x="31" y="80"/>
                  <a:pt x="31" y="80"/>
                </a:cubicBezTo>
                <a:cubicBezTo>
                  <a:pt x="32" y="79"/>
                  <a:pt x="35" y="76"/>
                  <a:pt x="35" y="76"/>
                </a:cubicBezTo>
                <a:cubicBezTo>
                  <a:pt x="36" y="77"/>
                  <a:pt x="39" y="79"/>
                  <a:pt x="39" y="79"/>
                </a:cubicBezTo>
                <a:cubicBezTo>
                  <a:pt x="40" y="85"/>
                  <a:pt x="41" y="86"/>
                  <a:pt x="43" y="90"/>
                </a:cubicBezTo>
                <a:cubicBezTo>
                  <a:pt x="44" y="89"/>
                  <a:pt x="47" y="86"/>
                  <a:pt x="47" y="86"/>
                </a:cubicBezTo>
                <a:cubicBezTo>
                  <a:pt x="45" y="81"/>
                  <a:pt x="48" y="82"/>
                  <a:pt x="51" y="79"/>
                </a:cubicBezTo>
                <a:cubicBezTo>
                  <a:pt x="53" y="72"/>
                  <a:pt x="55" y="74"/>
                  <a:pt x="62" y="73"/>
                </a:cubicBezTo>
                <a:cubicBezTo>
                  <a:pt x="63" y="66"/>
                  <a:pt x="62" y="66"/>
                  <a:pt x="69" y="67"/>
                </a:cubicBezTo>
                <a:cubicBezTo>
                  <a:pt x="71" y="69"/>
                  <a:pt x="71" y="70"/>
                  <a:pt x="74" y="67"/>
                </a:cubicBezTo>
                <a:cubicBezTo>
                  <a:pt x="73" y="63"/>
                  <a:pt x="69" y="57"/>
                  <a:pt x="69" y="57"/>
                </a:cubicBezTo>
                <a:cubicBezTo>
                  <a:pt x="71" y="47"/>
                  <a:pt x="68" y="53"/>
                  <a:pt x="72" y="50"/>
                </a:cubicBezTo>
                <a:cubicBezTo>
                  <a:pt x="74" y="49"/>
                  <a:pt x="76" y="46"/>
                  <a:pt x="76" y="46"/>
                </a:cubicBezTo>
                <a:cubicBezTo>
                  <a:pt x="75" y="36"/>
                  <a:pt x="71" y="29"/>
                  <a:pt x="69" y="19"/>
                </a:cubicBezTo>
                <a:cubicBezTo>
                  <a:pt x="72" y="14"/>
                  <a:pt x="68" y="21"/>
                  <a:pt x="71" y="9"/>
                </a:cubicBezTo>
                <a:lnTo>
                  <a:pt x="75" y="4"/>
                </a:lnTo>
                <a:cubicBezTo>
                  <a:pt x="75" y="4"/>
                  <a:pt x="76" y="3"/>
                  <a:pt x="76" y="3"/>
                </a:cubicBezTo>
                <a:cubicBezTo>
                  <a:pt x="70" y="4"/>
                  <a:pt x="65" y="6"/>
                  <a:pt x="59" y="7"/>
                </a:cubicBezTo>
                <a:cubicBezTo>
                  <a:pt x="57" y="6"/>
                  <a:pt x="55" y="2"/>
                  <a:pt x="55" y="2"/>
                </a:cubicBezTo>
                <a:cubicBezTo>
                  <a:pt x="52" y="5"/>
                  <a:pt x="50" y="3"/>
                  <a:pt x="46" y="2"/>
                </a:cubicBezTo>
                <a:cubicBezTo>
                  <a:pt x="40" y="3"/>
                  <a:pt x="42" y="4"/>
                  <a:pt x="36" y="3"/>
                </a:cubicBezTo>
                <a:cubicBezTo>
                  <a:pt x="30" y="0"/>
                  <a:pt x="27" y="7"/>
                  <a:pt x="22" y="7"/>
                </a:cubicBezTo>
                <a:cubicBezTo>
                  <a:pt x="22" y="7"/>
                  <a:pt x="24" y="6"/>
                  <a:pt x="24" y="6"/>
                </a:cubicBezTo>
                <a:close/>
              </a:path>
            </a:pathLst>
          </a:custGeom>
          <a:solidFill>
            <a:srgbClr val="00FF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43" name="Дальнеконстантиновский"/>
          <p:cNvSpPr>
            <a:spLocks/>
          </p:cNvSpPr>
          <p:nvPr/>
        </p:nvSpPr>
        <p:spPr bwMode="auto">
          <a:xfrm>
            <a:off x="1952625" y="4371975"/>
            <a:ext cx="885825" cy="838200"/>
          </a:xfrm>
          <a:custGeom>
            <a:avLst/>
            <a:gdLst>
              <a:gd name="T0" fmla="*/ 2147483647 w 93"/>
              <a:gd name="T1" fmla="*/ 2147483647 h 88"/>
              <a:gd name="T2" fmla="*/ 2147483647 w 93"/>
              <a:gd name="T3" fmla="*/ 2147483647 h 88"/>
              <a:gd name="T4" fmla="*/ 2147483647 w 93"/>
              <a:gd name="T5" fmla="*/ 2147483647 h 88"/>
              <a:gd name="T6" fmla="*/ 2147483647 w 93"/>
              <a:gd name="T7" fmla="*/ 2147483647 h 88"/>
              <a:gd name="T8" fmla="*/ 2147483647 w 93"/>
              <a:gd name="T9" fmla="*/ 2147483647 h 88"/>
              <a:gd name="T10" fmla="*/ 2147483647 w 93"/>
              <a:gd name="T11" fmla="*/ 2147483647 h 88"/>
              <a:gd name="T12" fmla="*/ 2147483647 w 93"/>
              <a:gd name="T13" fmla="*/ 2147483647 h 88"/>
              <a:gd name="T14" fmla="*/ 2147483647 w 93"/>
              <a:gd name="T15" fmla="*/ 2147483647 h 88"/>
              <a:gd name="T16" fmla="*/ 2147483647 w 93"/>
              <a:gd name="T17" fmla="*/ 2147483647 h 88"/>
              <a:gd name="T18" fmla="*/ 2147483647 w 93"/>
              <a:gd name="T19" fmla="*/ 2147483647 h 88"/>
              <a:gd name="T20" fmla="*/ 2147483647 w 93"/>
              <a:gd name="T21" fmla="*/ 2147483647 h 88"/>
              <a:gd name="T22" fmla="*/ 2147483647 w 93"/>
              <a:gd name="T23" fmla="*/ 2147483647 h 88"/>
              <a:gd name="T24" fmla="*/ 2147483647 w 93"/>
              <a:gd name="T25" fmla="*/ 2147483647 h 88"/>
              <a:gd name="T26" fmla="*/ 2147483647 w 93"/>
              <a:gd name="T27" fmla="*/ 2147483647 h 88"/>
              <a:gd name="T28" fmla="*/ 2147483647 w 93"/>
              <a:gd name="T29" fmla="*/ 2147483647 h 88"/>
              <a:gd name="T30" fmla="*/ 2147483647 w 93"/>
              <a:gd name="T31" fmla="*/ 2147483647 h 88"/>
              <a:gd name="T32" fmla="*/ 2147483647 w 93"/>
              <a:gd name="T33" fmla="*/ 0 h 88"/>
              <a:gd name="T34" fmla="*/ 2147483647 w 93"/>
              <a:gd name="T35" fmla="*/ 2147483647 h 88"/>
              <a:gd name="T36" fmla="*/ 2147483647 w 93"/>
              <a:gd name="T37" fmla="*/ 2147483647 h 88"/>
              <a:gd name="T38" fmla="*/ 2147483647 w 93"/>
              <a:gd name="T39" fmla="*/ 2147483647 h 88"/>
              <a:gd name="T40" fmla="*/ 2147483647 w 93"/>
              <a:gd name="T41" fmla="*/ 2147483647 h 88"/>
              <a:gd name="T42" fmla="*/ 2147483647 w 93"/>
              <a:gd name="T43" fmla="*/ 2147483647 h 88"/>
              <a:gd name="T44" fmla="*/ 2147483647 w 93"/>
              <a:gd name="T45" fmla="*/ 2147483647 h 88"/>
              <a:gd name="T46" fmla="*/ 2147483647 w 93"/>
              <a:gd name="T47" fmla="*/ 2147483647 h 88"/>
              <a:gd name="T48" fmla="*/ 2147483647 w 93"/>
              <a:gd name="T49" fmla="*/ 2147483647 h 88"/>
              <a:gd name="T50" fmla="*/ 2147483647 w 93"/>
              <a:gd name="T51" fmla="*/ 2147483647 h 88"/>
              <a:gd name="T52" fmla="*/ 2147483647 w 93"/>
              <a:gd name="T53" fmla="*/ 2147483647 h 88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93"/>
              <a:gd name="T82" fmla="*/ 0 h 88"/>
              <a:gd name="T83" fmla="*/ 93 w 93"/>
              <a:gd name="T84" fmla="*/ 88 h 88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93" h="88">
                <a:moveTo>
                  <a:pt x="3" y="59"/>
                </a:moveTo>
                <a:cubicBezTo>
                  <a:pt x="6" y="62"/>
                  <a:pt x="0" y="66"/>
                  <a:pt x="4" y="69"/>
                </a:cubicBezTo>
                <a:cubicBezTo>
                  <a:pt x="6" y="70"/>
                  <a:pt x="9" y="70"/>
                  <a:pt x="12" y="70"/>
                </a:cubicBezTo>
                <a:cubicBezTo>
                  <a:pt x="14" y="72"/>
                  <a:pt x="16" y="73"/>
                  <a:pt x="19" y="74"/>
                </a:cubicBezTo>
                <a:cubicBezTo>
                  <a:pt x="26" y="74"/>
                  <a:pt x="33" y="71"/>
                  <a:pt x="39" y="73"/>
                </a:cubicBezTo>
                <a:cubicBezTo>
                  <a:pt x="42" y="76"/>
                  <a:pt x="41" y="74"/>
                  <a:pt x="40" y="77"/>
                </a:cubicBezTo>
                <a:cubicBezTo>
                  <a:pt x="41" y="80"/>
                  <a:pt x="41" y="81"/>
                  <a:pt x="44" y="82"/>
                </a:cubicBezTo>
                <a:cubicBezTo>
                  <a:pt x="46" y="88"/>
                  <a:pt x="49" y="86"/>
                  <a:pt x="54" y="84"/>
                </a:cubicBezTo>
                <a:cubicBezTo>
                  <a:pt x="58" y="80"/>
                  <a:pt x="65" y="79"/>
                  <a:pt x="70" y="76"/>
                </a:cubicBezTo>
                <a:cubicBezTo>
                  <a:pt x="72" y="74"/>
                  <a:pt x="76" y="70"/>
                  <a:pt x="76" y="70"/>
                </a:cubicBezTo>
                <a:cubicBezTo>
                  <a:pt x="77" y="65"/>
                  <a:pt x="76" y="65"/>
                  <a:pt x="80" y="63"/>
                </a:cubicBezTo>
                <a:cubicBezTo>
                  <a:pt x="83" y="66"/>
                  <a:pt x="87" y="63"/>
                  <a:pt x="90" y="62"/>
                </a:cubicBezTo>
                <a:cubicBezTo>
                  <a:pt x="93" y="59"/>
                  <a:pt x="92" y="53"/>
                  <a:pt x="89" y="50"/>
                </a:cubicBezTo>
                <a:cubicBezTo>
                  <a:pt x="87" y="39"/>
                  <a:pt x="77" y="30"/>
                  <a:pt x="69" y="22"/>
                </a:cubicBezTo>
                <a:cubicBezTo>
                  <a:pt x="65" y="18"/>
                  <a:pt x="57" y="19"/>
                  <a:pt x="53" y="15"/>
                </a:cubicBezTo>
                <a:cubicBezTo>
                  <a:pt x="50" y="12"/>
                  <a:pt x="47" y="11"/>
                  <a:pt x="46" y="6"/>
                </a:cubicBezTo>
                <a:cubicBezTo>
                  <a:pt x="45" y="4"/>
                  <a:pt x="43" y="0"/>
                  <a:pt x="43" y="0"/>
                </a:cubicBezTo>
                <a:cubicBezTo>
                  <a:pt x="40" y="0"/>
                  <a:pt x="32" y="1"/>
                  <a:pt x="34" y="3"/>
                </a:cubicBezTo>
                <a:cubicBezTo>
                  <a:pt x="38" y="16"/>
                  <a:pt x="33" y="15"/>
                  <a:pt x="29" y="24"/>
                </a:cubicBezTo>
                <a:cubicBezTo>
                  <a:pt x="30" y="27"/>
                  <a:pt x="33" y="34"/>
                  <a:pt x="33" y="34"/>
                </a:cubicBezTo>
                <a:cubicBezTo>
                  <a:pt x="32" y="39"/>
                  <a:pt x="32" y="40"/>
                  <a:pt x="29" y="37"/>
                </a:cubicBezTo>
                <a:cubicBezTo>
                  <a:pt x="27" y="37"/>
                  <a:pt x="22" y="40"/>
                  <a:pt x="22" y="40"/>
                </a:cubicBezTo>
                <a:cubicBezTo>
                  <a:pt x="20" y="45"/>
                  <a:pt x="19" y="44"/>
                  <a:pt x="14" y="45"/>
                </a:cubicBezTo>
                <a:cubicBezTo>
                  <a:pt x="12" y="47"/>
                  <a:pt x="11" y="48"/>
                  <a:pt x="9" y="50"/>
                </a:cubicBezTo>
                <a:cubicBezTo>
                  <a:pt x="8" y="51"/>
                  <a:pt x="6" y="53"/>
                  <a:pt x="6" y="53"/>
                </a:cubicBezTo>
                <a:cubicBezTo>
                  <a:pt x="8" y="55"/>
                  <a:pt x="3" y="59"/>
                  <a:pt x="3" y="59"/>
                </a:cubicBezTo>
                <a:cubicBezTo>
                  <a:pt x="4" y="60"/>
                  <a:pt x="4" y="60"/>
                  <a:pt x="4" y="61"/>
                </a:cubicBezTo>
              </a:path>
            </a:pathLst>
          </a:custGeom>
          <a:solidFill>
            <a:srgbClr val="00FF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44" name="Перевозский"/>
          <p:cNvSpPr>
            <a:spLocks/>
          </p:cNvSpPr>
          <p:nvPr/>
        </p:nvSpPr>
        <p:spPr bwMode="auto">
          <a:xfrm>
            <a:off x="2667000" y="4762500"/>
            <a:ext cx="419100" cy="838200"/>
          </a:xfrm>
          <a:custGeom>
            <a:avLst/>
            <a:gdLst>
              <a:gd name="T0" fmla="*/ 2147483647 w 44"/>
              <a:gd name="T1" fmla="*/ 2147483647 h 88"/>
              <a:gd name="T2" fmla="*/ 2147483647 w 44"/>
              <a:gd name="T3" fmla="*/ 2147483647 h 88"/>
              <a:gd name="T4" fmla="*/ 2147483647 w 44"/>
              <a:gd name="T5" fmla="*/ 2147483647 h 88"/>
              <a:gd name="T6" fmla="*/ 2147483647 w 44"/>
              <a:gd name="T7" fmla="*/ 2147483647 h 88"/>
              <a:gd name="T8" fmla="*/ 2147483647 w 44"/>
              <a:gd name="T9" fmla="*/ 2147483647 h 88"/>
              <a:gd name="T10" fmla="*/ 2147483647 w 44"/>
              <a:gd name="T11" fmla="*/ 2147483647 h 88"/>
              <a:gd name="T12" fmla="*/ 2147483647 w 44"/>
              <a:gd name="T13" fmla="*/ 2147483647 h 88"/>
              <a:gd name="T14" fmla="*/ 2147483647 w 44"/>
              <a:gd name="T15" fmla="*/ 2147483647 h 88"/>
              <a:gd name="T16" fmla="*/ 2147483647 w 44"/>
              <a:gd name="T17" fmla="*/ 2147483647 h 88"/>
              <a:gd name="T18" fmla="*/ 2147483647 w 44"/>
              <a:gd name="T19" fmla="*/ 2147483647 h 88"/>
              <a:gd name="T20" fmla="*/ 2147483647 w 44"/>
              <a:gd name="T21" fmla="*/ 2147483647 h 88"/>
              <a:gd name="T22" fmla="*/ 2147483647 w 44"/>
              <a:gd name="T23" fmla="*/ 2147483647 h 88"/>
              <a:gd name="T24" fmla="*/ 2147483647 w 44"/>
              <a:gd name="T25" fmla="*/ 2147483647 h 88"/>
              <a:gd name="T26" fmla="*/ 2147483647 w 44"/>
              <a:gd name="T27" fmla="*/ 2147483647 h 88"/>
              <a:gd name="T28" fmla="*/ 2147483647 w 44"/>
              <a:gd name="T29" fmla="*/ 2147483647 h 88"/>
              <a:gd name="T30" fmla="*/ 2147483647 w 44"/>
              <a:gd name="T31" fmla="*/ 2147483647 h 88"/>
              <a:gd name="T32" fmla="*/ 2147483647 w 44"/>
              <a:gd name="T33" fmla="*/ 2147483647 h 88"/>
              <a:gd name="T34" fmla="*/ 2147483647 w 44"/>
              <a:gd name="T35" fmla="*/ 2147483647 h 88"/>
              <a:gd name="T36" fmla="*/ 2147483647 w 44"/>
              <a:gd name="T37" fmla="*/ 2147483647 h 88"/>
              <a:gd name="T38" fmla="*/ 2147483647 w 44"/>
              <a:gd name="T39" fmla="*/ 2147483647 h 88"/>
              <a:gd name="T40" fmla="*/ 2147483647 w 44"/>
              <a:gd name="T41" fmla="*/ 2147483647 h 88"/>
              <a:gd name="T42" fmla="*/ 2147483647 w 44"/>
              <a:gd name="T43" fmla="*/ 2147483647 h 88"/>
              <a:gd name="T44" fmla="*/ 2147483647 w 44"/>
              <a:gd name="T45" fmla="*/ 2147483647 h 88"/>
              <a:gd name="T46" fmla="*/ 2147483647 w 44"/>
              <a:gd name="T47" fmla="*/ 2147483647 h 88"/>
              <a:gd name="T48" fmla="*/ 2147483647 w 44"/>
              <a:gd name="T49" fmla="*/ 2147483647 h 88"/>
              <a:gd name="T50" fmla="*/ 2147483647 w 44"/>
              <a:gd name="T51" fmla="*/ 2147483647 h 88"/>
              <a:gd name="T52" fmla="*/ 0 w 44"/>
              <a:gd name="T53" fmla="*/ 2147483647 h 88"/>
              <a:gd name="T54" fmla="*/ 2147483647 w 44"/>
              <a:gd name="T55" fmla="*/ 2147483647 h 88"/>
              <a:gd name="T56" fmla="*/ 2147483647 w 44"/>
              <a:gd name="T57" fmla="*/ 2147483647 h 88"/>
              <a:gd name="T58" fmla="*/ 2147483647 w 44"/>
              <a:gd name="T59" fmla="*/ 2147483647 h 88"/>
              <a:gd name="T60" fmla="*/ 2147483647 w 44"/>
              <a:gd name="T61" fmla="*/ 2147483647 h 88"/>
              <a:gd name="T62" fmla="*/ 2147483647 w 44"/>
              <a:gd name="T63" fmla="*/ 2147483647 h 88"/>
              <a:gd name="T64" fmla="*/ 2147483647 w 44"/>
              <a:gd name="T65" fmla="*/ 2147483647 h 88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44"/>
              <a:gd name="T100" fmla="*/ 0 h 88"/>
              <a:gd name="T101" fmla="*/ 44 w 44"/>
              <a:gd name="T102" fmla="*/ 88 h 88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44" h="88">
                <a:moveTo>
                  <a:pt x="14" y="8"/>
                </a:moveTo>
                <a:cubicBezTo>
                  <a:pt x="18" y="0"/>
                  <a:pt x="20" y="14"/>
                  <a:pt x="21" y="15"/>
                </a:cubicBezTo>
                <a:cubicBezTo>
                  <a:pt x="24" y="14"/>
                  <a:pt x="23" y="13"/>
                  <a:pt x="26" y="14"/>
                </a:cubicBezTo>
                <a:cubicBezTo>
                  <a:pt x="25" y="18"/>
                  <a:pt x="24" y="16"/>
                  <a:pt x="21" y="19"/>
                </a:cubicBezTo>
                <a:cubicBezTo>
                  <a:pt x="23" y="21"/>
                  <a:pt x="24" y="22"/>
                  <a:pt x="26" y="23"/>
                </a:cubicBezTo>
                <a:cubicBezTo>
                  <a:pt x="26" y="24"/>
                  <a:pt x="24" y="30"/>
                  <a:pt x="27" y="31"/>
                </a:cubicBezTo>
                <a:cubicBezTo>
                  <a:pt x="31" y="32"/>
                  <a:pt x="39" y="33"/>
                  <a:pt x="39" y="33"/>
                </a:cubicBezTo>
                <a:cubicBezTo>
                  <a:pt x="38" y="34"/>
                  <a:pt x="38" y="34"/>
                  <a:pt x="37" y="35"/>
                </a:cubicBezTo>
                <a:cubicBezTo>
                  <a:pt x="36" y="36"/>
                  <a:pt x="40" y="38"/>
                  <a:pt x="40" y="38"/>
                </a:cubicBezTo>
                <a:cubicBezTo>
                  <a:pt x="39" y="40"/>
                  <a:pt x="36" y="43"/>
                  <a:pt x="36" y="43"/>
                </a:cubicBezTo>
                <a:cubicBezTo>
                  <a:pt x="37" y="46"/>
                  <a:pt x="38" y="46"/>
                  <a:pt x="41" y="47"/>
                </a:cubicBezTo>
                <a:cubicBezTo>
                  <a:pt x="43" y="49"/>
                  <a:pt x="44" y="49"/>
                  <a:pt x="41" y="52"/>
                </a:cubicBezTo>
                <a:cubicBezTo>
                  <a:pt x="43" y="55"/>
                  <a:pt x="43" y="54"/>
                  <a:pt x="42" y="58"/>
                </a:cubicBezTo>
                <a:cubicBezTo>
                  <a:pt x="35" y="56"/>
                  <a:pt x="35" y="57"/>
                  <a:pt x="36" y="65"/>
                </a:cubicBezTo>
                <a:cubicBezTo>
                  <a:pt x="36" y="67"/>
                  <a:pt x="33" y="68"/>
                  <a:pt x="34" y="70"/>
                </a:cubicBezTo>
                <a:cubicBezTo>
                  <a:pt x="34" y="71"/>
                  <a:pt x="36" y="72"/>
                  <a:pt x="36" y="72"/>
                </a:cubicBezTo>
                <a:cubicBezTo>
                  <a:pt x="33" y="75"/>
                  <a:pt x="32" y="78"/>
                  <a:pt x="27" y="80"/>
                </a:cubicBezTo>
                <a:cubicBezTo>
                  <a:pt x="24" y="83"/>
                  <a:pt x="24" y="84"/>
                  <a:pt x="20" y="85"/>
                </a:cubicBezTo>
                <a:cubicBezTo>
                  <a:pt x="20" y="86"/>
                  <a:pt x="20" y="87"/>
                  <a:pt x="19" y="87"/>
                </a:cubicBezTo>
                <a:cubicBezTo>
                  <a:pt x="16" y="88"/>
                  <a:pt x="15" y="84"/>
                  <a:pt x="13" y="82"/>
                </a:cubicBezTo>
                <a:cubicBezTo>
                  <a:pt x="10" y="85"/>
                  <a:pt x="12" y="84"/>
                  <a:pt x="9" y="85"/>
                </a:cubicBezTo>
                <a:cubicBezTo>
                  <a:pt x="7" y="84"/>
                  <a:pt x="2" y="84"/>
                  <a:pt x="4" y="82"/>
                </a:cubicBezTo>
                <a:cubicBezTo>
                  <a:pt x="4" y="80"/>
                  <a:pt x="4" y="75"/>
                  <a:pt x="6" y="72"/>
                </a:cubicBezTo>
                <a:cubicBezTo>
                  <a:pt x="7" y="71"/>
                  <a:pt x="9" y="69"/>
                  <a:pt x="9" y="69"/>
                </a:cubicBezTo>
                <a:cubicBezTo>
                  <a:pt x="8" y="67"/>
                  <a:pt x="5" y="64"/>
                  <a:pt x="5" y="64"/>
                </a:cubicBezTo>
                <a:cubicBezTo>
                  <a:pt x="7" y="57"/>
                  <a:pt x="6" y="58"/>
                  <a:pt x="3" y="51"/>
                </a:cubicBezTo>
                <a:cubicBezTo>
                  <a:pt x="2" y="49"/>
                  <a:pt x="0" y="45"/>
                  <a:pt x="0" y="45"/>
                </a:cubicBezTo>
                <a:cubicBezTo>
                  <a:pt x="0" y="43"/>
                  <a:pt x="3" y="38"/>
                  <a:pt x="3" y="38"/>
                </a:cubicBezTo>
                <a:cubicBezTo>
                  <a:pt x="4" y="35"/>
                  <a:pt x="5" y="32"/>
                  <a:pt x="2" y="29"/>
                </a:cubicBezTo>
                <a:cubicBezTo>
                  <a:pt x="2" y="27"/>
                  <a:pt x="5" y="22"/>
                  <a:pt x="5" y="22"/>
                </a:cubicBezTo>
                <a:cubicBezTo>
                  <a:pt x="8" y="25"/>
                  <a:pt x="17" y="18"/>
                  <a:pt x="17" y="18"/>
                </a:cubicBezTo>
                <a:cubicBezTo>
                  <a:pt x="16" y="11"/>
                  <a:pt x="16" y="13"/>
                  <a:pt x="14" y="9"/>
                </a:cubicBezTo>
                <a:cubicBezTo>
                  <a:pt x="14" y="8"/>
                  <a:pt x="15" y="6"/>
                  <a:pt x="15" y="6"/>
                </a:cubicBezTo>
              </a:path>
            </a:pathLst>
          </a:custGeom>
          <a:solidFill>
            <a:srgbClr val="00FF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45" name="Вадский"/>
          <p:cNvSpPr>
            <a:spLocks/>
          </p:cNvSpPr>
          <p:nvPr/>
        </p:nvSpPr>
        <p:spPr bwMode="auto">
          <a:xfrm>
            <a:off x="2314575" y="4981575"/>
            <a:ext cx="523875" cy="723900"/>
          </a:xfrm>
          <a:custGeom>
            <a:avLst/>
            <a:gdLst>
              <a:gd name="T0" fmla="*/ 2147483647 w 55"/>
              <a:gd name="T1" fmla="*/ 2147483647 h 76"/>
              <a:gd name="T2" fmla="*/ 2147483647 w 55"/>
              <a:gd name="T3" fmla="*/ 2147483647 h 76"/>
              <a:gd name="T4" fmla="*/ 2147483647 w 55"/>
              <a:gd name="T5" fmla="*/ 2147483647 h 76"/>
              <a:gd name="T6" fmla="*/ 0 w 55"/>
              <a:gd name="T7" fmla="*/ 2147483647 h 76"/>
              <a:gd name="T8" fmla="*/ 2147483647 w 55"/>
              <a:gd name="T9" fmla="*/ 2147483647 h 76"/>
              <a:gd name="T10" fmla="*/ 2147483647 w 55"/>
              <a:gd name="T11" fmla="*/ 2147483647 h 76"/>
              <a:gd name="T12" fmla="*/ 2147483647 w 55"/>
              <a:gd name="T13" fmla="*/ 2147483647 h 76"/>
              <a:gd name="T14" fmla="*/ 2147483647 w 55"/>
              <a:gd name="T15" fmla="*/ 2147483647 h 76"/>
              <a:gd name="T16" fmla="*/ 2147483647 w 55"/>
              <a:gd name="T17" fmla="*/ 2147483647 h 76"/>
              <a:gd name="T18" fmla="*/ 2147483647 w 55"/>
              <a:gd name="T19" fmla="*/ 2147483647 h 76"/>
              <a:gd name="T20" fmla="*/ 2147483647 w 55"/>
              <a:gd name="T21" fmla="*/ 2147483647 h 76"/>
              <a:gd name="T22" fmla="*/ 2147483647 w 55"/>
              <a:gd name="T23" fmla="*/ 2147483647 h 76"/>
              <a:gd name="T24" fmla="*/ 2147483647 w 55"/>
              <a:gd name="T25" fmla="*/ 2147483647 h 76"/>
              <a:gd name="T26" fmla="*/ 2147483647 w 55"/>
              <a:gd name="T27" fmla="*/ 2147483647 h 76"/>
              <a:gd name="T28" fmla="*/ 2147483647 w 55"/>
              <a:gd name="T29" fmla="*/ 2147483647 h 76"/>
              <a:gd name="T30" fmla="*/ 2147483647 w 55"/>
              <a:gd name="T31" fmla="*/ 2147483647 h 76"/>
              <a:gd name="T32" fmla="*/ 2147483647 w 55"/>
              <a:gd name="T33" fmla="*/ 2147483647 h 76"/>
              <a:gd name="T34" fmla="*/ 2147483647 w 55"/>
              <a:gd name="T35" fmla="*/ 2147483647 h 76"/>
              <a:gd name="T36" fmla="*/ 2147483647 w 55"/>
              <a:gd name="T37" fmla="*/ 2147483647 h 76"/>
              <a:gd name="T38" fmla="*/ 2147483647 w 55"/>
              <a:gd name="T39" fmla="*/ 2147483647 h 76"/>
              <a:gd name="T40" fmla="*/ 2147483647 w 55"/>
              <a:gd name="T41" fmla="*/ 2147483647 h 76"/>
              <a:gd name="T42" fmla="*/ 2147483647 w 55"/>
              <a:gd name="T43" fmla="*/ 2147483647 h 76"/>
              <a:gd name="T44" fmla="*/ 2147483647 w 55"/>
              <a:gd name="T45" fmla="*/ 2147483647 h 7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55"/>
              <a:gd name="T70" fmla="*/ 0 h 76"/>
              <a:gd name="T71" fmla="*/ 55 w 55"/>
              <a:gd name="T72" fmla="*/ 76 h 7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55" h="76">
                <a:moveTo>
                  <a:pt x="7" y="20"/>
                </a:moveTo>
                <a:cubicBezTo>
                  <a:pt x="5" y="22"/>
                  <a:pt x="1" y="24"/>
                  <a:pt x="1" y="24"/>
                </a:cubicBezTo>
                <a:cubicBezTo>
                  <a:pt x="0" y="27"/>
                  <a:pt x="1" y="31"/>
                  <a:pt x="2" y="34"/>
                </a:cubicBezTo>
                <a:cubicBezTo>
                  <a:pt x="2" y="38"/>
                  <a:pt x="0" y="42"/>
                  <a:pt x="0" y="46"/>
                </a:cubicBezTo>
                <a:cubicBezTo>
                  <a:pt x="0" y="49"/>
                  <a:pt x="7" y="61"/>
                  <a:pt x="10" y="62"/>
                </a:cubicBezTo>
                <a:cubicBezTo>
                  <a:pt x="14" y="64"/>
                  <a:pt x="18" y="66"/>
                  <a:pt x="22" y="68"/>
                </a:cubicBezTo>
                <a:cubicBezTo>
                  <a:pt x="23" y="69"/>
                  <a:pt x="26" y="70"/>
                  <a:pt x="26" y="70"/>
                </a:cubicBezTo>
                <a:cubicBezTo>
                  <a:pt x="24" y="75"/>
                  <a:pt x="25" y="76"/>
                  <a:pt x="30" y="75"/>
                </a:cubicBezTo>
                <a:cubicBezTo>
                  <a:pt x="32" y="73"/>
                  <a:pt x="39" y="71"/>
                  <a:pt x="39" y="71"/>
                </a:cubicBezTo>
                <a:lnTo>
                  <a:pt x="46" y="75"/>
                </a:lnTo>
                <a:cubicBezTo>
                  <a:pt x="46" y="75"/>
                  <a:pt x="47" y="76"/>
                  <a:pt x="47" y="76"/>
                </a:cubicBezTo>
                <a:cubicBezTo>
                  <a:pt x="49" y="74"/>
                  <a:pt x="48" y="73"/>
                  <a:pt x="46" y="71"/>
                </a:cubicBezTo>
                <a:cubicBezTo>
                  <a:pt x="48" y="69"/>
                  <a:pt x="47" y="68"/>
                  <a:pt x="49" y="70"/>
                </a:cubicBezTo>
                <a:cubicBezTo>
                  <a:pt x="55" y="68"/>
                  <a:pt x="54" y="64"/>
                  <a:pt x="50" y="60"/>
                </a:cubicBezTo>
                <a:cubicBezTo>
                  <a:pt x="47" y="63"/>
                  <a:pt x="49" y="62"/>
                  <a:pt x="43" y="61"/>
                </a:cubicBezTo>
                <a:cubicBezTo>
                  <a:pt x="39" y="57"/>
                  <a:pt x="42" y="50"/>
                  <a:pt x="45" y="47"/>
                </a:cubicBezTo>
                <a:cubicBezTo>
                  <a:pt x="44" y="44"/>
                  <a:pt x="43" y="43"/>
                  <a:pt x="42" y="41"/>
                </a:cubicBezTo>
                <a:cubicBezTo>
                  <a:pt x="45" y="35"/>
                  <a:pt x="39" y="29"/>
                  <a:pt x="37" y="23"/>
                </a:cubicBezTo>
                <a:cubicBezTo>
                  <a:pt x="38" y="20"/>
                  <a:pt x="38" y="17"/>
                  <a:pt x="40" y="15"/>
                </a:cubicBezTo>
                <a:cubicBezTo>
                  <a:pt x="40" y="11"/>
                  <a:pt x="42" y="5"/>
                  <a:pt x="39" y="2"/>
                </a:cubicBezTo>
                <a:cubicBezTo>
                  <a:pt x="36" y="5"/>
                  <a:pt x="40" y="0"/>
                  <a:pt x="37" y="7"/>
                </a:cubicBezTo>
                <a:cubicBezTo>
                  <a:pt x="33" y="15"/>
                  <a:pt x="18" y="20"/>
                  <a:pt x="11" y="22"/>
                </a:cubicBezTo>
                <a:cubicBezTo>
                  <a:pt x="8" y="21"/>
                  <a:pt x="6" y="21"/>
                  <a:pt x="7" y="20"/>
                </a:cubicBezTo>
                <a:close/>
              </a:path>
            </a:pathLst>
          </a:custGeom>
          <a:solidFill>
            <a:srgbClr val="00FF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46" name="Большемурашкинский"/>
          <p:cNvSpPr>
            <a:spLocks/>
          </p:cNvSpPr>
          <p:nvPr/>
        </p:nvSpPr>
        <p:spPr bwMode="auto">
          <a:xfrm>
            <a:off x="2781300" y="4657725"/>
            <a:ext cx="533400" cy="466725"/>
          </a:xfrm>
          <a:custGeom>
            <a:avLst/>
            <a:gdLst>
              <a:gd name="T0" fmla="*/ 2147483647 w 56"/>
              <a:gd name="T1" fmla="*/ 2147483647 h 49"/>
              <a:gd name="T2" fmla="*/ 2147483647 w 56"/>
              <a:gd name="T3" fmla="*/ 2147483647 h 49"/>
              <a:gd name="T4" fmla="*/ 2147483647 w 56"/>
              <a:gd name="T5" fmla="*/ 2147483647 h 49"/>
              <a:gd name="T6" fmla="*/ 2147483647 w 56"/>
              <a:gd name="T7" fmla="*/ 2147483647 h 49"/>
              <a:gd name="T8" fmla="*/ 2147483647 w 56"/>
              <a:gd name="T9" fmla="*/ 2147483647 h 49"/>
              <a:gd name="T10" fmla="*/ 2147483647 w 56"/>
              <a:gd name="T11" fmla="*/ 2147483647 h 49"/>
              <a:gd name="T12" fmla="*/ 2147483647 w 56"/>
              <a:gd name="T13" fmla="*/ 2147483647 h 49"/>
              <a:gd name="T14" fmla="*/ 2147483647 w 56"/>
              <a:gd name="T15" fmla="*/ 2147483647 h 49"/>
              <a:gd name="T16" fmla="*/ 2147483647 w 56"/>
              <a:gd name="T17" fmla="*/ 2147483647 h 49"/>
              <a:gd name="T18" fmla="*/ 2147483647 w 56"/>
              <a:gd name="T19" fmla="*/ 2147483647 h 49"/>
              <a:gd name="T20" fmla="*/ 2147483647 w 56"/>
              <a:gd name="T21" fmla="*/ 2147483647 h 49"/>
              <a:gd name="T22" fmla="*/ 2147483647 w 56"/>
              <a:gd name="T23" fmla="*/ 2147483647 h 49"/>
              <a:gd name="T24" fmla="*/ 2147483647 w 56"/>
              <a:gd name="T25" fmla="*/ 2147483647 h 49"/>
              <a:gd name="T26" fmla="*/ 2147483647 w 56"/>
              <a:gd name="T27" fmla="*/ 2147483647 h 49"/>
              <a:gd name="T28" fmla="*/ 2147483647 w 56"/>
              <a:gd name="T29" fmla="*/ 2147483647 h 49"/>
              <a:gd name="T30" fmla="*/ 2147483647 w 56"/>
              <a:gd name="T31" fmla="*/ 2147483647 h 49"/>
              <a:gd name="T32" fmla="*/ 0 w 56"/>
              <a:gd name="T33" fmla="*/ 2147483647 h 49"/>
              <a:gd name="T34" fmla="*/ 2147483647 w 56"/>
              <a:gd name="T35" fmla="*/ 2147483647 h 49"/>
              <a:gd name="T36" fmla="*/ 2147483647 w 56"/>
              <a:gd name="T37" fmla="*/ 0 h 49"/>
              <a:gd name="T38" fmla="*/ 2147483647 w 56"/>
              <a:gd name="T39" fmla="*/ 2147483647 h 49"/>
              <a:gd name="T40" fmla="*/ 2147483647 w 56"/>
              <a:gd name="T41" fmla="*/ 2147483647 h 49"/>
              <a:gd name="T42" fmla="*/ 2147483647 w 56"/>
              <a:gd name="T43" fmla="*/ 2147483647 h 4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56"/>
              <a:gd name="T67" fmla="*/ 0 h 49"/>
              <a:gd name="T68" fmla="*/ 56 w 56"/>
              <a:gd name="T69" fmla="*/ 49 h 49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56" h="49">
                <a:moveTo>
                  <a:pt x="52" y="8"/>
                </a:moveTo>
                <a:cubicBezTo>
                  <a:pt x="51" y="16"/>
                  <a:pt x="52" y="12"/>
                  <a:pt x="48" y="16"/>
                </a:cubicBezTo>
                <a:cubicBezTo>
                  <a:pt x="49" y="26"/>
                  <a:pt x="50" y="28"/>
                  <a:pt x="46" y="35"/>
                </a:cubicBezTo>
                <a:cubicBezTo>
                  <a:pt x="48" y="39"/>
                  <a:pt x="48" y="38"/>
                  <a:pt x="53" y="39"/>
                </a:cubicBezTo>
                <a:cubicBezTo>
                  <a:pt x="56" y="42"/>
                  <a:pt x="53" y="38"/>
                  <a:pt x="53" y="41"/>
                </a:cubicBezTo>
                <a:cubicBezTo>
                  <a:pt x="53" y="43"/>
                  <a:pt x="56" y="45"/>
                  <a:pt x="56" y="45"/>
                </a:cubicBezTo>
                <a:cubicBezTo>
                  <a:pt x="55" y="47"/>
                  <a:pt x="51" y="49"/>
                  <a:pt x="51" y="49"/>
                </a:cubicBezTo>
                <a:cubicBezTo>
                  <a:pt x="45" y="48"/>
                  <a:pt x="42" y="47"/>
                  <a:pt x="36" y="46"/>
                </a:cubicBezTo>
                <a:cubicBezTo>
                  <a:pt x="35" y="45"/>
                  <a:pt x="32" y="42"/>
                  <a:pt x="32" y="42"/>
                </a:cubicBezTo>
                <a:cubicBezTo>
                  <a:pt x="28" y="46"/>
                  <a:pt x="21" y="43"/>
                  <a:pt x="16" y="41"/>
                </a:cubicBezTo>
                <a:cubicBezTo>
                  <a:pt x="15" y="40"/>
                  <a:pt x="13" y="38"/>
                  <a:pt x="13" y="38"/>
                </a:cubicBezTo>
                <a:lnTo>
                  <a:pt x="11" y="32"/>
                </a:lnTo>
                <a:cubicBezTo>
                  <a:pt x="11" y="32"/>
                  <a:pt x="10" y="31"/>
                  <a:pt x="10" y="31"/>
                </a:cubicBezTo>
                <a:cubicBezTo>
                  <a:pt x="11" y="29"/>
                  <a:pt x="14" y="26"/>
                  <a:pt x="14" y="26"/>
                </a:cubicBezTo>
                <a:cubicBezTo>
                  <a:pt x="11" y="23"/>
                  <a:pt x="16" y="27"/>
                  <a:pt x="11" y="26"/>
                </a:cubicBezTo>
                <a:cubicBezTo>
                  <a:pt x="8" y="25"/>
                  <a:pt x="6" y="19"/>
                  <a:pt x="4" y="17"/>
                </a:cubicBezTo>
                <a:cubicBezTo>
                  <a:pt x="0" y="21"/>
                  <a:pt x="3" y="18"/>
                  <a:pt x="0" y="15"/>
                </a:cubicBezTo>
                <a:cubicBezTo>
                  <a:pt x="2" y="10"/>
                  <a:pt x="4" y="9"/>
                  <a:pt x="9" y="7"/>
                </a:cubicBezTo>
                <a:cubicBezTo>
                  <a:pt x="12" y="4"/>
                  <a:pt x="14" y="3"/>
                  <a:pt x="17" y="0"/>
                </a:cubicBezTo>
                <a:cubicBezTo>
                  <a:pt x="26" y="3"/>
                  <a:pt x="25" y="3"/>
                  <a:pt x="36" y="4"/>
                </a:cubicBezTo>
                <a:cubicBezTo>
                  <a:pt x="42" y="3"/>
                  <a:pt x="46" y="4"/>
                  <a:pt x="51" y="6"/>
                </a:cubicBezTo>
                <a:cubicBezTo>
                  <a:pt x="52" y="7"/>
                  <a:pt x="52" y="7"/>
                  <a:pt x="52" y="8"/>
                </a:cubicBezTo>
                <a:close/>
              </a:path>
            </a:pathLst>
          </a:custGeom>
          <a:solidFill>
            <a:srgbClr val="00FF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47" name="Княгининский"/>
          <p:cNvSpPr>
            <a:spLocks/>
          </p:cNvSpPr>
          <p:nvPr/>
        </p:nvSpPr>
        <p:spPr bwMode="auto">
          <a:xfrm>
            <a:off x="3209925" y="4667250"/>
            <a:ext cx="666750" cy="466725"/>
          </a:xfrm>
          <a:custGeom>
            <a:avLst/>
            <a:gdLst>
              <a:gd name="T0" fmla="*/ 2147483647 w 70"/>
              <a:gd name="T1" fmla="*/ 2147483647 h 49"/>
              <a:gd name="T2" fmla="*/ 2147483647 w 70"/>
              <a:gd name="T3" fmla="*/ 2147483647 h 49"/>
              <a:gd name="T4" fmla="*/ 2147483647 w 70"/>
              <a:gd name="T5" fmla="*/ 2147483647 h 49"/>
              <a:gd name="T6" fmla="*/ 2147483647 w 70"/>
              <a:gd name="T7" fmla="*/ 2147483647 h 49"/>
              <a:gd name="T8" fmla="*/ 2147483647 w 70"/>
              <a:gd name="T9" fmla="*/ 2147483647 h 49"/>
              <a:gd name="T10" fmla="*/ 2147483647 w 70"/>
              <a:gd name="T11" fmla="*/ 2147483647 h 49"/>
              <a:gd name="T12" fmla="*/ 2147483647 w 70"/>
              <a:gd name="T13" fmla="*/ 2147483647 h 49"/>
              <a:gd name="T14" fmla="*/ 2147483647 w 70"/>
              <a:gd name="T15" fmla="*/ 2147483647 h 49"/>
              <a:gd name="T16" fmla="*/ 2147483647 w 70"/>
              <a:gd name="T17" fmla="*/ 2147483647 h 49"/>
              <a:gd name="T18" fmla="*/ 2147483647 w 70"/>
              <a:gd name="T19" fmla="*/ 2147483647 h 49"/>
              <a:gd name="T20" fmla="*/ 2147483647 w 70"/>
              <a:gd name="T21" fmla="*/ 2147483647 h 49"/>
              <a:gd name="T22" fmla="*/ 2147483647 w 70"/>
              <a:gd name="T23" fmla="*/ 2147483647 h 49"/>
              <a:gd name="T24" fmla="*/ 2147483647 w 70"/>
              <a:gd name="T25" fmla="*/ 2147483647 h 49"/>
              <a:gd name="T26" fmla="*/ 2147483647 w 70"/>
              <a:gd name="T27" fmla="*/ 2147483647 h 49"/>
              <a:gd name="T28" fmla="*/ 2147483647 w 70"/>
              <a:gd name="T29" fmla="*/ 2147483647 h 49"/>
              <a:gd name="T30" fmla="*/ 2147483647 w 70"/>
              <a:gd name="T31" fmla="*/ 2147483647 h 49"/>
              <a:gd name="T32" fmla="*/ 2147483647 w 70"/>
              <a:gd name="T33" fmla="*/ 2147483647 h 49"/>
              <a:gd name="T34" fmla="*/ 2147483647 w 70"/>
              <a:gd name="T35" fmla="*/ 2147483647 h 49"/>
              <a:gd name="T36" fmla="*/ 2147483647 w 70"/>
              <a:gd name="T37" fmla="*/ 2147483647 h 49"/>
              <a:gd name="T38" fmla="*/ 2147483647 w 70"/>
              <a:gd name="T39" fmla="*/ 2147483647 h 49"/>
              <a:gd name="T40" fmla="*/ 2147483647 w 70"/>
              <a:gd name="T41" fmla="*/ 2147483647 h 49"/>
              <a:gd name="T42" fmla="*/ 2147483647 w 70"/>
              <a:gd name="T43" fmla="*/ 0 h 49"/>
              <a:gd name="T44" fmla="*/ 2147483647 w 70"/>
              <a:gd name="T45" fmla="*/ 2147483647 h 49"/>
              <a:gd name="T46" fmla="*/ 2147483647 w 70"/>
              <a:gd name="T47" fmla="*/ 2147483647 h 49"/>
              <a:gd name="T48" fmla="*/ 2147483647 w 70"/>
              <a:gd name="T49" fmla="*/ 2147483647 h 49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70"/>
              <a:gd name="T76" fmla="*/ 0 h 49"/>
              <a:gd name="T77" fmla="*/ 70 w 70"/>
              <a:gd name="T78" fmla="*/ 49 h 49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70" h="49">
                <a:moveTo>
                  <a:pt x="53" y="13"/>
                </a:moveTo>
                <a:cubicBezTo>
                  <a:pt x="54" y="15"/>
                  <a:pt x="56" y="18"/>
                  <a:pt x="56" y="18"/>
                </a:cubicBezTo>
                <a:cubicBezTo>
                  <a:pt x="55" y="19"/>
                  <a:pt x="53" y="20"/>
                  <a:pt x="52" y="21"/>
                </a:cubicBezTo>
                <a:cubicBezTo>
                  <a:pt x="52" y="23"/>
                  <a:pt x="55" y="28"/>
                  <a:pt x="55" y="28"/>
                </a:cubicBezTo>
                <a:cubicBezTo>
                  <a:pt x="56" y="32"/>
                  <a:pt x="59" y="30"/>
                  <a:pt x="65" y="31"/>
                </a:cubicBezTo>
                <a:cubicBezTo>
                  <a:pt x="70" y="34"/>
                  <a:pt x="63" y="35"/>
                  <a:pt x="61" y="35"/>
                </a:cubicBezTo>
                <a:cubicBezTo>
                  <a:pt x="57" y="39"/>
                  <a:pt x="57" y="43"/>
                  <a:pt x="52" y="45"/>
                </a:cubicBezTo>
                <a:cubicBezTo>
                  <a:pt x="50" y="44"/>
                  <a:pt x="49" y="43"/>
                  <a:pt x="47" y="43"/>
                </a:cubicBezTo>
                <a:cubicBezTo>
                  <a:pt x="45" y="43"/>
                  <a:pt x="43" y="48"/>
                  <a:pt x="43" y="48"/>
                </a:cubicBezTo>
                <a:cubicBezTo>
                  <a:pt x="39" y="47"/>
                  <a:pt x="37" y="49"/>
                  <a:pt x="33" y="47"/>
                </a:cubicBezTo>
                <a:cubicBezTo>
                  <a:pt x="31" y="46"/>
                  <a:pt x="29" y="44"/>
                  <a:pt x="29" y="44"/>
                </a:cubicBezTo>
                <a:cubicBezTo>
                  <a:pt x="28" y="40"/>
                  <a:pt x="27" y="35"/>
                  <a:pt x="24" y="33"/>
                </a:cubicBezTo>
                <a:cubicBezTo>
                  <a:pt x="22" y="34"/>
                  <a:pt x="20" y="34"/>
                  <a:pt x="22" y="36"/>
                </a:cubicBezTo>
                <a:cubicBezTo>
                  <a:pt x="23" y="40"/>
                  <a:pt x="25" y="42"/>
                  <a:pt x="21" y="44"/>
                </a:cubicBezTo>
                <a:lnTo>
                  <a:pt x="14" y="39"/>
                </a:lnTo>
                <a:cubicBezTo>
                  <a:pt x="14" y="39"/>
                  <a:pt x="13" y="38"/>
                  <a:pt x="13" y="38"/>
                </a:cubicBezTo>
                <a:cubicBezTo>
                  <a:pt x="9" y="39"/>
                  <a:pt x="7" y="37"/>
                  <a:pt x="3" y="36"/>
                </a:cubicBezTo>
                <a:cubicBezTo>
                  <a:pt x="2" y="35"/>
                  <a:pt x="0" y="35"/>
                  <a:pt x="1" y="34"/>
                </a:cubicBezTo>
                <a:cubicBezTo>
                  <a:pt x="2" y="33"/>
                  <a:pt x="3" y="32"/>
                  <a:pt x="3" y="32"/>
                </a:cubicBezTo>
                <a:cubicBezTo>
                  <a:pt x="5" y="24"/>
                  <a:pt x="2" y="9"/>
                  <a:pt x="12" y="4"/>
                </a:cubicBezTo>
                <a:cubicBezTo>
                  <a:pt x="16" y="8"/>
                  <a:pt x="30" y="7"/>
                  <a:pt x="32" y="7"/>
                </a:cubicBezTo>
                <a:cubicBezTo>
                  <a:pt x="36" y="5"/>
                  <a:pt x="36" y="3"/>
                  <a:pt x="39" y="0"/>
                </a:cubicBezTo>
                <a:cubicBezTo>
                  <a:pt x="41" y="1"/>
                  <a:pt x="42" y="2"/>
                  <a:pt x="45" y="3"/>
                </a:cubicBezTo>
                <a:cubicBezTo>
                  <a:pt x="46" y="4"/>
                  <a:pt x="50" y="6"/>
                  <a:pt x="50" y="6"/>
                </a:cubicBezTo>
                <a:cubicBezTo>
                  <a:pt x="50" y="8"/>
                  <a:pt x="55" y="15"/>
                  <a:pt x="53" y="13"/>
                </a:cubicBezTo>
                <a:close/>
              </a:path>
            </a:pathLst>
          </a:custGeom>
          <a:solidFill>
            <a:srgbClr val="64FFFF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48" name="Спасский"/>
          <p:cNvSpPr>
            <a:spLocks/>
          </p:cNvSpPr>
          <p:nvPr/>
        </p:nvSpPr>
        <p:spPr bwMode="auto">
          <a:xfrm>
            <a:off x="3695700" y="4438650"/>
            <a:ext cx="533400" cy="581025"/>
          </a:xfrm>
          <a:custGeom>
            <a:avLst/>
            <a:gdLst>
              <a:gd name="T0" fmla="*/ 2147483647 w 56"/>
              <a:gd name="T1" fmla="*/ 2147483647 h 61"/>
              <a:gd name="T2" fmla="*/ 2147483647 w 56"/>
              <a:gd name="T3" fmla="*/ 2147483647 h 61"/>
              <a:gd name="T4" fmla="*/ 2147483647 w 56"/>
              <a:gd name="T5" fmla="*/ 2147483647 h 61"/>
              <a:gd name="T6" fmla="*/ 2147483647 w 56"/>
              <a:gd name="T7" fmla="*/ 2147483647 h 61"/>
              <a:gd name="T8" fmla="*/ 2147483647 w 56"/>
              <a:gd name="T9" fmla="*/ 2147483647 h 61"/>
              <a:gd name="T10" fmla="*/ 2147483647 w 56"/>
              <a:gd name="T11" fmla="*/ 2147483647 h 61"/>
              <a:gd name="T12" fmla="*/ 2147483647 w 56"/>
              <a:gd name="T13" fmla="*/ 2147483647 h 61"/>
              <a:gd name="T14" fmla="*/ 2147483647 w 56"/>
              <a:gd name="T15" fmla="*/ 2147483647 h 61"/>
              <a:gd name="T16" fmla="*/ 2147483647 w 56"/>
              <a:gd name="T17" fmla="*/ 2147483647 h 61"/>
              <a:gd name="T18" fmla="*/ 2147483647 w 56"/>
              <a:gd name="T19" fmla="*/ 2147483647 h 61"/>
              <a:gd name="T20" fmla="*/ 2147483647 w 56"/>
              <a:gd name="T21" fmla="*/ 2147483647 h 61"/>
              <a:gd name="T22" fmla="*/ 2147483647 w 56"/>
              <a:gd name="T23" fmla="*/ 2147483647 h 61"/>
              <a:gd name="T24" fmla="*/ 2147483647 w 56"/>
              <a:gd name="T25" fmla="*/ 2147483647 h 61"/>
              <a:gd name="T26" fmla="*/ 2147483647 w 56"/>
              <a:gd name="T27" fmla="*/ 2147483647 h 61"/>
              <a:gd name="T28" fmla="*/ 0 w 56"/>
              <a:gd name="T29" fmla="*/ 2147483647 h 61"/>
              <a:gd name="T30" fmla="*/ 2147483647 w 56"/>
              <a:gd name="T31" fmla="*/ 2147483647 h 61"/>
              <a:gd name="T32" fmla="*/ 2147483647 w 56"/>
              <a:gd name="T33" fmla="*/ 2147483647 h 61"/>
              <a:gd name="T34" fmla="*/ 2147483647 w 56"/>
              <a:gd name="T35" fmla="*/ 2147483647 h 61"/>
              <a:gd name="T36" fmla="*/ 2147483647 w 56"/>
              <a:gd name="T37" fmla="*/ 0 h 61"/>
              <a:gd name="T38" fmla="*/ 2147483647 w 56"/>
              <a:gd name="T39" fmla="*/ 2147483647 h 61"/>
              <a:gd name="T40" fmla="*/ 2147483647 w 56"/>
              <a:gd name="T41" fmla="*/ 2147483647 h 61"/>
              <a:gd name="T42" fmla="*/ 2147483647 w 56"/>
              <a:gd name="T43" fmla="*/ 2147483647 h 61"/>
              <a:gd name="T44" fmla="*/ 2147483647 w 56"/>
              <a:gd name="T45" fmla="*/ 2147483647 h 61"/>
              <a:gd name="T46" fmla="*/ 2147483647 w 56"/>
              <a:gd name="T47" fmla="*/ 2147483647 h 61"/>
              <a:gd name="T48" fmla="*/ 2147483647 w 56"/>
              <a:gd name="T49" fmla="*/ 2147483647 h 6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6"/>
              <a:gd name="T76" fmla="*/ 0 h 61"/>
              <a:gd name="T77" fmla="*/ 56 w 56"/>
              <a:gd name="T78" fmla="*/ 61 h 61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6" h="61">
                <a:moveTo>
                  <a:pt x="53" y="33"/>
                </a:moveTo>
                <a:cubicBezTo>
                  <a:pt x="51" y="34"/>
                  <a:pt x="49" y="36"/>
                  <a:pt x="47" y="38"/>
                </a:cubicBezTo>
                <a:cubicBezTo>
                  <a:pt x="46" y="39"/>
                  <a:pt x="43" y="41"/>
                  <a:pt x="43" y="41"/>
                </a:cubicBezTo>
                <a:cubicBezTo>
                  <a:pt x="42" y="54"/>
                  <a:pt x="45" y="55"/>
                  <a:pt x="36" y="58"/>
                </a:cubicBezTo>
                <a:cubicBezTo>
                  <a:pt x="34" y="60"/>
                  <a:pt x="29" y="61"/>
                  <a:pt x="29" y="61"/>
                </a:cubicBezTo>
                <a:cubicBezTo>
                  <a:pt x="26" y="59"/>
                  <a:pt x="30" y="54"/>
                  <a:pt x="31" y="51"/>
                </a:cubicBezTo>
                <a:cubicBezTo>
                  <a:pt x="30" y="48"/>
                  <a:pt x="28" y="51"/>
                  <a:pt x="25" y="52"/>
                </a:cubicBezTo>
                <a:cubicBezTo>
                  <a:pt x="23" y="54"/>
                  <a:pt x="17" y="56"/>
                  <a:pt x="17" y="56"/>
                </a:cubicBezTo>
                <a:cubicBezTo>
                  <a:pt x="14" y="55"/>
                  <a:pt x="13" y="54"/>
                  <a:pt x="10" y="55"/>
                </a:cubicBezTo>
                <a:cubicBezTo>
                  <a:pt x="4" y="54"/>
                  <a:pt x="4" y="51"/>
                  <a:pt x="1" y="48"/>
                </a:cubicBezTo>
                <a:cubicBezTo>
                  <a:pt x="2" y="45"/>
                  <a:pt x="5" y="41"/>
                  <a:pt x="5" y="41"/>
                </a:cubicBezTo>
                <a:cubicBezTo>
                  <a:pt x="4" y="40"/>
                  <a:pt x="3" y="39"/>
                  <a:pt x="3" y="38"/>
                </a:cubicBezTo>
                <a:cubicBezTo>
                  <a:pt x="3" y="36"/>
                  <a:pt x="7" y="33"/>
                  <a:pt x="7" y="33"/>
                </a:cubicBezTo>
                <a:cubicBezTo>
                  <a:pt x="6" y="30"/>
                  <a:pt x="6" y="26"/>
                  <a:pt x="4" y="24"/>
                </a:cubicBezTo>
                <a:cubicBezTo>
                  <a:pt x="3" y="22"/>
                  <a:pt x="0" y="20"/>
                  <a:pt x="0" y="20"/>
                </a:cubicBezTo>
                <a:cubicBezTo>
                  <a:pt x="1" y="18"/>
                  <a:pt x="3" y="14"/>
                  <a:pt x="3" y="14"/>
                </a:cubicBezTo>
                <a:cubicBezTo>
                  <a:pt x="5" y="16"/>
                  <a:pt x="5" y="14"/>
                  <a:pt x="6" y="12"/>
                </a:cubicBezTo>
                <a:cubicBezTo>
                  <a:pt x="6" y="9"/>
                  <a:pt x="6" y="7"/>
                  <a:pt x="7" y="4"/>
                </a:cubicBezTo>
                <a:cubicBezTo>
                  <a:pt x="8" y="2"/>
                  <a:pt x="11" y="0"/>
                  <a:pt x="11" y="0"/>
                </a:cubicBezTo>
                <a:cubicBezTo>
                  <a:pt x="13" y="2"/>
                  <a:pt x="15" y="2"/>
                  <a:pt x="18" y="3"/>
                </a:cubicBezTo>
                <a:cubicBezTo>
                  <a:pt x="23" y="8"/>
                  <a:pt x="27" y="9"/>
                  <a:pt x="34" y="10"/>
                </a:cubicBezTo>
                <a:cubicBezTo>
                  <a:pt x="44" y="20"/>
                  <a:pt x="29" y="18"/>
                  <a:pt x="52" y="20"/>
                </a:cubicBezTo>
                <a:cubicBezTo>
                  <a:pt x="53" y="21"/>
                  <a:pt x="56" y="23"/>
                  <a:pt x="56" y="23"/>
                </a:cubicBezTo>
                <a:cubicBezTo>
                  <a:pt x="55" y="26"/>
                  <a:pt x="52" y="31"/>
                  <a:pt x="52" y="31"/>
                </a:cubicBezTo>
                <a:cubicBezTo>
                  <a:pt x="53" y="33"/>
                  <a:pt x="53" y="34"/>
                  <a:pt x="51" y="34"/>
                </a:cubicBezTo>
              </a:path>
            </a:pathLst>
          </a:custGeom>
          <a:solidFill>
            <a:srgbClr val="64FFFF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49" name="Пильненский"/>
          <p:cNvSpPr>
            <a:spLocks/>
          </p:cNvSpPr>
          <p:nvPr/>
        </p:nvSpPr>
        <p:spPr bwMode="auto">
          <a:xfrm>
            <a:off x="3971925" y="4619625"/>
            <a:ext cx="781050" cy="1085850"/>
          </a:xfrm>
          <a:custGeom>
            <a:avLst/>
            <a:gdLst>
              <a:gd name="T0" fmla="*/ 2147483647 w 82"/>
              <a:gd name="T1" fmla="*/ 0 h 114"/>
              <a:gd name="T2" fmla="*/ 2147483647 w 82"/>
              <a:gd name="T3" fmla="*/ 2147483647 h 114"/>
              <a:gd name="T4" fmla="*/ 2147483647 w 82"/>
              <a:gd name="T5" fmla="*/ 2147483647 h 114"/>
              <a:gd name="T6" fmla="*/ 2147483647 w 82"/>
              <a:gd name="T7" fmla="*/ 2147483647 h 114"/>
              <a:gd name="T8" fmla="*/ 2147483647 w 82"/>
              <a:gd name="T9" fmla="*/ 2147483647 h 114"/>
              <a:gd name="T10" fmla="*/ 2147483647 w 82"/>
              <a:gd name="T11" fmla="*/ 2147483647 h 114"/>
              <a:gd name="T12" fmla="*/ 2147483647 w 82"/>
              <a:gd name="T13" fmla="*/ 2147483647 h 114"/>
              <a:gd name="T14" fmla="*/ 2147483647 w 82"/>
              <a:gd name="T15" fmla="*/ 2147483647 h 114"/>
              <a:gd name="T16" fmla="*/ 2147483647 w 82"/>
              <a:gd name="T17" fmla="*/ 2147483647 h 114"/>
              <a:gd name="T18" fmla="*/ 2147483647 w 82"/>
              <a:gd name="T19" fmla="*/ 2147483647 h 114"/>
              <a:gd name="T20" fmla="*/ 2147483647 w 82"/>
              <a:gd name="T21" fmla="*/ 2147483647 h 114"/>
              <a:gd name="T22" fmla="*/ 2147483647 w 82"/>
              <a:gd name="T23" fmla="*/ 2147483647 h 114"/>
              <a:gd name="T24" fmla="*/ 2147483647 w 82"/>
              <a:gd name="T25" fmla="*/ 2147483647 h 114"/>
              <a:gd name="T26" fmla="*/ 2147483647 w 82"/>
              <a:gd name="T27" fmla="*/ 2147483647 h 114"/>
              <a:gd name="T28" fmla="*/ 2147483647 w 82"/>
              <a:gd name="T29" fmla="*/ 2147483647 h 114"/>
              <a:gd name="T30" fmla="*/ 2147483647 w 82"/>
              <a:gd name="T31" fmla="*/ 2147483647 h 114"/>
              <a:gd name="T32" fmla="*/ 2147483647 w 82"/>
              <a:gd name="T33" fmla="*/ 2147483647 h 114"/>
              <a:gd name="T34" fmla="*/ 2147483647 w 82"/>
              <a:gd name="T35" fmla="*/ 2147483647 h 114"/>
              <a:gd name="T36" fmla="*/ 2147483647 w 82"/>
              <a:gd name="T37" fmla="*/ 2147483647 h 114"/>
              <a:gd name="T38" fmla="*/ 2147483647 w 82"/>
              <a:gd name="T39" fmla="*/ 2147483647 h 114"/>
              <a:gd name="T40" fmla="*/ 2147483647 w 82"/>
              <a:gd name="T41" fmla="*/ 2147483647 h 114"/>
              <a:gd name="T42" fmla="*/ 2147483647 w 82"/>
              <a:gd name="T43" fmla="*/ 2147483647 h 114"/>
              <a:gd name="T44" fmla="*/ 2147483647 w 82"/>
              <a:gd name="T45" fmla="*/ 2147483647 h 114"/>
              <a:gd name="T46" fmla="*/ 2147483647 w 82"/>
              <a:gd name="T47" fmla="*/ 2147483647 h 114"/>
              <a:gd name="T48" fmla="*/ 0 w 82"/>
              <a:gd name="T49" fmla="*/ 2147483647 h 114"/>
              <a:gd name="T50" fmla="*/ 2147483647 w 82"/>
              <a:gd name="T51" fmla="*/ 2147483647 h 114"/>
              <a:gd name="T52" fmla="*/ 2147483647 w 82"/>
              <a:gd name="T53" fmla="*/ 2147483647 h 114"/>
              <a:gd name="T54" fmla="*/ 0 w 82"/>
              <a:gd name="T55" fmla="*/ 2147483647 h 114"/>
              <a:gd name="T56" fmla="*/ 2147483647 w 82"/>
              <a:gd name="T57" fmla="*/ 2147483647 h 114"/>
              <a:gd name="T58" fmla="*/ 2147483647 w 82"/>
              <a:gd name="T59" fmla="*/ 2147483647 h 114"/>
              <a:gd name="T60" fmla="*/ 2147483647 w 82"/>
              <a:gd name="T61" fmla="*/ 2147483647 h 114"/>
              <a:gd name="T62" fmla="*/ 2147483647 w 82"/>
              <a:gd name="T63" fmla="*/ 2147483647 h 114"/>
              <a:gd name="T64" fmla="*/ 2147483647 w 82"/>
              <a:gd name="T65" fmla="*/ 2147483647 h 114"/>
              <a:gd name="T66" fmla="*/ 2147483647 w 82"/>
              <a:gd name="T67" fmla="*/ 2147483647 h 114"/>
              <a:gd name="T68" fmla="*/ 2147483647 w 82"/>
              <a:gd name="T69" fmla="*/ 2147483647 h 114"/>
              <a:gd name="T70" fmla="*/ 2147483647 w 82"/>
              <a:gd name="T71" fmla="*/ 2147483647 h 114"/>
              <a:gd name="T72" fmla="*/ 2147483647 w 82"/>
              <a:gd name="T73" fmla="*/ 0 h 114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82"/>
              <a:gd name="T112" fmla="*/ 0 h 114"/>
              <a:gd name="T113" fmla="*/ 82 w 82"/>
              <a:gd name="T114" fmla="*/ 114 h 114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82" h="114">
                <a:moveTo>
                  <a:pt x="49" y="0"/>
                </a:moveTo>
                <a:cubicBezTo>
                  <a:pt x="47" y="4"/>
                  <a:pt x="52" y="5"/>
                  <a:pt x="55" y="6"/>
                </a:cubicBezTo>
                <a:cubicBezTo>
                  <a:pt x="58" y="9"/>
                  <a:pt x="49" y="13"/>
                  <a:pt x="47" y="15"/>
                </a:cubicBezTo>
                <a:cubicBezTo>
                  <a:pt x="48" y="24"/>
                  <a:pt x="51" y="29"/>
                  <a:pt x="41" y="31"/>
                </a:cubicBezTo>
                <a:cubicBezTo>
                  <a:pt x="36" y="36"/>
                  <a:pt x="42" y="37"/>
                  <a:pt x="34" y="39"/>
                </a:cubicBezTo>
                <a:cubicBezTo>
                  <a:pt x="33" y="40"/>
                  <a:pt x="31" y="42"/>
                  <a:pt x="31" y="42"/>
                </a:cubicBezTo>
                <a:cubicBezTo>
                  <a:pt x="28" y="53"/>
                  <a:pt x="32" y="64"/>
                  <a:pt x="43" y="66"/>
                </a:cubicBezTo>
                <a:cubicBezTo>
                  <a:pt x="48" y="69"/>
                  <a:pt x="50" y="73"/>
                  <a:pt x="52" y="78"/>
                </a:cubicBezTo>
                <a:cubicBezTo>
                  <a:pt x="53" y="80"/>
                  <a:pt x="56" y="83"/>
                  <a:pt x="56" y="83"/>
                </a:cubicBezTo>
                <a:cubicBezTo>
                  <a:pt x="58" y="81"/>
                  <a:pt x="60" y="82"/>
                  <a:pt x="62" y="84"/>
                </a:cubicBezTo>
                <a:cubicBezTo>
                  <a:pt x="65" y="79"/>
                  <a:pt x="69" y="85"/>
                  <a:pt x="73" y="86"/>
                </a:cubicBezTo>
                <a:cubicBezTo>
                  <a:pt x="76" y="89"/>
                  <a:pt x="72" y="90"/>
                  <a:pt x="80" y="92"/>
                </a:cubicBezTo>
                <a:cubicBezTo>
                  <a:pt x="82" y="94"/>
                  <a:pt x="82" y="93"/>
                  <a:pt x="80" y="98"/>
                </a:cubicBezTo>
                <a:cubicBezTo>
                  <a:pt x="79" y="101"/>
                  <a:pt x="75" y="102"/>
                  <a:pt x="72" y="103"/>
                </a:cubicBezTo>
                <a:cubicBezTo>
                  <a:pt x="63" y="107"/>
                  <a:pt x="72" y="104"/>
                  <a:pt x="65" y="106"/>
                </a:cubicBezTo>
                <a:cubicBezTo>
                  <a:pt x="62" y="109"/>
                  <a:pt x="67" y="103"/>
                  <a:pt x="63" y="112"/>
                </a:cubicBezTo>
                <a:cubicBezTo>
                  <a:pt x="62" y="114"/>
                  <a:pt x="60" y="110"/>
                  <a:pt x="58" y="109"/>
                </a:cubicBezTo>
                <a:cubicBezTo>
                  <a:pt x="54" y="108"/>
                  <a:pt x="56" y="108"/>
                  <a:pt x="51" y="107"/>
                </a:cubicBezTo>
                <a:cubicBezTo>
                  <a:pt x="48" y="110"/>
                  <a:pt x="43" y="114"/>
                  <a:pt x="43" y="114"/>
                </a:cubicBezTo>
                <a:cubicBezTo>
                  <a:pt x="40" y="111"/>
                  <a:pt x="38" y="108"/>
                  <a:pt x="34" y="106"/>
                </a:cubicBezTo>
                <a:cubicBezTo>
                  <a:pt x="34" y="106"/>
                  <a:pt x="27" y="108"/>
                  <a:pt x="26" y="106"/>
                </a:cubicBezTo>
                <a:cubicBezTo>
                  <a:pt x="25" y="104"/>
                  <a:pt x="29" y="101"/>
                  <a:pt x="29" y="101"/>
                </a:cubicBezTo>
                <a:cubicBezTo>
                  <a:pt x="28" y="95"/>
                  <a:pt x="21" y="91"/>
                  <a:pt x="15" y="90"/>
                </a:cubicBezTo>
                <a:cubicBezTo>
                  <a:pt x="23" y="82"/>
                  <a:pt x="13" y="79"/>
                  <a:pt x="7" y="78"/>
                </a:cubicBezTo>
                <a:cubicBezTo>
                  <a:pt x="5" y="70"/>
                  <a:pt x="6" y="75"/>
                  <a:pt x="0" y="73"/>
                </a:cubicBezTo>
                <a:cubicBezTo>
                  <a:pt x="0" y="71"/>
                  <a:pt x="0" y="69"/>
                  <a:pt x="1" y="68"/>
                </a:cubicBezTo>
                <a:cubicBezTo>
                  <a:pt x="2" y="67"/>
                  <a:pt x="5" y="66"/>
                  <a:pt x="5" y="66"/>
                </a:cubicBezTo>
                <a:cubicBezTo>
                  <a:pt x="4" y="64"/>
                  <a:pt x="0" y="61"/>
                  <a:pt x="0" y="61"/>
                </a:cubicBezTo>
                <a:cubicBezTo>
                  <a:pt x="2" y="53"/>
                  <a:pt x="4" y="61"/>
                  <a:pt x="8" y="63"/>
                </a:cubicBezTo>
                <a:cubicBezTo>
                  <a:pt x="11" y="60"/>
                  <a:pt x="10" y="62"/>
                  <a:pt x="9" y="58"/>
                </a:cubicBezTo>
                <a:cubicBezTo>
                  <a:pt x="10" y="56"/>
                  <a:pt x="12" y="52"/>
                  <a:pt x="12" y="52"/>
                </a:cubicBezTo>
                <a:cubicBezTo>
                  <a:pt x="14" y="53"/>
                  <a:pt x="16" y="53"/>
                  <a:pt x="18" y="51"/>
                </a:cubicBezTo>
                <a:cubicBezTo>
                  <a:pt x="16" y="39"/>
                  <a:pt x="16" y="44"/>
                  <a:pt x="10" y="38"/>
                </a:cubicBezTo>
                <a:cubicBezTo>
                  <a:pt x="12" y="37"/>
                  <a:pt x="13" y="36"/>
                  <a:pt x="14" y="34"/>
                </a:cubicBezTo>
                <a:cubicBezTo>
                  <a:pt x="15" y="22"/>
                  <a:pt x="17" y="15"/>
                  <a:pt x="29" y="13"/>
                </a:cubicBezTo>
                <a:cubicBezTo>
                  <a:pt x="35" y="10"/>
                  <a:pt x="32" y="11"/>
                  <a:pt x="39" y="10"/>
                </a:cubicBezTo>
                <a:cubicBezTo>
                  <a:pt x="41" y="8"/>
                  <a:pt x="49" y="0"/>
                  <a:pt x="49" y="0"/>
                </a:cubicBezTo>
                <a:close/>
              </a:path>
            </a:pathLst>
          </a:custGeom>
          <a:solidFill>
            <a:srgbClr val="64FFFF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50" name="Вачский"/>
          <p:cNvSpPr>
            <a:spLocks/>
          </p:cNvSpPr>
          <p:nvPr/>
        </p:nvSpPr>
        <p:spPr bwMode="auto">
          <a:xfrm>
            <a:off x="723900" y="4505325"/>
            <a:ext cx="666750" cy="676275"/>
          </a:xfrm>
          <a:custGeom>
            <a:avLst/>
            <a:gdLst>
              <a:gd name="T0" fmla="*/ 2147483647 w 70"/>
              <a:gd name="T1" fmla="*/ 0 h 71"/>
              <a:gd name="T2" fmla="*/ 2147483647 w 70"/>
              <a:gd name="T3" fmla="*/ 2147483647 h 71"/>
              <a:gd name="T4" fmla="*/ 2147483647 w 70"/>
              <a:gd name="T5" fmla="*/ 2147483647 h 71"/>
              <a:gd name="T6" fmla="*/ 2147483647 w 70"/>
              <a:gd name="T7" fmla="*/ 2147483647 h 71"/>
              <a:gd name="T8" fmla="*/ 2147483647 w 70"/>
              <a:gd name="T9" fmla="*/ 2147483647 h 71"/>
              <a:gd name="T10" fmla="*/ 2147483647 w 70"/>
              <a:gd name="T11" fmla="*/ 2147483647 h 71"/>
              <a:gd name="T12" fmla="*/ 0 w 70"/>
              <a:gd name="T13" fmla="*/ 2147483647 h 71"/>
              <a:gd name="T14" fmla="*/ 2147483647 w 70"/>
              <a:gd name="T15" fmla="*/ 2147483647 h 71"/>
              <a:gd name="T16" fmla="*/ 2147483647 w 70"/>
              <a:gd name="T17" fmla="*/ 2147483647 h 71"/>
              <a:gd name="T18" fmla="*/ 2147483647 w 70"/>
              <a:gd name="T19" fmla="*/ 2147483647 h 71"/>
              <a:gd name="T20" fmla="*/ 2147483647 w 70"/>
              <a:gd name="T21" fmla="*/ 2147483647 h 71"/>
              <a:gd name="T22" fmla="*/ 2147483647 w 70"/>
              <a:gd name="T23" fmla="*/ 2147483647 h 71"/>
              <a:gd name="T24" fmla="*/ 2147483647 w 70"/>
              <a:gd name="T25" fmla="*/ 2147483647 h 71"/>
              <a:gd name="T26" fmla="*/ 2147483647 w 70"/>
              <a:gd name="T27" fmla="*/ 2147483647 h 71"/>
              <a:gd name="T28" fmla="*/ 2147483647 w 70"/>
              <a:gd name="T29" fmla="*/ 2147483647 h 71"/>
              <a:gd name="T30" fmla="*/ 2147483647 w 70"/>
              <a:gd name="T31" fmla="*/ 2147483647 h 71"/>
              <a:gd name="T32" fmla="*/ 2147483647 w 70"/>
              <a:gd name="T33" fmla="*/ 2147483647 h 71"/>
              <a:gd name="T34" fmla="*/ 2147483647 w 70"/>
              <a:gd name="T35" fmla="*/ 2147483647 h 71"/>
              <a:gd name="T36" fmla="*/ 2147483647 w 70"/>
              <a:gd name="T37" fmla="*/ 2147483647 h 71"/>
              <a:gd name="T38" fmla="*/ 2147483647 w 70"/>
              <a:gd name="T39" fmla="*/ 2147483647 h 71"/>
              <a:gd name="T40" fmla="*/ 2147483647 w 70"/>
              <a:gd name="T41" fmla="*/ 2147483647 h 71"/>
              <a:gd name="T42" fmla="*/ 2147483647 w 70"/>
              <a:gd name="T43" fmla="*/ 2147483647 h 71"/>
              <a:gd name="T44" fmla="*/ 2147483647 w 70"/>
              <a:gd name="T45" fmla="*/ 2147483647 h 71"/>
              <a:gd name="T46" fmla="*/ 2147483647 w 70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70"/>
              <a:gd name="T73" fmla="*/ 0 h 71"/>
              <a:gd name="T74" fmla="*/ 70 w 70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70" h="71">
                <a:moveTo>
                  <a:pt x="39" y="0"/>
                </a:moveTo>
                <a:cubicBezTo>
                  <a:pt x="36" y="3"/>
                  <a:pt x="38" y="2"/>
                  <a:pt x="32" y="3"/>
                </a:cubicBezTo>
                <a:cubicBezTo>
                  <a:pt x="29" y="6"/>
                  <a:pt x="30" y="8"/>
                  <a:pt x="26" y="10"/>
                </a:cubicBezTo>
                <a:cubicBezTo>
                  <a:pt x="24" y="9"/>
                  <a:pt x="22" y="7"/>
                  <a:pt x="20" y="8"/>
                </a:cubicBezTo>
                <a:cubicBezTo>
                  <a:pt x="18" y="8"/>
                  <a:pt x="16" y="12"/>
                  <a:pt x="16" y="12"/>
                </a:cubicBezTo>
                <a:cubicBezTo>
                  <a:pt x="15" y="21"/>
                  <a:pt x="15" y="25"/>
                  <a:pt x="9" y="31"/>
                </a:cubicBezTo>
                <a:cubicBezTo>
                  <a:pt x="6" y="34"/>
                  <a:pt x="0" y="39"/>
                  <a:pt x="0" y="39"/>
                </a:cubicBezTo>
                <a:cubicBezTo>
                  <a:pt x="3" y="42"/>
                  <a:pt x="5" y="44"/>
                  <a:pt x="8" y="47"/>
                </a:cubicBezTo>
                <a:cubicBezTo>
                  <a:pt x="7" y="54"/>
                  <a:pt x="6" y="58"/>
                  <a:pt x="13" y="60"/>
                </a:cubicBezTo>
                <a:cubicBezTo>
                  <a:pt x="16" y="63"/>
                  <a:pt x="14" y="62"/>
                  <a:pt x="20" y="63"/>
                </a:cubicBezTo>
                <a:cubicBezTo>
                  <a:pt x="23" y="66"/>
                  <a:pt x="21" y="65"/>
                  <a:pt x="27" y="64"/>
                </a:cubicBezTo>
                <a:cubicBezTo>
                  <a:pt x="29" y="62"/>
                  <a:pt x="34" y="61"/>
                  <a:pt x="34" y="61"/>
                </a:cubicBezTo>
                <a:lnTo>
                  <a:pt x="39" y="65"/>
                </a:lnTo>
                <a:cubicBezTo>
                  <a:pt x="39" y="65"/>
                  <a:pt x="40" y="66"/>
                  <a:pt x="40" y="66"/>
                </a:cubicBezTo>
                <a:cubicBezTo>
                  <a:pt x="38" y="68"/>
                  <a:pt x="37" y="68"/>
                  <a:pt x="40" y="71"/>
                </a:cubicBezTo>
                <a:cubicBezTo>
                  <a:pt x="44" y="70"/>
                  <a:pt x="45" y="67"/>
                  <a:pt x="49" y="66"/>
                </a:cubicBezTo>
                <a:cubicBezTo>
                  <a:pt x="52" y="63"/>
                  <a:pt x="60" y="60"/>
                  <a:pt x="64" y="59"/>
                </a:cubicBezTo>
                <a:cubicBezTo>
                  <a:pt x="62" y="57"/>
                  <a:pt x="59" y="54"/>
                  <a:pt x="59" y="54"/>
                </a:cubicBezTo>
                <a:cubicBezTo>
                  <a:pt x="57" y="41"/>
                  <a:pt x="62" y="36"/>
                  <a:pt x="70" y="28"/>
                </a:cubicBezTo>
                <a:cubicBezTo>
                  <a:pt x="68" y="26"/>
                  <a:pt x="68" y="23"/>
                  <a:pt x="67" y="21"/>
                </a:cubicBezTo>
                <a:cubicBezTo>
                  <a:pt x="63" y="22"/>
                  <a:pt x="57" y="21"/>
                  <a:pt x="55" y="16"/>
                </a:cubicBezTo>
                <a:cubicBezTo>
                  <a:pt x="54" y="14"/>
                  <a:pt x="51" y="11"/>
                  <a:pt x="51" y="11"/>
                </a:cubicBezTo>
                <a:cubicBezTo>
                  <a:pt x="52" y="7"/>
                  <a:pt x="54" y="4"/>
                  <a:pt x="51" y="1"/>
                </a:cubicBezTo>
                <a:cubicBezTo>
                  <a:pt x="46" y="2"/>
                  <a:pt x="43" y="0"/>
                  <a:pt x="39" y="0"/>
                </a:cubicBezTo>
                <a:close/>
              </a:path>
            </a:pathLst>
          </a:custGeom>
          <a:solidFill>
            <a:srgbClr val="00FF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51" name="Сосновский"/>
          <p:cNvSpPr>
            <a:spLocks/>
          </p:cNvSpPr>
          <p:nvPr/>
        </p:nvSpPr>
        <p:spPr bwMode="auto">
          <a:xfrm>
            <a:off x="1276350" y="4581525"/>
            <a:ext cx="733425" cy="723900"/>
          </a:xfrm>
          <a:custGeom>
            <a:avLst/>
            <a:gdLst>
              <a:gd name="T0" fmla="*/ 2147483647 w 77"/>
              <a:gd name="T1" fmla="*/ 2147483647 h 76"/>
              <a:gd name="T2" fmla="*/ 2147483647 w 77"/>
              <a:gd name="T3" fmla="*/ 2147483647 h 76"/>
              <a:gd name="T4" fmla="*/ 2147483647 w 77"/>
              <a:gd name="T5" fmla="*/ 2147483647 h 76"/>
              <a:gd name="T6" fmla="*/ 2147483647 w 77"/>
              <a:gd name="T7" fmla="*/ 2147483647 h 76"/>
              <a:gd name="T8" fmla="*/ 2147483647 w 77"/>
              <a:gd name="T9" fmla="*/ 2147483647 h 76"/>
              <a:gd name="T10" fmla="*/ 2147483647 w 77"/>
              <a:gd name="T11" fmla="*/ 2147483647 h 76"/>
              <a:gd name="T12" fmla="*/ 2147483647 w 77"/>
              <a:gd name="T13" fmla="*/ 2147483647 h 76"/>
              <a:gd name="T14" fmla="*/ 2147483647 w 77"/>
              <a:gd name="T15" fmla="*/ 2147483647 h 76"/>
              <a:gd name="T16" fmla="*/ 2147483647 w 77"/>
              <a:gd name="T17" fmla="*/ 2147483647 h 76"/>
              <a:gd name="T18" fmla="*/ 2147483647 w 77"/>
              <a:gd name="T19" fmla="*/ 2147483647 h 76"/>
              <a:gd name="T20" fmla="*/ 2147483647 w 77"/>
              <a:gd name="T21" fmla="*/ 2147483647 h 76"/>
              <a:gd name="T22" fmla="*/ 2147483647 w 77"/>
              <a:gd name="T23" fmla="*/ 2147483647 h 76"/>
              <a:gd name="T24" fmla="*/ 2147483647 w 77"/>
              <a:gd name="T25" fmla="*/ 2147483647 h 76"/>
              <a:gd name="T26" fmla="*/ 2147483647 w 77"/>
              <a:gd name="T27" fmla="*/ 2147483647 h 76"/>
              <a:gd name="T28" fmla="*/ 2147483647 w 77"/>
              <a:gd name="T29" fmla="*/ 2147483647 h 76"/>
              <a:gd name="T30" fmla="*/ 2147483647 w 77"/>
              <a:gd name="T31" fmla="*/ 2147483647 h 76"/>
              <a:gd name="T32" fmla="*/ 2147483647 w 77"/>
              <a:gd name="T33" fmla="*/ 2147483647 h 76"/>
              <a:gd name="T34" fmla="*/ 2147483647 w 77"/>
              <a:gd name="T35" fmla="*/ 2147483647 h 76"/>
              <a:gd name="T36" fmla="*/ 2147483647 w 77"/>
              <a:gd name="T37" fmla="*/ 2147483647 h 76"/>
              <a:gd name="T38" fmla="*/ 2147483647 w 77"/>
              <a:gd name="T39" fmla="*/ 0 h 76"/>
              <a:gd name="T40" fmla="*/ 2147483647 w 77"/>
              <a:gd name="T41" fmla="*/ 2147483647 h 76"/>
              <a:gd name="T42" fmla="*/ 2147483647 w 77"/>
              <a:gd name="T43" fmla="*/ 2147483647 h 76"/>
              <a:gd name="T44" fmla="*/ 2147483647 w 77"/>
              <a:gd name="T45" fmla="*/ 2147483647 h 76"/>
              <a:gd name="T46" fmla="*/ 2147483647 w 77"/>
              <a:gd name="T47" fmla="*/ 2147483647 h 76"/>
              <a:gd name="T48" fmla="*/ 2147483647 w 77"/>
              <a:gd name="T49" fmla="*/ 2147483647 h 76"/>
              <a:gd name="T50" fmla="*/ 2147483647 w 77"/>
              <a:gd name="T51" fmla="*/ 2147483647 h 76"/>
              <a:gd name="T52" fmla="*/ 2147483647 w 77"/>
              <a:gd name="T53" fmla="*/ 2147483647 h 76"/>
              <a:gd name="T54" fmla="*/ 2147483647 w 77"/>
              <a:gd name="T55" fmla="*/ 2147483647 h 7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77"/>
              <a:gd name="T85" fmla="*/ 0 h 76"/>
              <a:gd name="T86" fmla="*/ 77 w 77"/>
              <a:gd name="T87" fmla="*/ 76 h 7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77" h="76">
                <a:moveTo>
                  <a:pt x="6" y="52"/>
                </a:moveTo>
                <a:cubicBezTo>
                  <a:pt x="7" y="53"/>
                  <a:pt x="9" y="55"/>
                  <a:pt x="9" y="55"/>
                </a:cubicBezTo>
                <a:cubicBezTo>
                  <a:pt x="8" y="58"/>
                  <a:pt x="4" y="64"/>
                  <a:pt x="4" y="64"/>
                </a:cubicBezTo>
                <a:cubicBezTo>
                  <a:pt x="3" y="68"/>
                  <a:pt x="6" y="76"/>
                  <a:pt x="6" y="76"/>
                </a:cubicBezTo>
                <a:cubicBezTo>
                  <a:pt x="8" y="75"/>
                  <a:pt x="12" y="71"/>
                  <a:pt x="12" y="71"/>
                </a:cubicBezTo>
                <a:cubicBezTo>
                  <a:pt x="14" y="73"/>
                  <a:pt x="17" y="70"/>
                  <a:pt x="20" y="72"/>
                </a:cubicBezTo>
                <a:cubicBezTo>
                  <a:pt x="21" y="72"/>
                  <a:pt x="23" y="72"/>
                  <a:pt x="24" y="71"/>
                </a:cubicBezTo>
                <a:cubicBezTo>
                  <a:pt x="25" y="70"/>
                  <a:pt x="22" y="69"/>
                  <a:pt x="22" y="69"/>
                </a:cubicBezTo>
                <a:cubicBezTo>
                  <a:pt x="23" y="65"/>
                  <a:pt x="25" y="65"/>
                  <a:pt x="28" y="68"/>
                </a:cubicBezTo>
                <a:cubicBezTo>
                  <a:pt x="31" y="67"/>
                  <a:pt x="34" y="67"/>
                  <a:pt x="36" y="65"/>
                </a:cubicBezTo>
                <a:cubicBezTo>
                  <a:pt x="40" y="67"/>
                  <a:pt x="45" y="64"/>
                  <a:pt x="49" y="63"/>
                </a:cubicBezTo>
                <a:cubicBezTo>
                  <a:pt x="50" y="61"/>
                  <a:pt x="51" y="60"/>
                  <a:pt x="53" y="59"/>
                </a:cubicBezTo>
                <a:cubicBezTo>
                  <a:pt x="53" y="57"/>
                  <a:pt x="53" y="52"/>
                  <a:pt x="55" y="52"/>
                </a:cubicBezTo>
                <a:cubicBezTo>
                  <a:pt x="58" y="52"/>
                  <a:pt x="63" y="54"/>
                  <a:pt x="63" y="54"/>
                </a:cubicBezTo>
                <a:cubicBezTo>
                  <a:pt x="69" y="51"/>
                  <a:pt x="64" y="50"/>
                  <a:pt x="72" y="48"/>
                </a:cubicBezTo>
                <a:cubicBezTo>
                  <a:pt x="74" y="47"/>
                  <a:pt x="76" y="47"/>
                  <a:pt x="74" y="45"/>
                </a:cubicBezTo>
                <a:cubicBezTo>
                  <a:pt x="77" y="40"/>
                  <a:pt x="72" y="35"/>
                  <a:pt x="70" y="30"/>
                </a:cubicBezTo>
                <a:cubicBezTo>
                  <a:pt x="69" y="28"/>
                  <a:pt x="67" y="25"/>
                  <a:pt x="67" y="25"/>
                </a:cubicBezTo>
                <a:cubicBezTo>
                  <a:pt x="64" y="26"/>
                  <a:pt x="64" y="27"/>
                  <a:pt x="61" y="26"/>
                </a:cubicBezTo>
                <a:cubicBezTo>
                  <a:pt x="59" y="18"/>
                  <a:pt x="58" y="7"/>
                  <a:pt x="54" y="0"/>
                </a:cubicBezTo>
                <a:cubicBezTo>
                  <a:pt x="52" y="3"/>
                  <a:pt x="51" y="4"/>
                  <a:pt x="48" y="5"/>
                </a:cubicBezTo>
                <a:cubicBezTo>
                  <a:pt x="44" y="9"/>
                  <a:pt x="42" y="5"/>
                  <a:pt x="38" y="3"/>
                </a:cubicBezTo>
                <a:cubicBezTo>
                  <a:pt x="27" y="5"/>
                  <a:pt x="25" y="18"/>
                  <a:pt x="15" y="23"/>
                </a:cubicBezTo>
                <a:cubicBezTo>
                  <a:pt x="12" y="20"/>
                  <a:pt x="14" y="21"/>
                  <a:pt x="10" y="22"/>
                </a:cubicBezTo>
                <a:cubicBezTo>
                  <a:pt x="8" y="24"/>
                  <a:pt x="7" y="26"/>
                  <a:pt x="5" y="28"/>
                </a:cubicBezTo>
                <a:cubicBezTo>
                  <a:pt x="4" y="29"/>
                  <a:pt x="2" y="31"/>
                  <a:pt x="2" y="31"/>
                </a:cubicBezTo>
                <a:cubicBezTo>
                  <a:pt x="0" y="37"/>
                  <a:pt x="0" y="41"/>
                  <a:pt x="2" y="47"/>
                </a:cubicBezTo>
                <a:cubicBezTo>
                  <a:pt x="2" y="48"/>
                  <a:pt x="9" y="55"/>
                  <a:pt x="6" y="52"/>
                </a:cubicBezTo>
                <a:close/>
              </a:path>
            </a:pathLst>
          </a:custGeom>
          <a:solidFill>
            <a:srgbClr val="00FF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52" name="Арзамасский"/>
          <p:cNvSpPr>
            <a:spLocks/>
          </p:cNvSpPr>
          <p:nvPr/>
        </p:nvSpPr>
        <p:spPr bwMode="auto">
          <a:xfrm>
            <a:off x="1628775" y="5029200"/>
            <a:ext cx="952500" cy="962025"/>
          </a:xfrm>
          <a:custGeom>
            <a:avLst/>
            <a:gdLst>
              <a:gd name="T0" fmla="*/ 2147483647 w 100"/>
              <a:gd name="T1" fmla="*/ 2147483647 h 101"/>
              <a:gd name="T2" fmla="*/ 2147483647 w 100"/>
              <a:gd name="T3" fmla="*/ 2147483647 h 101"/>
              <a:gd name="T4" fmla="*/ 2147483647 w 100"/>
              <a:gd name="T5" fmla="*/ 2147483647 h 101"/>
              <a:gd name="T6" fmla="*/ 2147483647 w 100"/>
              <a:gd name="T7" fmla="*/ 2147483647 h 101"/>
              <a:gd name="T8" fmla="*/ 2147483647 w 100"/>
              <a:gd name="T9" fmla="*/ 2147483647 h 101"/>
              <a:gd name="T10" fmla="*/ 2147483647 w 100"/>
              <a:gd name="T11" fmla="*/ 2147483647 h 101"/>
              <a:gd name="T12" fmla="*/ 2147483647 w 100"/>
              <a:gd name="T13" fmla="*/ 2147483647 h 101"/>
              <a:gd name="T14" fmla="*/ 2147483647 w 100"/>
              <a:gd name="T15" fmla="*/ 2147483647 h 101"/>
              <a:gd name="T16" fmla="*/ 2147483647 w 100"/>
              <a:gd name="T17" fmla="*/ 2147483647 h 101"/>
              <a:gd name="T18" fmla="*/ 2147483647 w 100"/>
              <a:gd name="T19" fmla="*/ 2147483647 h 101"/>
              <a:gd name="T20" fmla="*/ 2147483647 w 100"/>
              <a:gd name="T21" fmla="*/ 2147483647 h 101"/>
              <a:gd name="T22" fmla="*/ 2147483647 w 100"/>
              <a:gd name="T23" fmla="*/ 2147483647 h 101"/>
              <a:gd name="T24" fmla="*/ 2147483647 w 100"/>
              <a:gd name="T25" fmla="*/ 2147483647 h 101"/>
              <a:gd name="T26" fmla="*/ 2147483647 w 100"/>
              <a:gd name="T27" fmla="*/ 2147483647 h 101"/>
              <a:gd name="T28" fmla="*/ 2147483647 w 100"/>
              <a:gd name="T29" fmla="*/ 2147483647 h 101"/>
              <a:gd name="T30" fmla="*/ 2147483647 w 100"/>
              <a:gd name="T31" fmla="*/ 2147483647 h 101"/>
              <a:gd name="T32" fmla="*/ 2147483647 w 100"/>
              <a:gd name="T33" fmla="*/ 2147483647 h 101"/>
              <a:gd name="T34" fmla="*/ 2147483647 w 100"/>
              <a:gd name="T35" fmla="*/ 2147483647 h 101"/>
              <a:gd name="T36" fmla="*/ 2147483647 w 100"/>
              <a:gd name="T37" fmla="*/ 2147483647 h 101"/>
              <a:gd name="T38" fmla="*/ 2147483647 w 100"/>
              <a:gd name="T39" fmla="*/ 2147483647 h 101"/>
              <a:gd name="T40" fmla="*/ 2147483647 w 100"/>
              <a:gd name="T41" fmla="*/ 2147483647 h 101"/>
              <a:gd name="T42" fmla="*/ 2147483647 w 100"/>
              <a:gd name="T43" fmla="*/ 2147483647 h 101"/>
              <a:gd name="T44" fmla="*/ 2147483647 w 100"/>
              <a:gd name="T45" fmla="*/ 2147483647 h 101"/>
              <a:gd name="T46" fmla="*/ 2147483647 w 100"/>
              <a:gd name="T47" fmla="*/ 2147483647 h 101"/>
              <a:gd name="T48" fmla="*/ 2147483647 w 100"/>
              <a:gd name="T49" fmla="*/ 2147483647 h 101"/>
              <a:gd name="T50" fmla="*/ 2147483647 w 100"/>
              <a:gd name="T51" fmla="*/ 2147483647 h 101"/>
              <a:gd name="T52" fmla="*/ 2147483647 w 100"/>
              <a:gd name="T53" fmla="*/ 2147483647 h 101"/>
              <a:gd name="T54" fmla="*/ 2147483647 w 100"/>
              <a:gd name="T55" fmla="*/ 2147483647 h 101"/>
              <a:gd name="T56" fmla="*/ 2147483647 w 100"/>
              <a:gd name="T57" fmla="*/ 2147483647 h 101"/>
              <a:gd name="T58" fmla="*/ 2147483647 w 100"/>
              <a:gd name="T59" fmla="*/ 2147483647 h 101"/>
              <a:gd name="T60" fmla="*/ 2147483647 w 100"/>
              <a:gd name="T61" fmla="*/ 2147483647 h 101"/>
              <a:gd name="T62" fmla="*/ 2147483647 w 100"/>
              <a:gd name="T63" fmla="*/ 2147483647 h 101"/>
              <a:gd name="T64" fmla="*/ 2147483647 w 100"/>
              <a:gd name="T65" fmla="*/ 0 h 101"/>
              <a:gd name="T66" fmla="*/ 2147483647 w 100"/>
              <a:gd name="T67" fmla="*/ 2147483647 h 101"/>
              <a:gd name="T68" fmla="*/ 2147483647 w 100"/>
              <a:gd name="T69" fmla="*/ 2147483647 h 101"/>
              <a:gd name="T70" fmla="*/ 2147483647 w 100"/>
              <a:gd name="T71" fmla="*/ 2147483647 h 101"/>
              <a:gd name="T72" fmla="*/ 2147483647 w 100"/>
              <a:gd name="T73" fmla="*/ 2147483647 h 101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00"/>
              <a:gd name="T112" fmla="*/ 0 h 101"/>
              <a:gd name="T113" fmla="*/ 100 w 100"/>
              <a:gd name="T114" fmla="*/ 101 h 101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00" h="101">
                <a:moveTo>
                  <a:pt x="11" y="16"/>
                </a:moveTo>
                <a:cubicBezTo>
                  <a:pt x="13" y="19"/>
                  <a:pt x="11" y="23"/>
                  <a:pt x="10" y="26"/>
                </a:cubicBezTo>
                <a:cubicBezTo>
                  <a:pt x="12" y="32"/>
                  <a:pt x="13" y="33"/>
                  <a:pt x="19" y="34"/>
                </a:cubicBezTo>
                <a:cubicBezTo>
                  <a:pt x="17" y="36"/>
                  <a:pt x="17" y="38"/>
                  <a:pt x="16" y="41"/>
                </a:cubicBezTo>
                <a:cubicBezTo>
                  <a:pt x="12" y="37"/>
                  <a:pt x="15" y="39"/>
                  <a:pt x="5" y="40"/>
                </a:cubicBezTo>
                <a:cubicBezTo>
                  <a:pt x="0" y="45"/>
                  <a:pt x="11" y="48"/>
                  <a:pt x="14" y="49"/>
                </a:cubicBezTo>
                <a:cubicBezTo>
                  <a:pt x="17" y="52"/>
                  <a:pt x="16" y="54"/>
                  <a:pt x="12" y="55"/>
                </a:cubicBezTo>
                <a:cubicBezTo>
                  <a:pt x="9" y="58"/>
                  <a:pt x="14" y="68"/>
                  <a:pt x="14" y="68"/>
                </a:cubicBezTo>
                <a:cubicBezTo>
                  <a:pt x="16" y="76"/>
                  <a:pt x="15" y="78"/>
                  <a:pt x="24" y="79"/>
                </a:cubicBezTo>
                <a:cubicBezTo>
                  <a:pt x="25" y="80"/>
                  <a:pt x="24" y="81"/>
                  <a:pt x="25" y="84"/>
                </a:cubicBezTo>
                <a:lnTo>
                  <a:pt x="32" y="81"/>
                </a:lnTo>
                <a:cubicBezTo>
                  <a:pt x="32" y="81"/>
                  <a:pt x="33" y="80"/>
                  <a:pt x="33" y="80"/>
                </a:cubicBezTo>
                <a:cubicBezTo>
                  <a:pt x="33" y="77"/>
                  <a:pt x="36" y="72"/>
                  <a:pt x="36" y="72"/>
                </a:cubicBezTo>
                <a:cubicBezTo>
                  <a:pt x="39" y="75"/>
                  <a:pt x="38" y="73"/>
                  <a:pt x="37" y="77"/>
                </a:cubicBezTo>
                <a:cubicBezTo>
                  <a:pt x="38" y="84"/>
                  <a:pt x="38" y="88"/>
                  <a:pt x="44" y="90"/>
                </a:cubicBezTo>
                <a:cubicBezTo>
                  <a:pt x="46" y="94"/>
                  <a:pt x="44" y="98"/>
                  <a:pt x="47" y="101"/>
                </a:cubicBezTo>
                <a:cubicBezTo>
                  <a:pt x="51" y="99"/>
                  <a:pt x="51" y="95"/>
                  <a:pt x="55" y="93"/>
                </a:cubicBezTo>
                <a:cubicBezTo>
                  <a:pt x="57" y="88"/>
                  <a:pt x="60" y="87"/>
                  <a:pt x="63" y="84"/>
                </a:cubicBezTo>
                <a:cubicBezTo>
                  <a:pt x="59" y="80"/>
                  <a:pt x="64" y="77"/>
                  <a:pt x="67" y="75"/>
                </a:cubicBezTo>
                <a:cubicBezTo>
                  <a:pt x="70" y="78"/>
                  <a:pt x="76" y="72"/>
                  <a:pt x="79" y="71"/>
                </a:cubicBezTo>
                <a:cubicBezTo>
                  <a:pt x="85" y="72"/>
                  <a:pt x="86" y="72"/>
                  <a:pt x="91" y="74"/>
                </a:cubicBezTo>
                <a:cubicBezTo>
                  <a:pt x="93" y="78"/>
                  <a:pt x="93" y="77"/>
                  <a:pt x="98" y="76"/>
                </a:cubicBezTo>
                <a:cubicBezTo>
                  <a:pt x="95" y="73"/>
                  <a:pt x="100" y="69"/>
                  <a:pt x="97" y="65"/>
                </a:cubicBezTo>
                <a:cubicBezTo>
                  <a:pt x="94" y="61"/>
                  <a:pt x="85" y="59"/>
                  <a:pt x="85" y="59"/>
                </a:cubicBezTo>
                <a:cubicBezTo>
                  <a:pt x="83" y="57"/>
                  <a:pt x="80" y="55"/>
                  <a:pt x="78" y="53"/>
                </a:cubicBezTo>
                <a:cubicBezTo>
                  <a:pt x="77" y="52"/>
                  <a:pt x="75" y="50"/>
                  <a:pt x="75" y="50"/>
                </a:cubicBezTo>
                <a:cubicBezTo>
                  <a:pt x="74" y="48"/>
                  <a:pt x="72" y="43"/>
                  <a:pt x="72" y="43"/>
                </a:cubicBezTo>
                <a:cubicBezTo>
                  <a:pt x="73" y="38"/>
                  <a:pt x="74" y="36"/>
                  <a:pt x="73" y="32"/>
                </a:cubicBezTo>
                <a:cubicBezTo>
                  <a:pt x="72" y="22"/>
                  <a:pt x="73" y="20"/>
                  <a:pt x="79" y="14"/>
                </a:cubicBezTo>
                <a:cubicBezTo>
                  <a:pt x="77" y="12"/>
                  <a:pt x="74" y="9"/>
                  <a:pt x="74" y="9"/>
                </a:cubicBezTo>
                <a:cubicBezTo>
                  <a:pt x="75" y="8"/>
                  <a:pt x="72" y="3"/>
                  <a:pt x="72" y="3"/>
                </a:cubicBezTo>
                <a:cubicBezTo>
                  <a:pt x="61" y="4"/>
                  <a:pt x="59" y="4"/>
                  <a:pt x="49" y="3"/>
                </a:cubicBezTo>
                <a:cubicBezTo>
                  <a:pt x="46" y="1"/>
                  <a:pt x="42" y="1"/>
                  <a:pt x="39" y="0"/>
                </a:cubicBezTo>
                <a:cubicBezTo>
                  <a:pt x="35" y="1"/>
                  <a:pt x="34" y="1"/>
                  <a:pt x="31" y="3"/>
                </a:cubicBezTo>
                <a:cubicBezTo>
                  <a:pt x="29" y="4"/>
                  <a:pt x="27" y="7"/>
                  <a:pt x="27" y="7"/>
                </a:cubicBezTo>
                <a:cubicBezTo>
                  <a:pt x="23" y="6"/>
                  <a:pt x="22" y="5"/>
                  <a:pt x="18" y="6"/>
                </a:cubicBezTo>
                <a:cubicBezTo>
                  <a:pt x="17" y="7"/>
                  <a:pt x="11" y="17"/>
                  <a:pt x="11" y="18"/>
                </a:cubicBezTo>
              </a:path>
            </a:pathLst>
          </a:custGeom>
          <a:solidFill>
            <a:srgbClr val="00FF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53" name="Бутурлинский"/>
          <p:cNvSpPr>
            <a:spLocks/>
          </p:cNvSpPr>
          <p:nvPr/>
        </p:nvSpPr>
        <p:spPr bwMode="auto">
          <a:xfrm>
            <a:off x="2809875" y="4991100"/>
            <a:ext cx="819150" cy="771525"/>
          </a:xfrm>
          <a:custGeom>
            <a:avLst/>
            <a:gdLst>
              <a:gd name="T0" fmla="*/ 2147483647 w 86"/>
              <a:gd name="T1" fmla="*/ 2147483647 h 81"/>
              <a:gd name="T2" fmla="*/ 2147483647 w 86"/>
              <a:gd name="T3" fmla="*/ 2147483647 h 81"/>
              <a:gd name="T4" fmla="*/ 2147483647 w 86"/>
              <a:gd name="T5" fmla="*/ 2147483647 h 81"/>
              <a:gd name="T6" fmla="*/ 2147483647 w 86"/>
              <a:gd name="T7" fmla="*/ 2147483647 h 81"/>
              <a:gd name="T8" fmla="*/ 2147483647 w 86"/>
              <a:gd name="T9" fmla="*/ 2147483647 h 81"/>
              <a:gd name="T10" fmla="*/ 2147483647 w 86"/>
              <a:gd name="T11" fmla="*/ 2147483647 h 81"/>
              <a:gd name="T12" fmla="*/ 2147483647 w 86"/>
              <a:gd name="T13" fmla="*/ 2147483647 h 81"/>
              <a:gd name="T14" fmla="*/ 2147483647 w 86"/>
              <a:gd name="T15" fmla="*/ 2147483647 h 81"/>
              <a:gd name="T16" fmla="*/ 2147483647 w 86"/>
              <a:gd name="T17" fmla="*/ 2147483647 h 81"/>
              <a:gd name="T18" fmla="*/ 2147483647 w 86"/>
              <a:gd name="T19" fmla="*/ 2147483647 h 81"/>
              <a:gd name="T20" fmla="*/ 2147483647 w 86"/>
              <a:gd name="T21" fmla="*/ 2147483647 h 81"/>
              <a:gd name="T22" fmla="*/ 2147483647 w 86"/>
              <a:gd name="T23" fmla="*/ 2147483647 h 81"/>
              <a:gd name="T24" fmla="*/ 2147483647 w 86"/>
              <a:gd name="T25" fmla="*/ 2147483647 h 81"/>
              <a:gd name="T26" fmla="*/ 2147483647 w 86"/>
              <a:gd name="T27" fmla="*/ 2147483647 h 81"/>
              <a:gd name="T28" fmla="*/ 2147483647 w 86"/>
              <a:gd name="T29" fmla="*/ 2147483647 h 81"/>
              <a:gd name="T30" fmla="*/ 2147483647 w 86"/>
              <a:gd name="T31" fmla="*/ 2147483647 h 81"/>
              <a:gd name="T32" fmla="*/ 2147483647 w 86"/>
              <a:gd name="T33" fmla="*/ 2147483647 h 81"/>
              <a:gd name="T34" fmla="*/ 2147483647 w 86"/>
              <a:gd name="T35" fmla="*/ 0 h 81"/>
              <a:gd name="T36" fmla="*/ 2147483647 w 86"/>
              <a:gd name="T37" fmla="*/ 2147483647 h 81"/>
              <a:gd name="T38" fmla="*/ 2147483647 w 86"/>
              <a:gd name="T39" fmla="*/ 2147483647 h 81"/>
              <a:gd name="T40" fmla="*/ 2147483647 w 86"/>
              <a:gd name="T41" fmla="*/ 2147483647 h 81"/>
              <a:gd name="T42" fmla="*/ 2147483647 w 86"/>
              <a:gd name="T43" fmla="*/ 2147483647 h 81"/>
              <a:gd name="T44" fmla="*/ 2147483647 w 86"/>
              <a:gd name="T45" fmla="*/ 2147483647 h 81"/>
              <a:gd name="T46" fmla="*/ 2147483647 w 86"/>
              <a:gd name="T47" fmla="*/ 2147483647 h 81"/>
              <a:gd name="T48" fmla="*/ 2147483647 w 86"/>
              <a:gd name="T49" fmla="*/ 2147483647 h 81"/>
              <a:gd name="T50" fmla="*/ 2147483647 w 86"/>
              <a:gd name="T51" fmla="*/ 2147483647 h 81"/>
              <a:gd name="T52" fmla="*/ 2147483647 w 86"/>
              <a:gd name="T53" fmla="*/ 2147483647 h 81"/>
              <a:gd name="T54" fmla="*/ 2147483647 w 86"/>
              <a:gd name="T55" fmla="*/ 2147483647 h 81"/>
              <a:gd name="T56" fmla="*/ 2147483647 w 86"/>
              <a:gd name="T57" fmla="*/ 2147483647 h 81"/>
              <a:gd name="T58" fmla="*/ 2147483647 w 86"/>
              <a:gd name="T59" fmla="*/ 2147483647 h 81"/>
              <a:gd name="T60" fmla="*/ 2147483647 w 86"/>
              <a:gd name="T61" fmla="*/ 2147483647 h 81"/>
              <a:gd name="T62" fmla="*/ 2147483647 w 86"/>
              <a:gd name="T63" fmla="*/ 2147483647 h 81"/>
              <a:gd name="T64" fmla="*/ 2147483647 w 86"/>
              <a:gd name="T65" fmla="*/ 2147483647 h 81"/>
              <a:gd name="T66" fmla="*/ 2147483647 w 86"/>
              <a:gd name="T67" fmla="*/ 2147483647 h 81"/>
              <a:gd name="T68" fmla="*/ 2147483647 w 86"/>
              <a:gd name="T69" fmla="*/ 2147483647 h 81"/>
              <a:gd name="T70" fmla="*/ 2147483647 w 86"/>
              <a:gd name="T71" fmla="*/ 2147483647 h 81"/>
              <a:gd name="T72" fmla="*/ 0 w 86"/>
              <a:gd name="T73" fmla="*/ 2147483647 h 81"/>
              <a:gd name="T74" fmla="*/ 2147483647 w 86"/>
              <a:gd name="T75" fmla="*/ 2147483647 h 81"/>
              <a:gd name="T76" fmla="*/ 2147483647 w 86"/>
              <a:gd name="T77" fmla="*/ 2147483647 h 81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86"/>
              <a:gd name="T118" fmla="*/ 0 h 81"/>
              <a:gd name="T119" fmla="*/ 86 w 86"/>
              <a:gd name="T120" fmla="*/ 81 h 81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86" h="81">
                <a:moveTo>
                  <a:pt x="1" y="66"/>
                </a:moveTo>
                <a:cubicBezTo>
                  <a:pt x="4" y="69"/>
                  <a:pt x="8" y="74"/>
                  <a:pt x="8" y="74"/>
                </a:cubicBezTo>
                <a:cubicBezTo>
                  <a:pt x="11" y="72"/>
                  <a:pt x="10" y="72"/>
                  <a:pt x="14" y="73"/>
                </a:cubicBezTo>
                <a:cubicBezTo>
                  <a:pt x="17" y="76"/>
                  <a:pt x="15" y="75"/>
                  <a:pt x="21" y="76"/>
                </a:cubicBezTo>
                <a:cubicBezTo>
                  <a:pt x="19" y="81"/>
                  <a:pt x="22" y="80"/>
                  <a:pt x="26" y="79"/>
                </a:cubicBezTo>
                <a:cubicBezTo>
                  <a:pt x="28" y="77"/>
                  <a:pt x="33" y="74"/>
                  <a:pt x="33" y="74"/>
                </a:cubicBezTo>
                <a:cubicBezTo>
                  <a:pt x="34" y="72"/>
                  <a:pt x="36" y="69"/>
                  <a:pt x="36" y="69"/>
                </a:cubicBezTo>
                <a:cubicBezTo>
                  <a:pt x="38" y="62"/>
                  <a:pt x="36" y="62"/>
                  <a:pt x="44" y="63"/>
                </a:cubicBezTo>
                <a:cubicBezTo>
                  <a:pt x="45" y="64"/>
                  <a:pt x="47" y="66"/>
                  <a:pt x="47" y="66"/>
                </a:cubicBezTo>
                <a:cubicBezTo>
                  <a:pt x="52" y="64"/>
                  <a:pt x="51" y="63"/>
                  <a:pt x="58" y="62"/>
                </a:cubicBezTo>
                <a:cubicBezTo>
                  <a:pt x="60" y="60"/>
                  <a:pt x="61" y="58"/>
                  <a:pt x="63" y="56"/>
                </a:cubicBezTo>
                <a:cubicBezTo>
                  <a:pt x="67" y="57"/>
                  <a:pt x="67" y="58"/>
                  <a:pt x="71" y="57"/>
                </a:cubicBezTo>
                <a:cubicBezTo>
                  <a:pt x="74" y="54"/>
                  <a:pt x="72" y="47"/>
                  <a:pt x="70" y="43"/>
                </a:cubicBezTo>
                <a:cubicBezTo>
                  <a:pt x="69" y="42"/>
                  <a:pt x="67" y="40"/>
                  <a:pt x="67" y="40"/>
                </a:cubicBezTo>
                <a:cubicBezTo>
                  <a:pt x="68" y="34"/>
                  <a:pt x="70" y="28"/>
                  <a:pt x="76" y="25"/>
                </a:cubicBezTo>
                <a:cubicBezTo>
                  <a:pt x="73" y="19"/>
                  <a:pt x="75" y="18"/>
                  <a:pt x="81" y="16"/>
                </a:cubicBezTo>
                <a:cubicBezTo>
                  <a:pt x="86" y="11"/>
                  <a:pt x="76" y="14"/>
                  <a:pt x="73" y="11"/>
                </a:cubicBezTo>
                <a:cubicBezTo>
                  <a:pt x="70" y="8"/>
                  <a:pt x="69" y="4"/>
                  <a:pt x="67" y="0"/>
                </a:cubicBezTo>
                <a:cubicBezTo>
                  <a:pt x="63" y="1"/>
                  <a:pt x="64" y="2"/>
                  <a:pt x="66" y="4"/>
                </a:cubicBezTo>
                <a:cubicBezTo>
                  <a:pt x="65" y="6"/>
                  <a:pt x="63" y="10"/>
                  <a:pt x="63" y="10"/>
                </a:cubicBezTo>
                <a:cubicBezTo>
                  <a:pt x="61" y="8"/>
                  <a:pt x="55" y="4"/>
                  <a:pt x="55" y="4"/>
                </a:cubicBezTo>
                <a:cubicBezTo>
                  <a:pt x="53" y="4"/>
                  <a:pt x="50" y="4"/>
                  <a:pt x="50" y="6"/>
                </a:cubicBezTo>
                <a:cubicBezTo>
                  <a:pt x="50" y="8"/>
                  <a:pt x="53" y="10"/>
                  <a:pt x="53" y="10"/>
                </a:cubicBezTo>
                <a:cubicBezTo>
                  <a:pt x="52" y="11"/>
                  <a:pt x="49" y="14"/>
                  <a:pt x="49" y="14"/>
                </a:cubicBezTo>
                <a:cubicBezTo>
                  <a:pt x="44" y="13"/>
                  <a:pt x="33" y="11"/>
                  <a:pt x="33" y="11"/>
                </a:cubicBezTo>
                <a:cubicBezTo>
                  <a:pt x="32" y="10"/>
                  <a:pt x="30" y="8"/>
                  <a:pt x="30" y="8"/>
                </a:cubicBezTo>
                <a:cubicBezTo>
                  <a:pt x="27" y="9"/>
                  <a:pt x="22" y="12"/>
                  <a:pt x="22" y="12"/>
                </a:cubicBezTo>
                <a:cubicBezTo>
                  <a:pt x="23" y="13"/>
                  <a:pt x="25" y="15"/>
                  <a:pt x="25" y="15"/>
                </a:cubicBezTo>
                <a:cubicBezTo>
                  <a:pt x="24" y="16"/>
                  <a:pt x="21" y="19"/>
                  <a:pt x="21" y="19"/>
                </a:cubicBezTo>
                <a:lnTo>
                  <a:pt x="27" y="25"/>
                </a:lnTo>
                <a:cubicBezTo>
                  <a:pt x="27" y="25"/>
                  <a:pt x="28" y="26"/>
                  <a:pt x="28" y="26"/>
                </a:cubicBezTo>
                <a:cubicBezTo>
                  <a:pt x="26" y="28"/>
                  <a:pt x="25" y="28"/>
                  <a:pt x="28" y="31"/>
                </a:cubicBezTo>
                <a:cubicBezTo>
                  <a:pt x="26" y="35"/>
                  <a:pt x="26" y="34"/>
                  <a:pt x="21" y="35"/>
                </a:cubicBezTo>
                <a:cubicBezTo>
                  <a:pt x="20" y="39"/>
                  <a:pt x="18" y="42"/>
                  <a:pt x="19" y="46"/>
                </a:cubicBezTo>
                <a:cubicBezTo>
                  <a:pt x="19" y="47"/>
                  <a:pt x="21" y="48"/>
                  <a:pt x="21" y="48"/>
                </a:cubicBezTo>
                <a:lnTo>
                  <a:pt x="1" y="64"/>
                </a:lnTo>
                <a:cubicBezTo>
                  <a:pt x="1" y="64"/>
                  <a:pt x="0" y="65"/>
                  <a:pt x="0" y="65"/>
                </a:cubicBezTo>
                <a:lnTo>
                  <a:pt x="2" y="67"/>
                </a:lnTo>
                <a:cubicBezTo>
                  <a:pt x="2" y="67"/>
                  <a:pt x="1" y="66"/>
                  <a:pt x="1" y="66"/>
                </a:cubicBezTo>
                <a:close/>
              </a:path>
            </a:pathLst>
          </a:custGeom>
          <a:solidFill>
            <a:srgbClr val="64FFFF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54" name="Сергачский"/>
          <p:cNvSpPr>
            <a:spLocks/>
          </p:cNvSpPr>
          <p:nvPr/>
        </p:nvSpPr>
        <p:spPr bwMode="auto">
          <a:xfrm>
            <a:off x="3448050" y="4905375"/>
            <a:ext cx="704850" cy="857250"/>
          </a:xfrm>
          <a:custGeom>
            <a:avLst/>
            <a:gdLst>
              <a:gd name="T0" fmla="*/ 2147483647 w 74"/>
              <a:gd name="T1" fmla="*/ 2147483647 h 90"/>
              <a:gd name="T2" fmla="*/ 2147483647 w 74"/>
              <a:gd name="T3" fmla="*/ 2147483647 h 90"/>
              <a:gd name="T4" fmla="*/ 2147483647 w 74"/>
              <a:gd name="T5" fmla="*/ 2147483647 h 90"/>
              <a:gd name="T6" fmla="*/ 2147483647 w 74"/>
              <a:gd name="T7" fmla="*/ 2147483647 h 90"/>
              <a:gd name="T8" fmla="*/ 2147483647 w 74"/>
              <a:gd name="T9" fmla="*/ 2147483647 h 90"/>
              <a:gd name="T10" fmla="*/ 2147483647 w 74"/>
              <a:gd name="T11" fmla="*/ 2147483647 h 90"/>
              <a:gd name="T12" fmla="*/ 2147483647 w 74"/>
              <a:gd name="T13" fmla="*/ 2147483647 h 90"/>
              <a:gd name="T14" fmla="*/ 2147483647 w 74"/>
              <a:gd name="T15" fmla="*/ 2147483647 h 90"/>
              <a:gd name="T16" fmla="*/ 2147483647 w 74"/>
              <a:gd name="T17" fmla="*/ 2147483647 h 90"/>
              <a:gd name="T18" fmla="*/ 2147483647 w 74"/>
              <a:gd name="T19" fmla="*/ 2147483647 h 90"/>
              <a:gd name="T20" fmla="*/ 2147483647 w 74"/>
              <a:gd name="T21" fmla="*/ 2147483647 h 90"/>
              <a:gd name="T22" fmla="*/ 2147483647 w 74"/>
              <a:gd name="T23" fmla="*/ 2147483647 h 90"/>
              <a:gd name="T24" fmla="*/ 2147483647 w 74"/>
              <a:gd name="T25" fmla="*/ 2147483647 h 90"/>
              <a:gd name="T26" fmla="*/ 2147483647 w 74"/>
              <a:gd name="T27" fmla="*/ 2147483647 h 90"/>
              <a:gd name="T28" fmla="*/ 2147483647 w 74"/>
              <a:gd name="T29" fmla="*/ 2147483647 h 90"/>
              <a:gd name="T30" fmla="*/ 2147483647 w 74"/>
              <a:gd name="T31" fmla="*/ 2147483647 h 90"/>
              <a:gd name="T32" fmla="*/ 2147483647 w 74"/>
              <a:gd name="T33" fmla="*/ 2147483647 h 90"/>
              <a:gd name="T34" fmla="*/ 2147483647 w 74"/>
              <a:gd name="T35" fmla="*/ 2147483647 h 90"/>
              <a:gd name="T36" fmla="*/ 2147483647 w 74"/>
              <a:gd name="T37" fmla="*/ 2147483647 h 90"/>
              <a:gd name="T38" fmla="*/ 2147483647 w 74"/>
              <a:gd name="T39" fmla="*/ 2147483647 h 90"/>
              <a:gd name="T40" fmla="*/ 2147483647 w 74"/>
              <a:gd name="T41" fmla="*/ 2147483647 h 90"/>
              <a:gd name="T42" fmla="*/ 2147483647 w 74"/>
              <a:gd name="T43" fmla="*/ 2147483647 h 90"/>
              <a:gd name="T44" fmla="*/ 2147483647 w 74"/>
              <a:gd name="T45" fmla="*/ 2147483647 h 90"/>
              <a:gd name="T46" fmla="*/ 2147483647 w 74"/>
              <a:gd name="T47" fmla="*/ 2147483647 h 90"/>
              <a:gd name="T48" fmla="*/ 2147483647 w 74"/>
              <a:gd name="T49" fmla="*/ 2147483647 h 90"/>
              <a:gd name="T50" fmla="*/ 2147483647 w 74"/>
              <a:gd name="T51" fmla="*/ 2147483647 h 90"/>
              <a:gd name="T52" fmla="*/ 2147483647 w 74"/>
              <a:gd name="T53" fmla="*/ 2147483647 h 90"/>
              <a:gd name="T54" fmla="*/ 2147483647 w 74"/>
              <a:gd name="T55" fmla="*/ 2147483647 h 90"/>
              <a:gd name="T56" fmla="*/ 2147483647 w 74"/>
              <a:gd name="T57" fmla="*/ 2147483647 h 90"/>
              <a:gd name="T58" fmla="*/ 2147483647 w 74"/>
              <a:gd name="T59" fmla="*/ 2147483647 h 90"/>
              <a:gd name="T60" fmla="*/ 2147483647 w 74"/>
              <a:gd name="T61" fmla="*/ 2147483647 h 90"/>
              <a:gd name="T62" fmla="*/ 2147483647 w 74"/>
              <a:gd name="T63" fmla="*/ 2147483647 h 90"/>
              <a:gd name="T64" fmla="*/ 2147483647 w 74"/>
              <a:gd name="T65" fmla="*/ 2147483647 h 90"/>
              <a:gd name="T66" fmla="*/ 2147483647 w 74"/>
              <a:gd name="T67" fmla="*/ 2147483647 h 90"/>
              <a:gd name="T68" fmla="*/ 2147483647 w 74"/>
              <a:gd name="T69" fmla="*/ 2147483647 h 90"/>
              <a:gd name="T70" fmla="*/ 2147483647 w 74"/>
              <a:gd name="T71" fmla="*/ 2147483647 h 90"/>
              <a:gd name="T72" fmla="*/ 2147483647 w 74"/>
              <a:gd name="T73" fmla="*/ 2147483647 h 90"/>
              <a:gd name="T74" fmla="*/ 2147483647 w 74"/>
              <a:gd name="T75" fmla="*/ 2147483647 h 90"/>
              <a:gd name="T76" fmla="*/ 2147483647 w 74"/>
              <a:gd name="T77" fmla="*/ 2147483647 h 90"/>
              <a:gd name="T78" fmla="*/ 2147483647 w 74"/>
              <a:gd name="T79" fmla="*/ 2147483647 h 90"/>
              <a:gd name="T80" fmla="*/ 2147483647 w 74"/>
              <a:gd name="T81" fmla="*/ 2147483647 h 90"/>
              <a:gd name="T82" fmla="*/ 0 w 74"/>
              <a:gd name="T83" fmla="*/ 2147483647 h 90"/>
              <a:gd name="T84" fmla="*/ 2147483647 w 74"/>
              <a:gd name="T85" fmla="*/ 2147483647 h 90"/>
              <a:gd name="T86" fmla="*/ 2147483647 w 74"/>
              <a:gd name="T87" fmla="*/ 2147483647 h 90"/>
              <a:gd name="T88" fmla="*/ 2147483647 w 74"/>
              <a:gd name="T89" fmla="*/ 2147483647 h 90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74"/>
              <a:gd name="T136" fmla="*/ 0 h 90"/>
              <a:gd name="T137" fmla="*/ 74 w 74"/>
              <a:gd name="T138" fmla="*/ 90 h 90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74" h="90">
                <a:moveTo>
                  <a:pt x="3" y="67"/>
                </a:moveTo>
                <a:cubicBezTo>
                  <a:pt x="2" y="70"/>
                  <a:pt x="1" y="76"/>
                  <a:pt x="1" y="76"/>
                </a:cubicBezTo>
                <a:cubicBezTo>
                  <a:pt x="2" y="77"/>
                  <a:pt x="2" y="79"/>
                  <a:pt x="4" y="79"/>
                </a:cubicBezTo>
                <a:cubicBezTo>
                  <a:pt x="5" y="79"/>
                  <a:pt x="8" y="77"/>
                  <a:pt x="8" y="77"/>
                </a:cubicBezTo>
                <a:cubicBezTo>
                  <a:pt x="13" y="80"/>
                  <a:pt x="4" y="77"/>
                  <a:pt x="9" y="83"/>
                </a:cubicBezTo>
                <a:cubicBezTo>
                  <a:pt x="11" y="85"/>
                  <a:pt x="17" y="87"/>
                  <a:pt x="17" y="87"/>
                </a:cubicBezTo>
                <a:cubicBezTo>
                  <a:pt x="19" y="90"/>
                  <a:pt x="20" y="89"/>
                  <a:pt x="19" y="86"/>
                </a:cubicBezTo>
                <a:cubicBezTo>
                  <a:pt x="21" y="81"/>
                  <a:pt x="20" y="83"/>
                  <a:pt x="23" y="81"/>
                </a:cubicBezTo>
                <a:cubicBezTo>
                  <a:pt x="25" y="77"/>
                  <a:pt x="27" y="81"/>
                  <a:pt x="30" y="79"/>
                </a:cubicBezTo>
                <a:cubicBezTo>
                  <a:pt x="28" y="76"/>
                  <a:pt x="25" y="74"/>
                  <a:pt x="23" y="70"/>
                </a:cubicBezTo>
                <a:cubicBezTo>
                  <a:pt x="23" y="69"/>
                  <a:pt x="23" y="67"/>
                  <a:pt x="24" y="67"/>
                </a:cubicBezTo>
                <a:cubicBezTo>
                  <a:pt x="25" y="67"/>
                  <a:pt x="28" y="69"/>
                  <a:pt x="28" y="69"/>
                </a:cubicBezTo>
                <a:cubicBezTo>
                  <a:pt x="34" y="66"/>
                  <a:pt x="31" y="67"/>
                  <a:pt x="37" y="68"/>
                </a:cubicBezTo>
                <a:cubicBezTo>
                  <a:pt x="43" y="67"/>
                  <a:pt x="41" y="65"/>
                  <a:pt x="43" y="60"/>
                </a:cubicBezTo>
                <a:cubicBezTo>
                  <a:pt x="49" y="61"/>
                  <a:pt x="54" y="62"/>
                  <a:pt x="58" y="66"/>
                </a:cubicBezTo>
                <a:cubicBezTo>
                  <a:pt x="64" y="64"/>
                  <a:pt x="60" y="60"/>
                  <a:pt x="67" y="63"/>
                </a:cubicBezTo>
                <a:cubicBezTo>
                  <a:pt x="72" y="61"/>
                  <a:pt x="71" y="61"/>
                  <a:pt x="73" y="56"/>
                </a:cubicBezTo>
                <a:cubicBezTo>
                  <a:pt x="71" y="50"/>
                  <a:pt x="69" y="49"/>
                  <a:pt x="63" y="48"/>
                </a:cubicBezTo>
                <a:cubicBezTo>
                  <a:pt x="60" y="42"/>
                  <a:pt x="62" y="44"/>
                  <a:pt x="56" y="43"/>
                </a:cubicBezTo>
                <a:cubicBezTo>
                  <a:pt x="55" y="40"/>
                  <a:pt x="55" y="38"/>
                  <a:pt x="58" y="37"/>
                </a:cubicBezTo>
                <a:cubicBezTo>
                  <a:pt x="59" y="34"/>
                  <a:pt x="59" y="33"/>
                  <a:pt x="56" y="32"/>
                </a:cubicBezTo>
                <a:cubicBezTo>
                  <a:pt x="56" y="32"/>
                  <a:pt x="53" y="28"/>
                  <a:pt x="56" y="28"/>
                </a:cubicBezTo>
                <a:cubicBezTo>
                  <a:pt x="57" y="28"/>
                  <a:pt x="60" y="30"/>
                  <a:pt x="60" y="30"/>
                </a:cubicBezTo>
                <a:cubicBezTo>
                  <a:pt x="61" y="33"/>
                  <a:pt x="62" y="34"/>
                  <a:pt x="64" y="31"/>
                </a:cubicBezTo>
                <a:cubicBezTo>
                  <a:pt x="63" y="28"/>
                  <a:pt x="63" y="27"/>
                  <a:pt x="66" y="26"/>
                </a:cubicBezTo>
                <a:cubicBezTo>
                  <a:pt x="67" y="23"/>
                  <a:pt x="68" y="21"/>
                  <a:pt x="71" y="23"/>
                </a:cubicBezTo>
                <a:cubicBezTo>
                  <a:pt x="73" y="19"/>
                  <a:pt x="74" y="14"/>
                  <a:pt x="69" y="12"/>
                </a:cubicBezTo>
                <a:cubicBezTo>
                  <a:pt x="68" y="11"/>
                  <a:pt x="68" y="9"/>
                  <a:pt x="66" y="9"/>
                </a:cubicBezTo>
                <a:cubicBezTo>
                  <a:pt x="63" y="9"/>
                  <a:pt x="58" y="12"/>
                  <a:pt x="58" y="12"/>
                </a:cubicBezTo>
                <a:cubicBezTo>
                  <a:pt x="57" y="12"/>
                  <a:pt x="54" y="11"/>
                  <a:pt x="54" y="9"/>
                </a:cubicBezTo>
                <a:cubicBezTo>
                  <a:pt x="54" y="7"/>
                  <a:pt x="57" y="3"/>
                  <a:pt x="57" y="3"/>
                </a:cubicBezTo>
                <a:cubicBezTo>
                  <a:pt x="56" y="0"/>
                  <a:pt x="44" y="7"/>
                  <a:pt x="40" y="9"/>
                </a:cubicBezTo>
                <a:cubicBezTo>
                  <a:pt x="38" y="10"/>
                  <a:pt x="34" y="12"/>
                  <a:pt x="34" y="12"/>
                </a:cubicBezTo>
                <a:cubicBezTo>
                  <a:pt x="32" y="17"/>
                  <a:pt x="33" y="15"/>
                  <a:pt x="30" y="17"/>
                </a:cubicBezTo>
                <a:cubicBezTo>
                  <a:pt x="29" y="18"/>
                  <a:pt x="29" y="20"/>
                  <a:pt x="27" y="20"/>
                </a:cubicBezTo>
                <a:cubicBezTo>
                  <a:pt x="26" y="20"/>
                  <a:pt x="23" y="18"/>
                  <a:pt x="23" y="18"/>
                </a:cubicBezTo>
                <a:cubicBezTo>
                  <a:pt x="19" y="19"/>
                  <a:pt x="19" y="20"/>
                  <a:pt x="18" y="24"/>
                </a:cubicBezTo>
                <a:cubicBezTo>
                  <a:pt x="14" y="22"/>
                  <a:pt x="12" y="26"/>
                  <a:pt x="9" y="28"/>
                </a:cubicBezTo>
                <a:cubicBezTo>
                  <a:pt x="8" y="28"/>
                  <a:pt x="7" y="29"/>
                  <a:pt x="7" y="29"/>
                </a:cubicBezTo>
                <a:cubicBezTo>
                  <a:pt x="8" y="33"/>
                  <a:pt x="10" y="35"/>
                  <a:pt x="6" y="37"/>
                </a:cubicBezTo>
                <a:cubicBezTo>
                  <a:pt x="4" y="40"/>
                  <a:pt x="3" y="40"/>
                  <a:pt x="1" y="44"/>
                </a:cubicBezTo>
                <a:cubicBezTo>
                  <a:pt x="1" y="45"/>
                  <a:pt x="0" y="46"/>
                  <a:pt x="0" y="46"/>
                </a:cubicBezTo>
                <a:cubicBezTo>
                  <a:pt x="2" y="49"/>
                  <a:pt x="3" y="52"/>
                  <a:pt x="4" y="55"/>
                </a:cubicBezTo>
                <a:cubicBezTo>
                  <a:pt x="5" y="56"/>
                  <a:pt x="6" y="59"/>
                  <a:pt x="6" y="59"/>
                </a:cubicBezTo>
                <a:cubicBezTo>
                  <a:pt x="5" y="63"/>
                  <a:pt x="2" y="66"/>
                  <a:pt x="2" y="70"/>
                </a:cubicBezTo>
              </a:path>
            </a:pathLst>
          </a:custGeom>
          <a:solidFill>
            <a:srgbClr val="64FFFF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55" name="Краснооктябрьский"/>
          <p:cNvSpPr>
            <a:spLocks/>
          </p:cNvSpPr>
          <p:nvPr/>
        </p:nvSpPr>
        <p:spPr bwMode="auto">
          <a:xfrm>
            <a:off x="3609975" y="5476875"/>
            <a:ext cx="590550" cy="714375"/>
          </a:xfrm>
          <a:custGeom>
            <a:avLst/>
            <a:gdLst>
              <a:gd name="T0" fmla="*/ 2147483647 w 62"/>
              <a:gd name="T1" fmla="*/ 2147483647 h 75"/>
              <a:gd name="T2" fmla="*/ 2147483647 w 62"/>
              <a:gd name="T3" fmla="*/ 2147483647 h 75"/>
              <a:gd name="T4" fmla="*/ 2147483647 w 62"/>
              <a:gd name="T5" fmla="*/ 2147483647 h 75"/>
              <a:gd name="T6" fmla="*/ 2147483647 w 62"/>
              <a:gd name="T7" fmla="*/ 2147483647 h 75"/>
              <a:gd name="T8" fmla="*/ 0 w 62"/>
              <a:gd name="T9" fmla="*/ 2147483647 h 75"/>
              <a:gd name="T10" fmla="*/ 2147483647 w 62"/>
              <a:gd name="T11" fmla="*/ 2147483647 h 75"/>
              <a:gd name="T12" fmla="*/ 2147483647 w 62"/>
              <a:gd name="T13" fmla="*/ 2147483647 h 75"/>
              <a:gd name="T14" fmla="*/ 2147483647 w 62"/>
              <a:gd name="T15" fmla="*/ 2147483647 h 75"/>
              <a:gd name="T16" fmla="*/ 2147483647 w 62"/>
              <a:gd name="T17" fmla="*/ 2147483647 h 75"/>
              <a:gd name="T18" fmla="*/ 2147483647 w 62"/>
              <a:gd name="T19" fmla="*/ 2147483647 h 75"/>
              <a:gd name="T20" fmla="*/ 2147483647 w 62"/>
              <a:gd name="T21" fmla="*/ 2147483647 h 75"/>
              <a:gd name="T22" fmla="*/ 2147483647 w 62"/>
              <a:gd name="T23" fmla="*/ 2147483647 h 75"/>
              <a:gd name="T24" fmla="*/ 2147483647 w 62"/>
              <a:gd name="T25" fmla="*/ 2147483647 h 75"/>
              <a:gd name="T26" fmla="*/ 2147483647 w 62"/>
              <a:gd name="T27" fmla="*/ 2147483647 h 75"/>
              <a:gd name="T28" fmla="*/ 2147483647 w 62"/>
              <a:gd name="T29" fmla="*/ 2147483647 h 75"/>
              <a:gd name="T30" fmla="*/ 2147483647 w 62"/>
              <a:gd name="T31" fmla="*/ 2147483647 h 75"/>
              <a:gd name="T32" fmla="*/ 2147483647 w 62"/>
              <a:gd name="T33" fmla="*/ 2147483647 h 75"/>
              <a:gd name="T34" fmla="*/ 2147483647 w 62"/>
              <a:gd name="T35" fmla="*/ 2147483647 h 75"/>
              <a:gd name="T36" fmla="*/ 2147483647 w 62"/>
              <a:gd name="T37" fmla="*/ 2147483647 h 75"/>
              <a:gd name="T38" fmla="*/ 2147483647 w 62"/>
              <a:gd name="T39" fmla="*/ 0 h 75"/>
              <a:gd name="T40" fmla="*/ 2147483647 w 62"/>
              <a:gd name="T41" fmla="*/ 2147483647 h 75"/>
              <a:gd name="T42" fmla="*/ 2147483647 w 62"/>
              <a:gd name="T43" fmla="*/ 2147483647 h 75"/>
              <a:gd name="T44" fmla="*/ 2147483647 w 62"/>
              <a:gd name="T45" fmla="*/ 0 h 75"/>
              <a:gd name="T46" fmla="*/ 2147483647 w 62"/>
              <a:gd name="T47" fmla="*/ 2147483647 h 75"/>
              <a:gd name="T48" fmla="*/ 2147483647 w 62"/>
              <a:gd name="T49" fmla="*/ 2147483647 h 75"/>
              <a:gd name="T50" fmla="*/ 2147483647 w 62"/>
              <a:gd name="T51" fmla="*/ 2147483647 h 75"/>
              <a:gd name="T52" fmla="*/ 2147483647 w 62"/>
              <a:gd name="T53" fmla="*/ 2147483647 h 75"/>
              <a:gd name="T54" fmla="*/ 2147483647 w 62"/>
              <a:gd name="T55" fmla="*/ 2147483647 h 75"/>
              <a:gd name="T56" fmla="*/ 2147483647 w 62"/>
              <a:gd name="T57" fmla="*/ 2147483647 h 75"/>
              <a:gd name="T58" fmla="*/ 2147483647 w 62"/>
              <a:gd name="T59" fmla="*/ 2147483647 h 75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62"/>
              <a:gd name="T91" fmla="*/ 0 h 75"/>
              <a:gd name="T92" fmla="*/ 62 w 62"/>
              <a:gd name="T93" fmla="*/ 75 h 75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62" h="75">
                <a:moveTo>
                  <a:pt x="2" y="29"/>
                </a:moveTo>
                <a:cubicBezTo>
                  <a:pt x="3" y="31"/>
                  <a:pt x="5" y="32"/>
                  <a:pt x="6" y="34"/>
                </a:cubicBezTo>
                <a:cubicBezTo>
                  <a:pt x="5" y="36"/>
                  <a:pt x="7" y="41"/>
                  <a:pt x="7" y="41"/>
                </a:cubicBezTo>
                <a:cubicBezTo>
                  <a:pt x="4" y="42"/>
                  <a:pt x="2" y="42"/>
                  <a:pt x="1" y="45"/>
                </a:cubicBezTo>
                <a:cubicBezTo>
                  <a:pt x="2" y="48"/>
                  <a:pt x="1" y="49"/>
                  <a:pt x="0" y="52"/>
                </a:cubicBezTo>
                <a:cubicBezTo>
                  <a:pt x="0" y="53"/>
                  <a:pt x="0" y="54"/>
                  <a:pt x="1" y="54"/>
                </a:cubicBezTo>
                <a:cubicBezTo>
                  <a:pt x="2" y="54"/>
                  <a:pt x="5" y="52"/>
                  <a:pt x="5" y="52"/>
                </a:cubicBezTo>
                <a:cubicBezTo>
                  <a:pt x="15" y="53"/>
                  <a:pt x="12" y="55"/>
                  <a:pt x="19" y="59"/>
                </a:cubicBezTo>
                <a:cubicBezTo>
                  <a:pt x="21" y="63"/>
                  <a:pt x="21" y="70"/>
                  <a:pt x="26" y="72"/>
                </a:cubicBezTo>
                <a:cubicBezTo>
                  <a:pt x="28" y="75"/>
                  <a:pt x="29" y="74"/>
                  <a:pt x="30" y="71"/>
                </a:cubicBezTo>
                <a:cubicBezTo>
                  <a:pt x="28" y="64"/>
                  <a:pt x="33" y="63"/>
                  <a:pt x="38" y="61"/>
                </a:cubicBezTo>
                <a:cubicBezTo>
                  <a:pt x="40" y="58"/>
                  <a:pt x="38" y="55"/>
                  <a:pt x="35" y="54"/>
                </a:cubicBezTo>
                <a:cubicBezTo>
                  <a:pt x="33" y="50"/>
                  <a:pt x="30" y="44"/>
                  <a:pt x="36" y="41"/>
                </a:cubicBezTo>
                <a:cubicBezTo>
                  <a:pt x="37" y="38"/>
                  <a:pt x="37" y="36"/>
                  <a:pt x="40" y="35"/>
                </a:cubicBezTo>
                <a:cubicBezTo>
                  <a:pt x="41" y="33"/>
                  <a:pt x="43" y="32"/>
                  <a:pt x="45" y="30"/>
                </a:cubicBezTo>
                <a:cubicBezTo>
                  <a:pt x="52" y="32"/>
                  <a:pt x="49" y="33"/>
                  <a:pt x="55" y="31"/>
                </a:cubicBezTo>
                <a:cubicBezTo>
                  <a:pt x="57" y="28"/>
                  <a:pt x="57" y="26"/>
                  <a:pt x="60" y="24"/>
                </a:cubicBezTo>
                <a:cubicBezTo>
                  <a:pt x="62" y="21"/>
                  <a:pt x="60" y="18"/>
                  <a:pt x="59" y="15"/>
                </a:cubicBezTo>
                <a:cubicBezTo>
                  <a:pt x="60" y="12"/>
                  <a:pt x="61" y="9"/>
                  <a:pt x="62" y="6"/>
                </a:cubicBezTo>
                <a:cubicBezTo>
                  <a:pt x="61" y="3"/>
                  <a:pt x="57" y="0"/>
                  <a:pt x="57" y="0"/>
                </a:cubicBezTo>
                <a:cubicBezTo>
                  <a:pt x="55" y="1"/>
                  <a:pt x="50" y="3"/>
                  <a:pt x="50" y="3"/>
                </a:cubicBezTo>
                <a:cubicBezTo>
                  <a:pt x="47" y="2"/>
                  <a:pt x="46" y="2"/>
                  <a:pt x="44" y="5"/>
                </a:cubicBezTo>
                <a:cubicBezTo>
                  <a:pt x="39" y="4"/>
                  <a:pt x="35" y="2"/>
                  <a:pt x="30" y="0"/>
                </a:cubicBezTo>
                <a:cubicBezTo>
                  <a:pt x="24" y="1"/>
                  <a:pt x="26" y="6"/>
                  <a:pt x="21" y="8"/>
                </a:cubicBezTo>
                <a:cubicBezTo>
                  <a:pt x="18" y="7"/>
                  <a:pt x="12" y="9"/>
                  <a:pt x="12" y="9"/>
                </a:cubicBezTo>
                <a:cubicBezTo>
                  <a:pt x="7" y="7"/>
                  <a:pt x="9" y="6"/>
                  <a:pt x="6" y="8"/>
                </a:cubicBezTo>
                <a:cubicBezTo>
                  <a:pt x="8" y="12"/>
                  <a:pt x="8" y="16"/>
                  <a:pt x="12" y="18"/>
                </a:cubicBezTo>
                <a:cubicBezTo>
                  <a:pt x="10" y="21"/>
                  <a:pt x="8" y="21"/>
                  <a:pt x="5" y="22"/>
                </a:cubicBezTo>
                <a:cubicBezTo>
                  <a:pt x="4" y="24"/>
                  <a:pt x="2" y="26"/>
                  <a:pt x="1" y="28"/>
                </a:cubicBezTo>
                <a:cubicBezTo>
                  <a:pt x="2" y="30"/>
                  <a:pt x="1" y="29"/>
                  <a:pt x="3" y="31"/>
                </a:cubicBezTo>
              </a:path>
            </a:pathLst>
          </a:custGeom>
          <a:solidFill>
            <a:srgbClr val="64FFFF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56" name="Сеченовский"/>
          <p:cNvSpPr>
            <a:spLocks/>
          </p:cNvSpPr>
          <p:nvPr/>
        </p:nvSpPr>
        <p:spPr bwMode="auto">
          <a:xfrm>
            <a:off x="3905250" y="5524500"/>
            <a:ext cx="762000" cy="847725"/>
          </a:xfrm>
          <a:custGeom>
            <a:avLst/>
            <a:gdLst>
              <a:gd name="T0" fmla="*/ 2147483647 w 80"/>
              <a:gd name="T1" fmla="*/ 2147483647 h 89"/>
              <a:gd name="T2" fmla="*/ 2147483647 w 80"/>
              <a:gd name="T3" fmla="*/ 2147483647 h 89"/>
              <a:gd name="T4" fmla="*/ 2147483647 w 80"/>
              <a:gd name="T5" fmla="*/ 2147483647 h 89"/>
              <a:gd name="T6" fmla="*/ 2147483647 w 80"/>
              <a:gd name="T7" fmla="*/ 2147483647 h 89"/>
              <a:gd name="T8" fmla="*/ 2147483647 w 80"/>
              <a:gd name="T9" fmla="*/ 2147483647 h 89"/>
              <a:gd name="T10" fmla="*/ 2147483647 w 80"/>
              <a:gd name="T11" fmla="*/ 2147483647 h 89"/>
              <a:gd name="T12" fmla="*/ 2147483647 w 80"/>
              <a:gd name="T13" fmla="*/ 2147483647 h 89"/>
              <a:gd name="T14" fmla="*/ 2147483647 w 80"/>
              <a:gd name="T15" fmla="*/ 2147483647 h 89"/>
              <a:gd name="T16" fmla="*/ 2147483647 w 80"/>
              <a:gd name="T17" fmla="*/ 2147483647 h 89"/>
              <a:gd name="T18" fmla="*/ 2147483647 w 80"/>
              <a:gd name="T19" fmla="*/ 2147483647 h 89"/>
              <a:gd name="T20" fmla="*/ 2147483647 w 80"/>
              <a:gd name="T21" fmla="*/ 2147483647 h 89"/>
              <a:gd name="T22" fmla="*/ 2147483647 w 80"/>
              <a:gd name="T23" fmla="*/ 2147483647 h 89"/>
              <a:gd name="T24" fmla="*/ 2147483647 w 80"/>
              <a:gd name="T25" fmla="*/ 2147483647 h 89"/>
              <a:gd name="T26" fmla="*/ 2147483647 w 80"/>
              <a:gd name="T27" fmla="*/ 2147483647 h 89"/>
              <a:gd name="T28" fmla="*/ 2147483647 w 80"/>
              <a:gd name="T29" fmla="*/ 2147483647 h 89"/>
              <a:gd name="T30" fmla="*/ 2147483647 w 80"/>
              <a:gd name="T31" fmla="*/ 2147483647 h 89"/>
              <a:gd name="T32" fmla="*/ 2147483647 w 80"/>
              <a:gd name="T33" fmla="*/ 2147483647 h 89"/>
              <a:gd name="T34" fmla="*/ 2147483647 w 80"/>
              <a:gd name="T35" fmla="*/ 2147483647 h 89"/>
              <a:gd name="T36" fmla="*/ 2147483647 w 80"/>
              <a:gd name="T37" fmla="*/ 2147483647 h 89"/>
              <a:gd name="T38" fmla="*/ 2147483647 w 80"/>
              <a:gd name="T39" fmla="*/ 2147483647 h 89"/>
              <a:gd name="T40" fmla="*/ 2147483647 w 80"/>
              <a:gd name="T41" fmla="*/ 2147483647 h 89"/>
              <a:gd name="T42" fmla="*/ 2147483647 w 80"/>
              <a:gd name="T43" fmla="*/ 2147483647 h 89"/>
              <a:gd name="T44" fmla="*/ 2147483647 w 80"/>
              <a:gd name="T45" fmla="*/ 2147483647 h 89"/>
              <a:gd name="T46" fmla="*/ 2147483647 w 80"/>
              <a:gd name="T47" fmla="*/ 2147483647 h 89"/>
              <a:gd name="T48" fmla="*/ 2147483647 w 80"/>
              <a:gd name="T49" fmla="*/ 2147483647 h 89"/>
              <a:gd name="T50" fmla="*/ 2147483647 w 80"/>
              <a:gd name="T51" fmla="*/ 2147483647 h 89"/>
              <a:gd name="T52" fmla="*/ 2147483647 w 80"/>
              <a:gd name="T53" fmla="*/ 0 h 89"/>
              <a:gd name="T54" fmla="*/ 2147483647 w 80"/>
              <a:gd name="T55" fmla="*/ 2147483647 h 89"/>
              <a:gd name="T56" fmla="*/ 2147483647 w 80"/>
              <a:gd name="T57" fmla="*/ 2147483647 h 89"/>
              <a:gd name="T58" fmla="*/ 2147483647 w 80"/>
              <a:gd name="T59" fmla="*/ 2147483647 h 89"/>
              <a:gd name="T60" fmla="*/ 2147483647 w 80"/>
              <a:gd name="T61" fmla="*/ 2147483647 h 89"/>
              <a:gd name="T62" fmla="*/ 2147483647 w 80"/>
              <a:gd name="T63" fmla="*/ 2147483647 h 89"/>
              <a:gd name="T64" fmla="*/ 2147483647 w 80"/>
              <a:gd name="T65" fmla="*/ 2147483647 h 89"/>
              <a:gd name="T66" fmla="*/ 2147483647 w 80"/>
              <a:gd name="T67" fmla="*/ 2147483647 h 89"/>
              <a:gd name="T68" fmla="*/ 2147483647 w 80"/>
              <a:gd name="T69" fmla="*/ 2147483647 h 89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80"/>
              <a:gd name="T106" fmla="*/ 0 h 89"/>
              <a:gd name="T107" fmla="*/ 80 w 80"/>
              <a:gd name="T108" fmla="*/ 89 h 89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80" h="89">
                <a:moveTo>
                  <a:pt x="7" y="51"/>
                </a:moveTo>
                <a:cubicBezTo>
                  <a:pt x="9" y="50"/>
                  <a:pt x="13" y="48"/>
                  <a:pt x="13" y="48"/>
                </a:cubicBezTo>
                <a:cubicBezTo>
                  <a:pt x="16" y="49"/>
                  <a:pt x="23" y="51"/>
                  <a:pt x="23" y="51"/>
                </a:cubicBezTo>
                <a:cubicBezTo>
                  <a:pt x="24" y="54"/>
                  <a:pt x="25" y="56"/>
                  <a:pt x="26" y="59"/>
                </a:cubicBezTo>
                <a:cubicBezTo>
                  <a:pt x="25" y="62"/>
                  <a:pt x="25" y="64"/>
                  <a:pt x="22" y="65"/>
                </a:cubicBezTo>
                <a:cubicBezTo>
                  <a:pt x="21" y="69"/>
                  <a:pt x="20" y="75"/>
                  <a:pt x="19" y="79"/>
                </a:cubicBezTo>
                <a:cubicBezTo>
                  <a:pt x="19" y="80"/>
                  <a:pt x="17" y="83"/>
                  <a:pt x="17" y="83"/>
                </a:cubicBezTo>
                <a:cubicBezTo>
                  <a:pt x="19" y="89"/>
                  <a:pt x="19" y="82"/>
                  <a:pt x="21" y="87"/>
                </a:cubicBezTo>
                <a:cubicBezTo>
                  <a:pt x="23" y="82"/>
                  <a:pt x="26" y="82"/>
                  <a:pt x="30" y="81"/>
                </a:cubicBezTo>
                <a:cubicBezTo>
                  <a:pt x="33" y="82"/>
                  <a:pt x="38" y="84"/>
                  <a:pt x="38" y="84"/>
                </a:cubicBezTo>
                <a:cubicBezTo>
                  <a:pt x="41" y="83"/>
                  <a:pt x="44" y="81"/>
                  <a:pt x="47" y="80"/>
                </a:cubicBezTo>
                <a:cubicBezTo>
                  <a:pt x="48" y="78"/>
                  <a:pt x="52" y="76"/>
                  <a:pt x="52" y="76"/>
                </a:cubicBezTo>
                <a:cubicBezTo>
                  <a:pt x="53" y="73"/>
                  <a:pt x="56" y="68"/>
                  <a:pt x="56" y="68"/>
                </a:cubicBezTo>
                <a:cubicBezTo>
                  <a:pt x="55" y="66"/>
                  <a:pt x="53" y="61"/>
                  <a:pt x="53" y="61"/>
                </a:cubicBezTo>
                <a:cubicBezTo>
                  <a:pt x="54" y="55"/>
                  <a:pt x="52" y="50"/>
                  <a:pt x="57" y="47"/>
                </a:cubicBezTo>
                <a:cubicBezTo>
                  <a:pt x="58" y="44"/>
                  <a:pt x="63" y="41"/>
                  <a:pt x="63" y="41"/>
                </a:cubicBezTo>
                <a:cubicBezTo>
                  <a:pt x="65" y="38"/>
                  <a:pt x="66" y="38"/>
                  <a:pt x="68" y="34"/>
                </a:cubicBezTo>
                <a:cubicBezTo>
                  <a:pt x="69" y="33"/>
                  <a:pt x="72" y="32"/>
                  <a:pt x="72" y="32"/>
                </a:cubicBezTo>
                <a:cubicBezTo>
                  <a:pt x="75" y="26"/>
                  <a:pt x="69" y="17"/>
                  <a:pt x="77" y="13"/>
                </a:cubicBezTo>
                <a:cubicBezTo>
                  <a:pt x="77" y="13"/>
                  <a:pt x="80" y="9"/>
                  <a:pt x="77" y="9"/>
                </a:cubicBezTo>
                <a:cubicBezTo>
                  <a:pt x="76" y="9"/>
                  <a:pt x="73" y="11"/>
                  <a:pt x="73" y="11"/>
                </a:cubicBezTo>
                <a:cubicBezTo>
                  <a:pt x="71" y="14"/>
                  <a:pt x="71" y="16"/>
                  <a:pt x="68" y="18"/>
                </a:cubicBezTo>
                <a:cubicBezTo>
                  <a:pt x="67" y="15"/>
                  <a:pt x="61" y="13"/>
                  <a:pt x="61" y="13"/>
                </a:cubicBezTo>
                <a:cubicBezTo>
                  <a:pt x="58" y="14"/>
                  <a:pt x="51" y="17"/>
                  <a:pt x="51" y="17"/>
                </a:cubicBezTo>
                <a:cubicBezTo>
                  <a:pt x="50" y="20"/>
                  <a:pt x="43" y="14"/>
                  <a:pt x="43" y="14"/>
                </a:cubicBezTo>
                <a:cubicBezTo>
                  <a:pt x="41" y="10"/>
                  <a:pt x="37" y="14"/>
                  <a:pt x="33" y="12"/>
                </a:cubicBezTo>
                <a:cubicBezTo>
                  <a:pt x="34" y="6"/>
                  <a:pt x="36" y="3"/>
                  <a:pt x="30" y="0"/>
                </a:cubicBezTo>
                <a:cubicBezTo>
                  <a:pt x="29" y="3"/>
                  <a:pt x="30" y="5"/>
                  <a:pt x="28" y="9"/>
                </a:cubicBezTo>
                <a:cubicBezTo>
                  <a:pt x="29" y="15"/>
                  <a:pt x="32" y="22"/>
                  <a:pt x="25" y="25"/>
                </a:cubicBezTo>
                <a:cubicBezTo>
                  <a:pt x="23" y="29"/>
                  <a:pt x="19" y="27"/>
                  <a:pt x="16" y="25"/>
                </a:cubicBezTo>
                <a:cubicBezTo>
                  <a:pt x="14" y="26"/>
                  <a:pt x="10" y="28"/>
                  <a:pt x="10" y="28"/>
                </a:cubicBezTo>
                <a:cubicBezTo>
                  <a:pt x="8" y="33"/>
                  <a:pt x="9" y="31"/>
                  <a:pt x="6" y="33"/>
                </a:cubicBezTo>
                <a:cubicBezTo>
                  <a:pt x="4" y="38"/>
                  <a:pt x="5" y="36"/>
                  <a:pt x="2" y="38"/>
                </a:cubicBezTo>
                <a:cubicBezTo>
                  <a:pt x="0" y="42"/>
                  <a:pt x="3" y="49"/>
                  <a:pt x="7" y="51"/>
                </a:cubicBezTo>
                <a:cubicBezTo>
                  <a:pt x="10" y="50"/>
                  <a:pt x="11" y="50"/>
                  <a:pt x="9" y="50"/>
                </a:cubicBezTo>
              </a:path>
            </a:pathLst>
          </a:custGeom>
          <a:solidFill>
            <a:srgbClr val="64FFFF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57" name="Навашинский"/>
          <p:cNvSpPr>
            <a:spLocks/>
          </p:cNvSpPr>
          <p:nvPr/>
        </p:nvSpPr>
        <p:spPr bwMode="auto">
          <a:xfrm>
            <a:off x="371475" y="4886325"/>
            <a:ext cx="1000125" cy="600075"/>
          </a:xfrm>
          <a:custGeom>
            <a:avLst/>
            <a:gdLst>
              <a:gd name="T0" fmla="*/ 2147483647 w 105"/>
              <a:gd name="T1" fmla="*/ 0 h 63"/>
              <a:gd name="T2" fmla="*/ 2147483647 w 105"/>
              <a:gd name="T3" fmla="*/ 2147483647 h 63"/>
              <a:gd name="T4" fmla="*/ 2147483647 w 105"/>
              <a:gd name="T5" fmla="*/ 2147483647 h 63"/>
              <a:gd name="T6" fmla="*/ 2147483647 w 105"/>
              <a:gd name="T7" fmla="*/ 2147483647 h 63"/>
              <a:gd name="T8" fmla="*/ 2147483647 w 105"/>
              <a:gd name="T9" fmla="*/ 2147483647 h 63"/>
              <a:gd name="T10" fmla="*/ 0 w 105"/>
              <a:gd name="T11" fmla="*/ 2147483647 h 63"/>
              <a:gd name="T12" fmla="*/ 2147483647 w 105"/>
              <a:gd name="T13" fmla="*/ 2147483647 h 63"/>
              <a:gd name="T14" fmla="*/ 2147483647 w 105"/>
              <a:gd name="T15" fmla="*/ 2147483647 h 63"/>
              <a:gd name="T16" fmla="*/ 2147483647 w 105"/>
              <a:gd name="T17" fmla="*/ 2147483647 h 63"/>
              <a:gd name="T18" fmla="*/ 2147483647 w 105"/>
              <a:gd name="T19" fmla="*/ 2147483647 h 63"/>
              <a:gd name="T20" fmla="*/ 2147483647 w 105"/>
              <a:gd name="T21" fmla="*/ 2147483647 h 63"/>
              <a:gd name="T22" fmla="*/ 2147483647 w 105"/>
              <a:gd name="T23" fmla="*/ 2147483647 h 63"/>
              <a:gd name="T24" fmla="*/ 2147483647 w 105"/>
              <a:gd name="T25" fmla="*/ 2147483647 h 63"/>
              <a:gd name="T26" fmla="*/ 2147483647 w 105"/>
              <a:gd name="T27" fmla="*/ 2147483647 h 63"/>
              <a:gd name="T28" fmla="*/ 2147483647 w 105"/>
              <a:gd name="T29" fmla="*/ 2147483647 h 63"/>
              <a:gd name="T30" fmla="*/ 2147483647 w 105"/>
              <a:gd name="T31" fmla="*/ 2147483647 h 63"/>
              <a:gd name="T32" fmla="*/ 2147483647 w 105"/>
              <a:gd name="T33" fmla="*/ 2147483647 h 63"/>
              <a:gd name="T34" fmla="*/ 2147483647 w 105"/>
              <a:gd name="T35" fmla="*/ 2147483647 h 63"/>
              <a:gd name="T36" fmla="*/ 2147483647 w 105"/>
              <a:gd name="T37" fmla="*/ 2147483647 h 63"/>
              <a:gd name="T38" fmla="*/ 2147483647 w 105"/>
              <a:gd name="T39" fmla="*/ 2147483647 h 63"/>
              <a:gd name="T40" fmla="*/ 2147483647 w 105"/>
              <a:gd name="T41" fmla="*/ 2147483647 h 63"/>
              <a:gd name="T42" fmla="*/ 2147483647 w 105"/>
              <a:gd name="T43" fmla="*/ 2147483647 h 63"/>
              <a:gd name="T44" fmla="*/ 2147483647 w 105"/>
              <a:gd name="T45" fmla="*/ 2147483647 h 63"/>
              <a:gd name="T46" fmla="*/ 2147483647 w 105"/>
              <a:gd name="T47" fmla="*/ 2147483647 h 63"/>
              <a:gd name="T48" fmla="*/ 2147483647 w 105"/>
              <a:gd name="T49" fmla="*/ 2147483647 h 63"/>
              <a:gd name="T50" fmla="*/ 2147483647 w 105"/>
              <a:gd name="T51" fmla="*/ 2147483647 h 63"/>
              <a:gd name="T52" fmla="*/ 2147483647 w 105"/>
              <a:gd name="T53" fmla="*/ 2147483647 h 63"/>
              <a:gd name="T54" fmla="*/ 2147483647 w 105"/>
              <a:gd name="T55" fmla="*/ 2147483647 h 63"/>
              <a:gd name="T56" fmla="*/ 2147483647 w 105"/>
              <a:gd name="T57" fmla="*/ 2147483647 h 63"/>
              <a:gd name="T58" fmla="*/ 2147483647 w 105"/>
              <a:gd name="T59" fmla="*/ 2147483647 h 63"/>
              <a:gd name="T60" fmla="*/ 2147483647 w 105"/>
              <a:gd name="T61" fmla="*/ 2147483647 h 63"/>
              <a:gd name="T62" fmla="*/ 2147483647 w 105"/>
              <a:gd name="T63" fmla="*/ 0 h 63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05"/>
              <a:gd name="T97" fmla="*/ 0 h 63"/>
              <a:gd name="T98" fmla="*/ 105 w 105"/>
              <a:gd name="T99" fmla="*/ 63 h 63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05" h="63">
                <a:moveTo>
                  <a:pt x="38" y="0"/>
                </a:moveTo>
                <a:cubicBezTo>
                  <a:pt x="33" y="1"/>
                  <a:pt x="29" y="2"/>
                  <a:pt x="24" y="3"/>
                </a:cubicBezTo>
                <a:cubicBezTo>
                  <a:pt x="22" y="5"/>
                  <a:pt x="19" y="10"/>
                  <a:pt x="19" y="10"/>
                </a:cubicBezTo>
                <a:cubicBezTo>
                  <a:pt x="18" y="13"/>
                  <a:pt x="15" y="17"/>
                  <a:pt x="13" y="19"/>
                </a:cubicBezTo>
                <a:cubicBezTo>
                  <a:pt x="11" y="24"/>
                  <a:pt x="8" y="28"/>
                  <a:pt x="5" y="31"/>
                </a:cubicBezTo>
                <a:cubicBezTo>
                  <a:pt x="3" y="33"/>
                  <a:pt x="0" y="35"/>
                  <a:pt x="0" y="35"/>
                </a:cubicBezTo>
                <a:cubicBezTo>
                  <a:pt x="1" y="38"/>
                  <a:pt x="3" y="41"/>
                  <a:pt x="5" y="43"/>
                </a:cubicBezTo>
                <a:cubicBezTo>
                  <a:pt x="6" y="47"/>
                  <a:pt x="6" y="52"/>
                  <a:pt x="8" y="55"/>
                </a:cubicBezTo>
                <a:cubicBezTo>
                  <a:pt x="9" y="57"/>
                  <a:pt x="12" y="60"/>
                  <a:pt x="12" y="60"/>
                </a:cubicBezTo>
                <a:cubicBezTo>
                  <a:pt x="14" y="58"/>
                  <a:pt x="17" y="56"/>
                  <a:pt x="17" y="56"/>
                </a:cubicBezTo>
                <a:cubicBezTo>
                  <a:pt x="18" y="57"/>
                  <a:pt x="21" y="59"/>
                  <a:pt x="21" y="59"/>
                </a:cubicBezTo>
                <a:cubicBezTo>
                  <a:pt x="25" y="57"/>
                  <a:pt x="21" y="60"/>
                  <a:pt x="24" y="53"/>
                </a:cubicBezTo>
                <a:cubicBezTo>
                  <a:pt x="25" y="51"/>
                  <a:pt x="28" y="49"/>
                  <a:pt x="28" y="49"/>
                </a:cubicBezTo>
                <a:cubicBezTo>
                  <a:pt x="31" y="50"/>
                  <a:pt x="33" y="50"/>
                  <a:pt x="35" y="48"/>
                </a:cubicBezTo>
                <a:cubicBezTo>
                  <a:pt x="39" y="49"/>
                  <a:pt x="43" y="49"/>
                  <a:pt x="46" y="50"/>
                </a:cubicBezTo>
                <a:cubicBezTo>
                  <a:pt x="49" y="51"/>
                  <a:pt x="51" y="56"/>
                  <a:pt x="54" y="58"/>
                </a:cubicBezTo>
                <a:cubicBezTo>
                  <a:pt x="58" y="56"/>
                  <a:pt x="57" y="56"/>
                  <a:pt x="64" y="58"/>
                </a:cubicBezTo>
                <a:cubicBezTo>
                  <a:pt x="66" y="59"/>
                  <a:pt x="69" y="63"/>
                  <a:pt x="69" y="63"/>
                </a:cubicBezTo>
                <a:cubicBezTo>
                  <a:pt x="75" y="62"/>
                  <a:pt x="75" y="61"/>
                  <a:pt x="80" y="60"/>
                </a:cubicBezTo>
                <a:cubicBezTo>
                  <a:pt x="83" y="57"/>
                  <a:pt x="87" y="60"/>
                  <a:pt x="90" y="57"/>
                </a:cubicBezTo>
                <a:cubicBezTo>
                  <a:pt x="91" y="53"/>
                  <a:pt x="93" y="48"/>
                  <a:pt x="89" y="44"/>
                </a:cubicBezTo>
                <a:cubicBezTo>
                  <a:pt x="93" y="40"/>
                  <a:pt x="98" y="42"/>
                  <a:pt x="100" y="37"/>
                </a:cubicBezTo>
                <a:cubicBezTo>
                  <a:pt x="101" y="33"/>
                  <a:pt x="102" y="28"/>
                  <a:pt x="105" y="25"/>
                </a:cubicBezTo>
                <a:cubicBezTo>
                  <a:pt x="104" y="23"/>
                  <a:pt x="101" y="19"/>
                  <a:pt x="101" y="19"/>
                </a:cubicBezTo>
                <a:cubicBezTo>
                  <a:pt x="97" y="21"/>
                  <a:pt x="94" y="23"/>
                  <a:pt x="90" y="24"/>
                </a:cubicBezTo>
                <a:cubicBezTo>
                  <a:pt x="86" y="28"/>
                  <a:pt x="81" y="28"/>
                  <a:pt x="78" y="31"/>
                </a:cubicBezTo>
                <a:cubicBezTo>
                  <a:pt x="76" y="29"/>
                  <a:pt x="75" y="29"/>
                  <a:pt x="78" y="26"/>
                </a:cubicBezTo>
                <a:cubicBezTo>
                  <a:pt x="76" y="24"/>
                  <a:pt x="72" y="21"/>
                  <a:pt x="72" y="21"/>
                </a:cubicBezTo>
                <a:cubicBezTo>
                  <a:pt x="68" y="22"/>
                  <a:pt x="61" y="25"/>
                  <a:pt x="61" y="25"/>
                </a:cubicBezTo>
                <a:cubicBezTo>
                  <a:pt x="56" y="23"/>
                  <a:pt x="52" y="20"/>
                  <a:pt x="47" y="18"/>
                </a:cubicBezTo>
                <a:cubicBezTo>
                  <a:pt x="43" y="14"/>
                  <a:pt x="45" y="17"/>
                  <a:pt x="46" y="8"/>
                </a:cubicBezTo>
                <a:cubicBezTo>
                  <a:pt x="42" y="4"/>
                  <a:pt x="41" y="0"/>
                  <a:pt x="36" y="0"/>
                </a:cubicBezTo>
              </a:path>
            </a:pathLst>
          </a:custGeom>
          <a:solidFill>
            <a:srgbClr val="64FFFF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58" name="Ардатовский"/>
          <p:cNvSpPr>
            <a:spLocks/>
          </p:cNvSpPr>
          <p:nvPr/>
        </p:nvSpPr>
        <p:spPr bwMode="auto">
          <a:xfrm>
            <a:off x="1038225" y="5172075"/>
            <a:ext cx="847725" cy="981075"/>
          </a:xfrm>
          <a:custGeom>
            <a:avLst/>
            <a:gdLst>
              <a:gd name="T0" fmla="*/ 2147483647 w 89"/>
              <a:gd name="T1" fmla="*/ 2147483647 h 103"/>
              <a:gd name="T2" fmla="*/ 2147483647 w 89"/>
              <a:gd name="T3" fmla="*/ 2147483647 h 103"/>
              <a:gd name="T4" fmla="*/ 2147483647 w 89"/>
              <a:gd name="T5" fmla="*/ 2147483647 h 103"/>
              <a:gd name="T6" fmla="*/ 2147483647 w 89"/>
              <a:gd name="T7" fmla="*/ 2147483647 h 103"/>
              <a:gd name="T8" fmla="*/ 2147483647 w 89"/>
              <a:gd name="T9" fmla="*/ 2147483647 h 103"/>
              <a:gd name="T10" fmla="*/ 2147483647 w 89"/>
              <a:gd name="T11" fmla="*/ 2147483647 h 103"/>
              <a:gd name="T12" fmla="*/ 2147483647 w 89"/>
              <a:gd name="T13" fmla="*/ 2147483647 h 103"/>
              <a:gd name="T14" fmla="*/ 2147483647 w 89"/>
              <a:gd name="T15" fmla="*/ 2147483647 h 103"/>
              <a:gd name="T16" fmla="*/ 2147483647 w 89"/>
              <a:gd name="T17" fmla="*/ 2147483647 h 103"/>
              <a:gd name="T18" fmla="*/ 2147483647 w 89"/>
              <a:gd name="T19" fmla="*/ 2147483647 h 103"/>
              <a:gd name="T20" fmla="*/ 2147483647 w 89"/>
              <a:gd name="T21" fmla="*/ 2147483647 h 103"/>
              <a:gd name="T22" fmla="*/ 0 w 89"/>
              <a:gd name="T23" fmla="*/ 2147483647 h 103"/>
              <a:gd name="T24" fmla="*/ 2147483647 w 89"/>
              <a:gd name="T25" fmla="*/ 2147483647 h 103"/>
              <a:gd name="T26" fmla="*/ 2147483647 w 89"/>
              <a:gd name="T27" fmla="*/ 2147483647 h 103"/>
              <a:gd name="T28" fmla="*/ 2147483647 w 89"/>
              <a:gd name="T29" fmla="*/ 2147483647 h 103"/>
              <a:gd name="T30" fmla="*/ 2147483647 w 89"/>
              <a:gd name="T31" fmla="*/ 2147483647 h 103"/>
              <a:gd name="T32" fmla="*/ 2147483647 w 89"/>
              <a:gd name="T33" fmla="*/ 2147483647 h 103"/>
              <a:gd name="T34" fmla="*/ 2147483647 w 89"/>
              <a:gd name="T35" fmla="*/ 2147483647 h 103"/>
              <a:gd name="T36" fmla="*/ 2147483647 w 89"/>
              <a:gd name="T37" fmla="*/ 2147483647 h 103"/>
              <a:gd name="T38" fmla="*/ 2147483647 w 89"/>
              <a:gd name="T39" fmla="*/ 2147483647 h 103"/>
              <a:gd name="T40" fmla="*/ 2147483647 w 89"/>
              <a:gd name="T41" fmla="*/ 2147483647 h 103"/>
              <a:gd name="T42" fmla="*/ 2147483647 w 89"/>
              <a:gd name="T43" fmla="*/ 2147483647 h 103"/>
              <a:gd name="T44" fmla="*/ 2147483647 w 89"/>
              <a:gd name="T45" fmla="*/ 2147483647 h 103"/>
              <a:gd name="T46" fmla="*/ 2147483647 w 89"/>
              <a:gd name="T47" fmla="*/ 2147483647 h 103"/>
              <a:gd name="T48" fmla="*/ 2147483647 w 89"/>
              <a:gd name="T49" fmla="*/ 2147483647 h 103"/>
              <a:gd name="T50" fmla="*/ 2147483647 w 89"/>
              <a:gd name="T51" fmla="*/ 2147483647 h 103"/>
              <a:gd name="T52" fmla="*/ 2147483647 w 89"/>
              <a:gd name="T53" fmla="*/ 2147483647 h 103"/>
              <a:gd name="T54" fmla="*/ 2147483647 w 89"/>
              <a:gd name="T55" fmla="*/ 2147483647 h 103"/>
              <a:gd name="T56" fmla="*/ 2147483647 w 89"/>
              <a:gd name="T57" fmla="*/ 2147483647 h 103"/>
              <a:gd name="T58" fmla="*/ 2147483647 w 89"/>
              <a:gd name="T59" fmla="*/ 2147483647 h 103"/>
              <a:gd name="T60" fmla="*/ 2147483647 w 89"/>
              <a:gd name="T61" fmla="*/ 2147483647 h 103"/>
              <a:gd name="T62" fmla="*/ 2147483647 w 89"/>
              <a:gd name="T63" fmla="*/ 2147483647 h 103"/>
              <a:gd name="T64" fmla="*/ 2147483647 w 89"/>
              <a:gd name="T65" fmla="*/ 2147483647 h 103"/>
              <a:gd name="T66" fmla="*/ 2147483647 w 89"/>
              <a:gd name="T67" fmla="*/ 2147483647 h 103"/>
              <a:gd name="T68" fmla="*/ 2147483647 w 89"/>
              <a:gd name="T69" fmla="*/ 2147483647 h 103"/>
              <a:gd name="T70" fmla="*/ 2147483647 w 89"/>
              <a:gd name="T71" fmla="*/ 2147483647 h 103"/>
              <a:gd name="T72" fmla="*/ 2147483647 w 89"/>
              <a:gd name="T73" fmla="*/ 2147483647 h 103"/>
              <a:gd name="T74" fmla="*/ 2147483647 w 89"/>
              <a:gd name="T75" fmla="*/ 2147483647 h 103"/>
              <a:gd name="T76" fmla="*/ 2147483647 w 89"/>
              <a:gd name="T77" fmla="*/ 2147483647 h 103"/>
              <a:gd name="T78" fmla="*/ 2147483647 w 89"/>
              <a:gd name="T79" fmla="*/ 2147483647 h 103"/>
              <a:gd name="T80" fmla="*/ 2147483647 w 89"/>
              <a:gd name="T81" fmla="*/ 2147483647 h 103"/>
              <a:gd name="T82" fmla="*/ 2147483647 w 89"/>
              <a:gd name="T83" fmla="*/ 2147483647 h 103"/>
              <a:gd name="T84" fmla="*/ 2147483647 w 89"/>
              <a:gd name="T85" fmla="*/ 2147483647 h 103"/>
              <a:gd name="T86" fmla="*/ 2147483647 w 89"/>
              <a:gd name="T87" fmla="*/ 2147483647 h 103"/>
              <a:gd name="T88" fmla="*/ 2147483647 w 89"/>
              <a:gd name="T89" fmla="*/ 2147483647 h 103"/>
              <a:gd name="T90" fmla="*/ 2147483647 w 89"/>
              <a:gd name="T91" fmla="*/ 2147483647 h 103"/>
              <a:gd name="T92" fmla="*/ 2147483647 w 89"/>
              <a:gd name="T93" fmla="*/ 2147483647 h 103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89"/>
              <a:gd name="T142" fmla="*/ 0 h 103"/>
              <a:gd name="T143" fmla="*/ 89 w 89"/>
              <a:gd name="T144" fmla="*/ 103 h 103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89" h="103">
                <a:moveTo>
                  <a:pt x="18" y="28"/>
                </a:moveTo>
                <a:cubicBezTo>
                  <a:pt x="20" y="30"/>
                  <a:pt x="21" y="32"/>
                  <a:pt x="24" y="33"/>
                </a:cubicBezTo>
                <a:cubicBezTo>
                  <a:pt x="26" y="38"/>
                  <a:pt x="29" y="38"/>
                  <a:pt x="34" y="39"/>
                </a:cubicBezTo>
                <a:cubicBezTo>
                  <a:pt x="36" y="41"/>
                  <a:pt x="37" y="38"/>
                  <a:pt x="39" y="40"/>
                </a:cubicBezTo>
                <a:cubicBezTo>
                  <a:pt x="38" y="42"/>
                  <a:pt x="36" y="46"/>
                  <a:pt x="36" y="46"/>
                </a:cubicBezTo>
                <a:cubicBezTo>
                  <a:pt x="34" y="51"/>
                  <a:pt x="33" y="48"/>
                  <a:pt x="30" y="46"/>
                </a:cubicBezTo>
                <a:cubicBezTo>
                  <a:pt x="29" y="47"/>
                  <a:pt x="26" y="49"/>
                  <a:pt x="26" y="49"/>
                </a:cubicBezTo>
                <a:cubicBezTo>
                  <a:pt x="23" y="46"/>
                  <a:pt x="20" y="49"/>
                  <a:pt x="16" y="50"/>
                </a:cubicBezTo>
                <a:cubicBezTo>
                  <a:pt x="14" y="52"/>
                  <a:pt x="13" y="54"/>
                  <a:pt x="11" y="55"/>
                </a:cubicBezTo>
                <a:cubicBezTo>
                  <a:pt x="10" y="59"/>
                  <a:pt x="11" y="62"/>
                  <a:pt x="6" y="60"/>
                </a:cubicBezTo>
                <a:cubicBezTo>
                  <a:pt x="5" y="61"/>
                  <a:pt x="3" y="63"/>
                  <a:pt x="3" y="63"/>
                </a:cubicBezTo>
                <a:cubicBezTo>
                  <a:pt x="2" y="62"/>
                  <a:pt x="0" y="64"/>
                  <a:pt x="0" y="64"/>
                </a:cubicBezTo>
                <a:cubicBezTo>
                  <a:pt x="3" y="69"/>
                  <a:pt x="2" y="65"/>
                  <a:pt x="1" y="74"/>
                </a:cubicBezTo>
                <a:cubicBezTo>
                  <a:pt x="1" y="75"/>
                  <a:pt x="1" y="76"/>
                  <a:pt x="2" y="77"/>
                </a:cubicBezTo>
                <a:cubicBezTo>
                  <a:pt x="3" y="78"/>
                  <a:pt x="6" y="74"/>
                  <a:pt x="6" y="74"/>
                </a:cubicBezTo>
                <a:cubicBezTo>
                  <a:pt x="10" y="78"/>
                  <a:pt x="4" y="81"/>
                  <a:pt x="1" y="82"/>
                </a:cubicBezTo>
                <a:cubicBezTo>
                  <a:pt x="2" y="86"/>
                  <a:pt x="1" y="89"/>
                  <a:pt x="2" y="93"/>
                </a:cubicBezTo>
                <a:cubicBezTo>
                  <a:pt x="1" y="96"/>
                  <a:pt x="1" y="99"/>
                  <a:pt x="3" y="101"/>
                </a:cubicBezTo>
                <a:cubicBezTo>
                  <a:pt x="5" y="100"/>
                  <a:pt x="8" y="98"/>
                  <a:pt x="8" y="98"/>
                </a:cubicBezTo>
                <a:cubicBezTo>
                  <a:pt x="16" y="102"/>
                  <a:pt x="9" y="102"/>
                  <a:pt x="22" y="103"/>
                </a:cubicBezTo>
                <a:cubicBezTo>
                  <a:pt x="24" y="101"/>
                  <a:pt x="26" y="102"/>
                  <a:pt x="28" y="100"/>
                </a:cubicBezTo>
                <a:cubicBezTo>
                  <a:pt x="29" y="101"/>
                  <a:pt x="33" y="99"/>
                  <a:pt x="35" y="99"/>
                </a:cubicBezTo>
                <a:cubicBezTo>
                  <a:pt x="38" y="96"/>
                  <a:pt x="63" y="92"/>
                  <a:pt x="65" y="92"/>
                </a:cubicBezTo>
                <a:cubicBezTo>
                  <a:pt x="71" y="86"/>
                  <a:pt x="68" y="74"/>
                  <a:pt x="77" y="71"/>
                </a:cubicBezTo>
                <a:cubicBezTo>
                  <a:pt x="81" y="67"/>
                  <a:pt x="78" y="69"/>
                  <a:pt x="86" y="68"/>
                </a:cubicBezTo>
                <a:cubicBezTo>
                  <a:pt x="89" y="65"/>
                  <a:pt x="79" y="61"/>
                  <a:pt x="77" y="59"/>
                </a:cubicBezTo>
                <a:cubicBezTo>
                  <a:pt x="76" y="54"/>
                  <a:pt x="74" y="50"/>
                  <a:pt x="73" y="45"/>
                </a:cubicBezTo>
                <a:lnTo>
                  <a:pt x="77" y="38"/>
                </a:lnTo>
                <a:cubicBezTo>
                  <a:pt x="77" y="38"/>
                  <a:pt x="78" y="37"/>
                  <a:pt x="78" y="37"/>
                </a:cubicBezTo>
                <a:cubicBezTo>
                  <a:pt x="76" y="33"/>
                  <a:pt x="75" y="32"/>
                  <a:pt x="71" y="31"/>
                </a:cubicBezTo>
                <a:cubicBezTo>
                  <a:pt x="68" y="28"/>
                  <a:pt x="73" y="32"/>
                  <a:pt x="67" y="31"/>
                </a:cubicBezTo>
                <a:cubicBezTo>
                  <a:pt x="66" y="31"/>
                  <a:pt x="65" y="29"/>
                  <a:pt x="65" y="29"/>
                </a:cubicBezTo>
                <a:cubicBezTo>
                  <a:pt x="67" y="25"/>
                  <a:pt x="66" y="26"/>
                  <a:pt x="68" y="24"/>
                </a:cubicBezTo>
                <a:cubicBezTo>
                  <a:pt x="69" y="24"/>
                  <a:pt x="78" y="26"/>
                  <a:pt x="79" y="25"/>
                </a:cubicBezTo>
                <a:cubicBezTo>
                  <a:pt x="80" y="19"/>
                  <a:pt x="83" y="19"/>
                  <a:pt x="77" y="18"/>
                </a:cubicBezTo>
                <a:cubicBezTo>
                  <a:pt x="76" y="17"/>
                  <a:pt x="74" y="16"/>
                  <a:pt x="73" y="15"/>
                </a:cubicBezTo>
                <a:cubicBezTo>
                  <a:pt x="73" y="11"/>
                  <a:pt x="71" y="5"/>
                  <a:pt x="74" y="2"/>
                </a:cubicBezTo>
                <a:cubicBezTo>
                  <a:pt x="72" y="0"/>
                  <a:pt x="69" y="3"/>
                  <a:pt x="67" y="4"/>
                </a:cubicBezTo>
                <a:cubicBezTo>
                  <a:pt x="65" y="4"/>
                  <a:pt x="63" y="3"/>
                  <a:pt x="61" y="3"/>
                </a:cubicBezTo>
                <a:cubicBezTo>
                  <a:pt x="59" y="3"/>
                  <a:pt x="57" y="6"/>
                  <a:pt x="57" y="6"/>
                </a:cubicBezTo>
                <a:cubicBezTo>
                  <a:pt x="51" y="5"/>
                  <a:pt x="52" y="4"/>
                  <a:pt x="47" y="5"/>
                </a:cubicBezTo>
                <a:cubicBezTo>
                  <a:pt x="48" y="8"/>
                  <a:pt x="49" y="7"/>
                  <a:pt x="48" y="10"/>
                </a:cubicBezTo>
                <a:cubicBezTo>
                  <a:pt x="39" y="9"/>
                  <a:pt x="38" y="11"/>
                  <a:pt x="31" y="14"/>
                </a:cubicBezTo>
                <a:cubicBezTo>
                  <a:pt x="27" y="6"/>
                  <a:pt x="30" y="10"/>
                  <a:pt x="20" y="13"/>
                </a:cubicBezTo>
                <a:cubicBezTo>
                  <a:pt x="19" y="14"/>
                  <a:pt x="19" y="14"/>
                  <a:pt x="18" y="15"/>
                </a:cubicBezTo>
                <a:cubicBezTo>
                  <a:pt x="17" y="16"/>
                  <a:pt x="20" y="17"/>
                  <a:pt x="20" y="17"/>
                </a:cubicBezTo>
                <a:cubicBezTo>
                  <a:pt x="20" y="20"/>
                  <a:pt x="19" y="29"/>
                  <a:pt x="18" y="28"/>
                </a:cubicBezTo>
                <a:close/>
              </a:path>
            </a:pathLst>
          </a:custGeom>
          <a:solidFill>
            <a:srgbClr val="00FF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59" name="Шатковский"/>
          <p:cNvSpPr>
            <a:spLocks/>
          </p:cNvSpPr>
          <p:nvPr/>
        </p:nvSpPr>
        <p:spPr bwMode="auto">
          <a:xfrm>
            <a:off x="2095500" y="5619750"/>
            <a:ext cx="1057275" cy="676275"/>
          </a:xfrm>
          <a:custGeom>
            <a:avLst/>
            <a:gdLst>
              <a:gd name="T0" fmla="*/ 0 w 111"/>
              <a:gd name="T1" fmla="*/ 2147483647 h 71"/>
              <a:gd name="T2" fmla="*/ 0 w 111"/>
              <a:gd name="T3" fmla="*/ 2147483647 h 71"/>
              <a:gd name="T4" fmla="*/ 2147483647 w 111"/>
              <a:gd name="T5" fmla="*/ 2147483647 h 71"/>
              <a:gd name="T6" fmla="*/ 2147483647 w 111"/>
              <a:gd name="T7" fmla="*/ 2147483647 h 71"/>
              <a:gd name="T8" fmla="*/ 2147483647 w 111"/>
              <a:gd name="T9" fmla="*/ 2147483647 h 71"/>
              <a:gd name="T10" fmla="*/ 2147483647 w 111"/>
              <a:gd name="T11" fmla="*/ 2147483647 h 71"/>
              <a:gd name="T12" fmla="*/ 2147483647 w 111"/>
              <a:gd name="T13" fmla="*/ 2147483647 h 71"/>
              <a:gd name="T14" fmla="*/ 2147483647 w 111"/>
              <a:gd name="T15" fmla="*/ 2147483647 h 71"/>
              <a:gd name="T16" fmla="*/ 2147483647 w 111"/>
              <a:gd name="T17" fmla="*/ 2147483647 h 71"/>
              <a:gd name="T18" fmla="*/ 2147483647 w 111"/>
              <a:gd name="T19" fmla="*/ 2147483647 h 71"/>
              <a:gd name="T20" fmla="*/ 2147483647 w 111"/>
              <a:gd name="T21" fmla="*/ 2147483647 h 71"/>
              <a:gd name="T22" fmla="*/ 2147483647 w 111"/>
              <a:gd name="T23" fmla="*/ 2147483647 h 71"/>
              <a:gd name="T24" fmla="*/ 2147483647 w 111"/>
              <a:gd name="T25" fmla="*/ 2147483647 h 71"/>
              <a:gd name="T26" fmla="*/ 2147483647 w 111"/>
              <a:gd name="T27" fmla="*/ 2147483647 h 71"/>
              <a:gd name="T28" fmla="*/ 2147483647 w 111"/>
              <a:gd name="T29" fmla="*/ 2147483647 h 71"/>
              <a:gd name="T30" fmla="*/ 2147483647 w 111"/>
              <a:gd name="T31" fmla="*/ 2147483647 h 71"/>
              <a:gd name="T32" fmla="*/ 2147483647 w 111"/>
              <a:gd name="T33" fmla="*/ 2147483647 h 71"/>
              <a:gd name="T34" fmla="*/ 2147483647 w 111"/>
              <a:gd name="T35" fmla="*/ 2147483647 h 71"/>
              <a:gd name="T36" fmla="*/ 2147483647 w 111"/>
              <a:gd name="T37" fmla="*/ 2147483647 h 71"/>
              <a:gd name="T38" fmla="*/ 2147483647 w 111"/>
              <a:gd name="T39" fmla="*/ 2147483647 h 71"/>
              <a:gd name="T40" fmla="*/ 2147483647 w 111"/>
              <a:gd name="T41" fmla="*/ 2147483647 h 71"/>
              <a:gd name="T42" fmla="*/ 2147483647 w 111"/>
              <a:gd name="T43" fmla="*/ 2147483647 h 71"/>
              <a:gd name="T44" fmla="*/ 2147483647 w 111"/>
              <a:gd name="T45" fmla="*/ 2147483647 h 71"/>
              <a:gd name="T46" fmla="*/ 2147483647 w 111"/>
              <a:gd name="T47" fmla="*/ 2147483647 h 71"/>
              <a:gd name="T48" fmla="*/ 2147483647 w 111"/>
              <a:gd name="T49" fmla="*/ 2147483647 h 71"/>
              <a:gd name="T50" fmla="*/ 2147483647 w 111"/>
              <a:gd name="T51" fmla="*/ 2147483647 h 71"/>
              <a:gd name="T52" fmla="*/ 2147483647 w 111"/>
              <a:gd name="T53" fmla="*/ 2147483647 h 71"/>
              <a:gd name="T54" fmla="*/ 2147483647 w 111"/>
              <a:gd name="T55" fmla="*/ 2147483647 h 71"/>
              <a:gd name="T56" fmla="*/ 2147483647 w 111"/>
              <a:gd name="T57" fmla="*/ 0 h 71"/>
              <a:gd name="T58" fmla="*/ 2147483647 w 111"/>
              <a:gd name="T59" fmla="*/ 2147483647 h 71"/>
              <a:gd name="T60" fmla="*/ 2147483647 w 111"/>
              <a:gd name="T61" fmla="*/ 2147483647 h 71"/>
              <a:gd name="T62" fmla="*/ 2147483647 w 111"/>
              <a:gd name="T63" fmla="*/ 2147483647 h 71"/>
              <a:gd name="T64" fmla="*/ 2147483647 w 111"/>
              <a:gd name="T65" fmla="*/ 2147483647 h 71"/>
              <a:gd name="T66" fmla="*/ 2147483647 w 111"/>
              <a:gd name="T67" fmla="*/ 2147483647 h 71"/>
              <a:gd name="T68" fmla="*/ 2147483647 w 111"/>
              <a:gd name="T69" fmla="*/ 2147483647 h 71"/>
              <a:gd name="T70" fmla="*/ 2147483647 w 111"/>
              <a:gd name="T71" fmla="*/ 2147483647 h 71"/>
              <a:gd name="T72" fmla="*/ 2147483647 w 111"/>
              <a:gd name="T73" fmla="*/ 2147483647 h 71"/>
              <a:gd name="T74" fmla="*/ 2147483647 w 111"/>
              <a:gd name="T75" fmla="*/ 2147483647 h 71"/>
              <a:gd name="T76" fmla="*/ 2147483647 w 111"/>
              <a:gd name="T77" fmla="*/ 2147483647 h 71"/>
              <a:gd name="T78" fmla="*/ 2147483647 w 111"/>
              <a:gd name="T79" fmla="*/ 2147483647 h 71"/>
              <a:gd name="T80" fmla="*/ 0 w 111"/>
              <a:gd name="T81" fmla="*/ 2147483647 h 71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111"/>
              <a:gd name="T124" fmla="*/ 0 h 71"/>
              <a:gd name="T125" fmla="*/ 111 w 111"/>
              <a:gd name="T126" fmla="*/ 71 h 71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111" h="71">
                <a:moveTo>
                  <a:pt x="0" y="37"/>
                </a:moveTo>
                <a:cubicBezTo>
                  <a:pt x="2" y="41"/>
                  <a:pt x="2" y="43"/>
                  <a:pt x="0" y="47"/>
                </a:cubicBezTo>
                <a:lnTo>
                  <a:pt x="6" y="57"/>
                </a:lnTo>
                <a:cubicBezTo>
                  <a:pt x="6" y="57"/>
                  <a:pt x="5" y="56"/>
                  <a:pt x="5" y="56"/>
                </a:cubicBezTo>
                <a:cubicBezTo>
                  <a:pt x="4" y="55"/>
                  <a:pt x="6" y="57"/>
                  <a:pt x="6" y="58"/>
                </a:cubicBezTo>
                <a:cubicBezTo>
                  <a:pt x="7" y="59"/>
                  <a:pt x="9" y="61"/>
                  <a:pt x="10" y="62"/>
                </a:cubicBezTo>
                <a:cubicBezTo>
                  <a:pt x="14" y="66"/>
                  <a:pt x="28" y="67"/>
                  <a:pt x="33" y="68"/>
                </a:cubicBezTo>
                <a:cubicBezTo>
                  <a:pt x="36" y="69"/>
                  <a:pt x="41" y="71"/>
                  <a:pt x="41" y="71"/>
                </a:cubicBezTo>
                <a:cubicBezTo>
                  <a:pt x="43" y="69"/>
                  <a:pt x="43" y="68"/>
                  <a:pt x="45" y="66"/>
                </a:cubicBezTo>
                <a:lnTo>
                  <a:pt x="50" y="59"/>
                </a:lnTo>
                <a:cubicBezTo>
                  <a:pt x="50" y="59"/>
                  <a:pt x="51" y="58"/>
                  <a:pt x="51" y="58"/>
                </a:cubicBezTo>
                <a:cubicBezTo>
                  <a:pt x="50" y="53"/>
                  <a:pt x="49" y="49"/>
                  <a:pt x="53" y="45"/>
                </a:cubicBezTo>
                <a:cubicBezTo>
                  <a:pt x="60" y="47"/>
                  <a:pt x="60" y="51"/>
                  <a:pt x="64" y="55"/>
                </a:cubicBezTo>
                <a:cubicBezTo>
                  <a:pt x="66" y="53"/>
                  <a:pt x="67" y="53"/>
                  <a:pt x="69" y="51"/>
                </a:cubicBezTo>
                <a:cubicBezTo>
                  <a:pt x="67" y="49"/>
                  <a:pt x="66" y="48"/>
                  <a:pt x="65" y="46"/>
                </a:cubicBezTo>
                <a:cubicBezTo>
                  <a:pt x="66" y="41"/>
                  <a:pt x="68" y="37"/>
                  <a:pt x="73" y="35"/>
                </a:cubicBezTo>
                <a:cubicBezTo>
                  <a:pt x="78" y="36"/>
                  <a:pt x="78" y="35"/>
                  <a:pt x="80" y="39"/>
                </a:cubicBezTo>
                <a:cubicBezTo>
                  <a:pt x="84" y="35"/>
                  <a:pt x="75" y="43"/>
                  <a:pt x="88" y="37"/>
                </a:cubicBezTo>
                <a:cubicBezTo>
                  <a:pt x="89" y="36"/>
                  <a:pt x="89" y="34"/>
                  <a:pt x="90" y="33"/>
                </a:cubicBezTo>
                <a:cubicBezTo>
                  <a:pt x="93" y="31"/>
                  <a:pt x="96" y="31"/>
                  <a:pt x="99" y="30"/>
                </a:cubicBezTo>
                <a:cubicBezTo>
                  <a:pt x="102" y="27"/>
                  <a:pt x="104" y="25"/>
                  <a:pt x="106" y="22"/>
                </a:cubicBezTo>
                <a:cubicBezTo>
                  <a:pt x="107" y="21"/>
                  <a:pt x="109" y="19"/>
                  <a:pt x="109" y="19"/>
                </a:cubicBezTo>
                <a:cubicBezTo>
                  <a:pt x="110" y="17"/>
                  <a:pt x="111" y="16"/>
                  <a:pt x="111" y="14"/>
                </a:cubicBezTo>
                <a:cubicBezTo>
                  <a:pt x="111" y="12"/>
                  <a:pt x="107" y="9"/>
                  <a:pt x="107" y="9"/>
                </a:cubicBezTo>
                <a:cubicBezTo>
                  <a:pt x="104" y="10"/>
                  <a:pt x="103" y="13"/>
                  <a:pt x="100" y="14"/>
                </a:cubicBezTo>
                <a:cubicBezTo>
                  <a:pt x="94" y="13"/>
                  <a:pt x="96" y="10"/>
                  <a:pt x="90" y="8"/>
                </a:cubicBezTo>
                <a:cubicBezTo>
                  <a:pt x="87" y="5"/>
                  <a:pt x="89" y="6"/>
                  <a:pt x="84" y="7"/>
                </a:cubicBezTo>
                <a:lnTo>
                  <a:pt x="76" y="1"/>
                </a:lnTo>
                <a:cubicBezTo>
                  <a:pt x="76" y="1"/>
                  <a:pt x="75" y="0"/>
                  <a:pt x="75" y="0"/>
                </a:cubicBezTo>
                <a:cubicBezTo>
                  <a:pt x="74" y="3"/>
                  <a:pt x="74" y="3"/>
                  <a:pt x="71" y="2"/>
                </a:cubicBezTo>
                <a:cubicBezTo>
                  <a:pt x="70" y="3"/>
                  <a:pt x="68" y="3"/>
                  <a:pt x="69" y="4"/>
                </a:cubicBezTo>
                <a:cubicBezTo>
                  <a:pt x="70" y="5"/>
                  <a:pt x="71" y="6"/>
                  <a:pt x="71" y="6"/>
                </a:cubicBezTo>
                <a:cubicBezTo>
                  <a:pt x="70" y="7"/>
                  <a:pt x="70" y="9"/>
                  <a:pt x="69" y="9"/>
                </a:cubicBezTo>
                <a:cubicBezTo>
                  <a:pt x="66" y="8"/>
                  <a:pt x="62" y="4"/>
                  <a:pt x="62" y="4"/>
                </a:cubicBezTo>
                <a:cubicBezTo>
                  <a:pt x="57" y="6"/>
                  <a:pt x="53" y="8"/>
                  <a:pt x="48" y="9"/>
                </a:cubicBezTo>
                <a:cubicBezTo>
                  <a:pt x="49" y="16"/>
                  <a:pt x="50" y="15"/>
                  <a:pt x="43" y="14"/>
                </a:cubicBezTo>
                <a:cubicBezTo>
                  <a:pt x="41" y="12"/>
                  <a:pt x="39" y="11"/>
                  <a:pt x="36" y="10"/>
                </a:cubicBezTo>
                <a:cubicBezTo>
                  <a:pt x="31" y="11"/>
                  <a:pt x="26" y="10"/>
                  <a:pt x="22" y="14"/>
                </a:cubicBezTo>
                <a:lnTo>
                  <a:pt x="14" y="16"/>
                </a:lnTo>
                <a:cubicBezTo>
                  <a:pt x="14" y="16"/>
                  <a:pt x="13" y="17"/>
                  <a:pt x="13" y="17"/>
                </a:cubicBezTo>
                <a:cubicBezTo>
                  <a:pt x="15" y="28"/>
                  <a:pt x="0" y="29"/>
                  <a:pt x="0" y="39"/>
                </a:cubicBezTo>
              </a:path>
            </a:pathLst>
          </a:custGeom>
          <a:solidFill>
            <a:srgbClr val="00FF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60" name="Гагинский"/>
          <p:cNvSpPr>
            <a:spLocks/>
          </p:cNvSpPr>
          <p:nvPr/>
        </p:nvSpPr>
        <p:spPr bwMode="auto">
          <a:xfrm>
            <a:off x="2943225" y="5524500"/>
            <a:ext cx="752475" cy="657225"/>
          </a:xfrm>
          <a:custGeom>
            <a:avLst/>
            <a:gdLst>
              <a:gd name="T0" fmla="*/ 0 w 79"/>
              <a:gd name="T1" fmla="*/ 2147483647 h 69"/>
              <a:gd name="T2" fmla="*/ 2147483647 w 79"/>
              <a:gd name="T3" fmla="*/ 2147483647 h 69"/>
              <a:gd name="T4" fmla="*/ 2147483647 w 79"/>
              <a:gd name="T5" fmla="*/ 2147483647 h 69"/>
              <a:gd name="T6" fmla="*/ 2147483647 w 79"/>
              <a:gd name="T7" fmla="*/ 2147483647 h 69"/>
              <a:gd name="T8" fmla="*/ 2147483647 w 79"/>
              <a:gd name="T9" fmla="*/ 2147483647 h 69"/>
              <a:gd name="T10" fmla="*/ 2147483647 w 79"/>
              <a:gd name="T11" fmla="*/ 2147483647 h 69"/>
              <a:gd name="T12" fmla="*/ 2147483647 w 79"/>
              <a:gd name="T13" fmla="*/ 2147483647 h 69"/>
              <a:gd name="T14" fmla="*/ 2147483647 w 79"/>
              <a:gd name="T15" fmla="*/ 2147483647 h 69"/>
              <a:gd name="T16" fmla="*/ 2147483647 w 79"/>
              <a:gd name="T17" fmla="*/ 2147483647 h 69"/>
              <a:gd name="T18" fmla="*/ 2147483647 w 79"/>
              <a:gd name="T19" fmla="*/ 2147483647 h 69"/>
              <a:gd name="T20" fmla="*/ 2147483647 w 79"/>
              <a:gd name="T21" fmla="*/ 2147483647 h 69"/>
              <a:gd name="T22" fmla="*/ 2147483647 w 79"/>
              <a:gd name="T23" fmla="*/ 2147483647 h 69"/>
              <a:gd name="T24" fmla="*/ 2147483647 w 79"/>
              <a:gd name="T25" fmla="*/ 2147483647 h 69"/>
              <a:gd name="T26" fmla="*/ 2147483647 w 79"/>
              <a:gd name="T27" fmla="*/ 2147483647 h 69"/>
              <a:gd name="T28" fmla="*/ 2147483647 w 79"/>
              <a:gd name="T29" fmla="*/ 2147483647 h 69"/>
              <a:gd name="T30" fmla="*/ 2147483647 w 79"/>
              <a:gd name="T31" fmla="*/ 0 h 69"/>
              <a:gd name="T32" fmla="*/ 2147483647 w 79"/>
              <a:gd name="T33" fmla="*/ 2147483647 h 69"/>
              <a:gd name="T34" fmla="*/ 2147483647 w 79"/>
              <a:gd name="T35" fmla="*/ 2147483647 h 69"/>
              <a:gd name="T36" fmla="*/ 2147483647 w 79"/>
              <a:gd name="T37" fmla="*/ 2147483647 h 69"/>
              <a:gd name="T38" fmla="*/ 2147483647 w 79"/>
              <a:gd name="T39" fmla="*/ 2147483647 h 69"/>
              <a:gd name="T40" fmla="*/ 2147483647 w 79"/>
              <a:gd name="T41" fmla="*/ 2147483647 h 69"/>
              <a:gd name="T42" fmla="*/ 2147483647 w 79"/>
              <a:gd name="T43" fmla="*/ 2147483647 h 69"/>
              <a:gd name="T44" fmla="*/ 0 w 79"/>
              <a:gd name="T45" fmla="*/ 2147483647 h 69"/>
              <a:gd name="T46" fmla="*/ 2147483647 w 79"/>
              <a:gd name="T47" fmla="*/ 2147483647 h 69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79"/>
              <a:gd name="T73" fmla="*/ 0 h 69"/>
              <a:gd name="T74" fmla="*/ 79 w 79"/>
              <a:gd name="T75" fmla="*/ 69 h 69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79" h="69">
                <a:moveTo>
                  <a:pt x="0" y="47"/>
                </a:moveTo>
                <a:cubicBezTo>
                  <a:pt x="3" y="50"/>
                  <a:pt x="1" y="49"/>
                  <a:pt x="8" y="50"/>
                </a:cubicBezTo>
                <a:cubicBezTo>
                  <a:pt x="14" y="56"/>
                  <a:pt x="21" y="56"/>
                  <a:pt x="28" y="57"/>
                </a:cubicBezTo>
                <a:cubicBezTo>
                  <a:pt x="26" y="61"/>
                  <a:pt x="33" y="69"/>
                  <a:pt x="33" y="69"/>
                </a:cubicBezTo>
                <a:cubicBezTo>
                  <a:pt x="39" y="68"/>
                  <a:pt x="44" y="67"/>
                  <a:pt x="50" y="66"/>
                </a:cubicBezTo>
                <a:cubicBezTo>
                  <a:pt x="54" y="62"/>
                  <a:pt x="51" y="59"/>
                  <a:pt x="57" y="57"/>
                </a:cubicBezTo>
                <a:cubicBezTo>
                  <a:pt x="54" y="54"/>
                  <a:pt x="63" y="53"/>
                  <a:pt x="67" y="53"/>
                </a:cubicBezTo>
                <a:cubicBezTo>
                  <a:pt x="68" y="52"/>
                  <a:pt x="71" y="50"/>
                  <a:pt x="71" y="50"/>
                </a:cubicBezTo>
                <a:cubicBezTo>
                  <a:pt x="72" y="47"/>
                  <a:pt x="74" y="44"/>
                  <a:pt x="72" y="41"/>
                </a:cubicBezTo>
                <a:cubicBezTo>
                  <a:pt x="73" y="38"/>
                  <a:pt x="75" y="36"/>
                  <a:pt x="78" y="35"/>
                </a:cubicBezTo>
                <a:cubicBezTo>
                  <a:pt x="75" y="32"/>
                  <a:pt x="79" y="37"/>
                  <a:pt x="76" y="28"/>
                </a:cubicBezTo>
                <a:cubicBezTo>
                  <a:pt x="75" y="25"/>
                  <a:pt x="69" y="20"/>
                  <a:pt x="66" y="19"/>
                </a:cubicBezTo>
                <a:cubicBezTo>
                  <a:pt x="65" y="18"/>
                  <a:pt x="63" y="17"/>
                  <a:pt x="62" y="16"/>
                </a:cubicBezTo>
                <a:cubicBezTo>
                  <a:pt x="64" y="11"/>
                  <a:pt x="62" y="13"/>
                  <a:pt x="59" y="14"/>
                </a:cubicBezTo>
                <a:cubicBezTo>
                  <a:pt x="58" y="13"/>
                  <a:pt x="55" y="11"/>
                  <a:pt x="55" y="11"/>
                </a:cubicBezTo>
                <a:cubicBezTo>
                  <a:pt x="59" y="7"/>
                  <a:pt x="57" y="2"/>
                  <a:pt x="52" y="0"/>
                </a:cubicBezTo>
                <a:cubicBezTo>
                  <a:pt x="45" y="2"/>
                  <a:pt x="46" y="7"/>
                  <a:pt x="38" y="8"/>
                </a:cubicBezTo>
                <a:cubicBezTo>
                  <a:pt x="35" y="11"/>
                  <a:pt x="31" y="7"/>
                  <a:pt x="27" y="6"/>
                </a:cubicBezTo>
                <a:cubicBezTo>
                  <a:pt x="25" y="7"/>
                  <a:pt x="25" y="8"/>
                  <a:pt x="23" y="10"/>
                </a:cubicBezTo>
                <a:cubicBezTo>
                  <a:pt x="22" y="14"/>
                  <a:pt x="21" y="15"/>
                  <a:pt x="19" y="18"/>
                </a:cubicBezTo>
                <a:cubicBezTo>
                  <a:pt x="20" y="20"/>
                  <a:pt x="22" y="22"/>
                  <a:pt x="23" y="24"/>
                </a:cubicBezTo>
                <a:cubicBezTo>
                  <a:pt x="21" y="31"/>
                  <a:pt x="13" y="40"/>
                  <a:pt x="5" y="42"/>
                </a:cubicBezTo>
                <a:cubicBezTo>
                  <a:pt x="3" y="43"/>
                  <a:pt x="0" y="46"/>
                  <a:pt x="0" y="46"/>
                </a:cubicBezTo>
                <a:cubicBezTo>
                  <a:pt x="1" y="48"/>
                  <a:pt x="0" y="48"/>
                  <a:pt x="2" y="48"/>
                </a:cubicBezTo>
              </a:path>
            </a:pathLst>
          </a:custGeom>
          <a:solidFill>
            <a:srgbClr val="64FFFF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61" name="Большеболдинский"/>
          <p:cNvSpPr>
            <a:spLocks/>
          </p:cNvSpPr>
          <p:nvPr/>
        </p:nvSpPr>
        <p:spPr bwMode="auto">
          <a:xfrm>
            <a:off x="3171825" y="5962650"/>
            <a:ext cx="685800" cy="685800"/>
          </a:xfrm>
          <a:custGeom>
            <a:avLst/>
            <a:gdLst>
              <a:gd name="T0" fmla="*/ 2147483647 w 72"/>
              <a:gd name="T1" fmla="*/ 2147483647 h 72"/>
              <a:gd name="T2" fmla="*/ 2147483647 w 72"/>
              <a:gd name="T3" fmla="*/ 2147483647 h 72"/>
              <a:gd name="T4" fmla="*/ 2147483647 w 72"/>
              <a:gd name="T5" fmla="*/ 2147483647 h 72"/>
              <a:gd name="T6" fmla="*/ 2147483647 w 72"/>
              <a:gd name="T7" fmla="*/ 2147483647 h 72"/>
              <a:gd name="T8" fmla="*/ 2147483647 w 72"/>
              <a:gd name="T9" fmla="*/ 2147483647 h 72"/>
              <a:gd name="T10" fmla="*/ 2147483647 w 72"/>
              <a:gd name="T11" fmla="*/ 2147483647 h 72"/>
              <a:gd name="T12" fmla="*/ 2147483647 w 72"/>
              <a:gd name="T13" fmla="*/ 2147483647 h 72"/>
              <a:gd name="T14" fmla="*/ 2147483647 w 72"/>
              <a:gd name="T15" fmla="*/ 2147483647 h 72"/>
              <a:gd name="T16" fmla="*/ 2147483647 w 72"/>
              <a:gd name="T17" fmla="*/ 2147483647 h 72"/>
              <a:gd name="T18" fmla="*/ 2147483647 w 72"/>
              <a:gd name="T19" fmla="*/ 2147483647 h 72"/>
              <a:gd name="T20" fmla="*/ 2147483647 w 72"/>
              <a:gd name="T21" fmla="*/ 2147483647 h 72"/>
              <a:gd name="T22" fmla="*/ 2147483647 w 72"/>
              <a:gd name="T23" fmla="*/ 2147483647 h 72"/>
              <a:gd name="T24" fmla="*/ 2147483647 w 72"/>
              <a:gd name="T25" fmla="*/ 2147483647 h 72"/>
              <a:gd name="T26" fmla="*/ 2147483647 w 72"/>
              <a:gd name="T27" fmla="*/ 2147483647 h 72"/>
              <a:gd name="T28" fmla="*/ 2147483647 w 72"/>
              <a:gd name="T29" fmla="*/ 2147483647 h 72"/>
              <a:gd name="T30" fmla="*/ 2147483647 w 72"/>
              <a:gd name="T31" fmla="*/ 2147483647 h 72"/>
              <a:gd name="T32" fmla="*/ 2147483647 w 72"/>
              <a:gd name="T33" fmla="*/ 2147483647 h 72"/>
              <a:gd name="T34" fmla="*/ 2147483647 w 72"/>
              <a:gd name="T35" fmla="*/ 2147483647 h 72"/>
              <a:gd name="T36" fmla="*/ 2147483647 w 72"/>
              <a:gd name="T37" fmla="*/ 2147483647 h 72"/>
              <a:gd name="T38" fmla="*/ 2147483647 w 72"/>
              <a:gd name="T39" fmla="*/ 0 h 72"/>
              <a:gd name="T40" fmla="*/ 2147483647 w 72"/>
              <a:gd name="T41" fmla="*/ 2147483647 h 72"/>
              <a:gd name="T42" fmla="*/ 2147483647 w 72"/>
              <a:gd name="T43" fmla="*/ 2147483647 h 72"/>
              <a:gd name="T44" fmla="*/ 2147483647 w 72"/>
              <a:gd name="T45" fmla="*/ 2147483647 h 72"/>
              <a:gd name="T46" fmla="*/ 2147483647 w 72"/>
              <a:gd name="T47" fmla="*/ 2147483647 h 7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72"/>
              <a:gd name="T73" fmla="*/ 0 h 72"/>
              <a:gd name="T74" fmla="*/ 72 w 72"/>
              <a:gd name="T75" fmla="*/ 72 h 7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72" h="72">
                <a:moveTo>
                  <a:pt x="20" y="21"/>
                </a:moveTo>
                <a:cubicBezTo>
                  <a:pt x="20" y="24"/>
                  <a:pt x="20" y="27"/>
                  <a:pt x="21" y="30"/>
                </a:cubicBezTo>
                <a:cubicBezTo>
                  <a:pt x="21" y="31"/>
                  <a:pt x="24" y="33"/>
                  <a:pt x="24" y="33"/>
                </a:cubicBezTo>
                <a:lnTo>
                  <a:pt x="11" y="43"/>
                </a:lnTo>
                <a:cubicBezTo>
                  <a:pt x="11" y="43"/>
                  <a:pt x="10" y="44"/>
                  <a:pt x="10" y="44"/>
                </a:cubicBezTo>
                <a:cubicBezTo>
                  <a:pt x="7" y="45"/>
                  <a:pt x="4" y="44"/>
                  <a:pt x="2" y="45"/>
                </a:cubicBezTo>
                <a:cubicBezTo>
                  <a:pt x="0" y="46"/>
                  <a:pt x="4" y="48"/>
                  <a:pt x="4" y="49"/>
                </a:cubicBezTo>
                <a:cubicBezTo>
                  <a:pt x="6" y="52"/>
                  <a:pt x="12" y="57"/>
                  <a:pt x="12" y="57"/>
                </a:cubicBezTo>
                <a:cubicBezTo>
                  <a:pt x="16" y="56"/>
                  <a:pt x="19" y="55"/>
                  <a:pt x="22" y="58"/>
                </a:cubicBezTo>
                <a:cubicBezTo>
                  <a:pt x="22" y="60"/>
                  <a:pt x="25" y="65"/>
                  <a:pt x="25" y="65"/>
                </a:cubicBezTo>
                <a:cubicBezTo>
                  <a:pt x="28" y="62"/>
                  <a:pt x="28" y="64"/>
                  <a:pt x="31" y="66"/>
                </a:cubicBezTo>
                <a:cubicBezTo>
                  <a:pt x="33" y="65"/>
                  <a:pt x="36" y="63"/>
                  <a:pt x="36" y="63"/>
                </a:cubicBezTo>
                <a:cubicBezTo>
                  <a:pt x="39" y="66"/>
                  <a:pt x="38" y="64"/>
                  <a:pt x="37" y="67"/>
                </a:cubicBezTo>
                <a:cubicBezTo>
                  <a:pt x="39" y="72"/>
                  <a:pt x="38" y="71"/>
                  <a:pt x="42" y="69"/>
                </a:cubicBezTo>
                <a:cubicBezTo>
                  <a:pt x="47" y="60"/>
                  <a:pt x="48" y="62"/>
                  <a:pt x="59" y="58"/>
                </a:cubicBezTo>
                <a:cubicBezTo>
                  <a:pt x="61" y="57"/>
                  <a:pt x="64" y="54"/>
                  <a:pt x="64" y="54"/>
                </a:cubicBezTo>
                <a:cubicBezTo>
                  <a:pt x="64" y="50"/>
                  <a:pt x="63" y="39"/>
                  <a:pt x="65" y="36"/>
                </a:cubicBezTo>
                <a:cubicBezTo>
                  <a:pt x="66" y="28"/>
                  <a:pt x="67" y="27"/>
                  <a:pt x="72" y="22"/>
                </a:cubicBezTo>
                <a:cubicBezTo>
                  <a:pt x="67" y="17"/>
                  <a:pt x="67" y="11"/>
                  <a:pt x="62" y="6"/>
                </a:cubicBezTo>
                <a:cubicBezTo>
                  <a:pt x="59" y="3"/>
                  <a:pt x="52" y="0"/>
                  <a:pt x="52" y="0"/>
                </a:cubicBezTo>
                <a:cubicBezTo>
                  <a:pt x="46" y="6"/>
                  <a:pt x="41" y="8"/>
                  <a:pt x="32" y="9"/>
                </a:cubicBezTo>
                <a:cubicBezTo>
                  <a:pt x="30" y="11"/>
                  <a:pt x="33" y="10"/>
                  <a:pt x="31" y="12"/>
                </a:cubicBezTo>
                <a:cubicBezTo>
                  <a:pt x="30" y="13"/>
                  <a:pt x="27" y="15"/>
                  <a:pt x="27" y="15"/>
                </a:cubicBezTo>
                <a:cubicBezTo>
                  <a:pt x="26" y="17"/>
                  <a:pt x="20" y="23"/>
                  <a:pt x="20" y="23"/>
                </a:cubicBezTo>
              </a:path>
            </a:pathLst>
          </a:custGeom>
          <a:solidFill>
            <a:srgbClr val="64FFFF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62" name="Кулебакский"/>
          <p:cNvSpPr>
            <a:spLocks/>
          </p:cNvSpPr>
          <p:nvPr/>
        </p:nvSpPr>
        <p:spPr bwMode="auto">
          <a:xfrm>
            <a:off x="523875" y="5334000"/>
            <a:ext cx="895350" cy="657225"/>
          </a:xfrm>
          <a:custGeom>
            <a:avLst/>
            <a:gdLst>
              <a:gd name="T0" fmla="*/ 2147483647 w 94"/>
              <a:gd name="T1" fmla="*/ 2147483647 h 69"/>
              <a:gd name="T2" fmla="*/ 0 w 94"/>
              <a:gd name="T3" fmla="*/ 2147483647 h 69"/>
              <a:gd name="T4" fmla="*/ 2147483647 w 94"/>
              <a:gd name="T5" fmla="*/ 2147483647 h 69"/>
              <a:gd name="T6" fmla="*/ 2147483647 w 94"/>
              <a:gd name="T7" fmla="*/ 2147483647 h 69"/>
              <a:gd name="T8" fmla="*/ 2147483647 w 94"/>
              <a:gd name="T9" fmla="*/ 2147483647 h 69"/>
              <a:gd name="T10" fmla="*/ 2147483647 w 94"/>
              <a:gd name="T11" fmla="*/ 2147483647 h 69"/>
              <a:gd name="T12" fmla="*/ 2147483647 w 94"/>
              <a:gd name="T13" fmla="*/ 2147483647 h 69"/>
              <a:gd name="T14" fmla="*/ 2147483647 w 94"/>
              <a:gd name="T15" fmla="*/ 2147483647 h 69"/>
              <a:gd name="T16" fmla="*/ 2147483647 w 94"/>
              <a:gd name="T17" fmla="*/ 2147483647 h 69"/>
              <a:gd name="T18" fmla="*/ 2147483647 w 94"/>
              <a:gd name="T19" fmla="*/ 2147483647 h 69"/>
              <a:gd name="T20" fmla="*/ 2147483647 w 94"/>
              <a:gd name="T21" fmla="*/ 2147483647 h 69"/>
              <a:gd name="T22" fmla="*/ 2147483647 w 94"/>
              <a:gd name="T23" fmla="*/ 2147483647 h 69"/>
              <a:gd name="T24" fmla="*/ 2147483647 w 94"/>
              <a:gd name="T25" fmla="*/ 2147483647 h 69"/>
              <a:gd name="T26" fmla="*/ 2147483647 w 94"/>
              <a:gd name="T27" fmla="*/ 2147483647 h 69"/>
              <a:gd name="T28" fmla="*/ 2147483647 w 94"/>
              <a:gd name="T29" fmla="*/ 2147483647 h 69"/>
              <a:gd name="T30" fmla="*/ 2147483647 w 94"/>
              <a:gd name="T31" fmla="*/ 2147483647 h 69"/>
              <a:gd name="T32" fmla="*/ 2147483647 w 94"/>
              <a:gd name="T33" fmla="*/ 2147483647 h 69"/>
              <a:gd name="T34" fmla="*/ 2147483647 w 94"/>
              <a:gd name="T35" fmla="*/ 2147483647 h 69"/>
              <a:gd name="T36" fmla="*/ 2147483647 w 94"/>
              <a:gd name="T37" fmla="*/ 2147483647 h 69"/>
              <a:gd name="T38" fmla="*/ 2147483647 w 94"/>
              <a:gd name="T39" fmla="*/ 2147483647 h 69"/>
              <a:gd name="T40" fmla="*/ 2147483647 w 94"/>
              <a:gd name="T41" fmla="*/ 2147483647 h 69"/>
              <a:gd name="T42" fmla="*/ 2147483647 w 94"/>
              <a:gd name="T43" fmla="*/ 2147483647 h 69"/>
              <a:gd name="T44" fmla="*/ 2147483647 w 94"/>
              <a:gd name="T45" fmla="*/ 2147483647 h 69"/>
              <a:gd name="T46" fmla="*/ 2147483647 w 94"/>
              <a:gd name="T47" fmla="*/ 2147483647 h 69"/>
              <a:gd name="T48" fmla="*/ 2147483647 w 94"/>
              <a:gd name="T49" fmla="*/ 2147483647 h 69"/>
              <a:gd name="T50" fmla="*/ 2147483647 w 94"/>
              <a:gd name="T51" fmla="*/ 2147483647 h 69"/>
              <a:gd name="T52" fmla="*/ 2147483647 w 94"/>
              <a:gd name="T53" fmla="*/ 2147483647 h 69"/>
              <a:gd name="T54" fmla="*/ 2147483647 w 94"/>
              <a:gd name="T55" fmla="*/ 2147483647 h 69"/>
              <a:gd name="T56" fmla="*/ 2147483647 w 94"/>
              <a:gd name="T57" fmla="*/ 0 h 69"/>
              <a:gd name="T58" fmla="*/ 2147483647 w 94"/>
              <a:gd name="T59" fmla="*/ 2147483647 h 69"/>
              <a:gd name="T60" fmla="*/ 2147483647 w 94"/>
              <a:gd name="T61" fmla="*/ 2147483647 h 69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94"/>
              <a:gd name="T94" fmla="*/ 0 h 69"/>
              <a:gd name="T95" fmla="*/ 94 w 94"/>
              <a:gd name="T96" fmla="*/ 69 h 69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94" h="69">
                <a:moveTo>
                  <a:pt x="4" y="12"/>
                </a:moveTo>
                <a:cubicBezTo>
                  <a:pt x="3" y="13"/>
                  <a:pt x="0" y="15"/>
                  <a:pt x="0" y="15"/>
                </a:cubicBezTo>
                <a:cubicBezTo>
                  <a:pt x="1" y="19"/>
                  <a:pt x="1" y="19"/>
                  <a:pt x="6" y="20"/>
                </a:cubicBezTo>
                <a:cubicBezTo>
                  <a:pt x="14" y="28"/>
                  <a:pt x="6" y="31"/>
                  <a:pt x="21" y="33"/>
                </a:cubicBezTo>
                <a:cubicBezTo>
                  <a:pt x="20" y="36"/>
                  <a:pt x="21" y="39"/>
                  <a:pt x="23" y="41"/>
                </a:cubicBezTo>
                <a:cubicBezTo>
                  <a:pt x="24" y="44"/>
                  <a:pt x="26" y="48"/>
                  <a:pt x="28" y="50"/>
                </a:cubicBezTo>
                <a:cubicBezTo>
                  <a:pt x="29" y="49"/>
                  <a:pt x="31" y="47"/>
                  <a:pt x="31" y="47"/>
                </a:cubicBezTo>
                <a:cubicBezTo>
                  <a:pt x="34" y="48"/>
                  <a:pt x="35" y="48"/>
                  <a:pt x="36" y="51"/>
                </a:cubicBezTo>
                <a:cubicBezTo>
                  <a:pt x="36" y="54"/>
                  <a:pt x="37" y="59"/>
                  <a:pt x="39" y="61"/>
                </a:cubicBezTo>
                <a:cubicBezTo>
                  <a:pt x="40" y="62"/>
                  <a:pt x="44" y="64"/>
                  <a:pt x="44" y="64"/>
                </a:cubicBezTo>
                <a:cubicBezTo>
                  <a:pt x="46" y="68"/>
                  <a:pt x="45" y="67"/>
                  <a:pt x="47" y="69"/>
                </a:cubicBezTo>
                <a:cubicBezTo>
                  <a:pt x="48" y="69"/>
                  <a:pt x="50" y="69"/>
                  <a:pt x="51" y="68"/>
                </a:cubicBezTo>
                <a:cubicBezTo>
                  <a:pt x="52" y="67"/>
                  <a:pt x="50" y="65"/>
                  <a:pt x="50" y="64"/>
                </a:cubicBezTo>
                <a:cubicBezTo>
                  <a:pt x="50" y="61"/>
                  <a:pt x="54" y="60"/>
                  <a:pt x="55" y="59"/>
                </a:cubicBezTo>
                <a:cubicBezTo>
                  <a:pt x="56" y="55"/>
                  <a:pt x="57" y="51"/>
                  <a:pt x="54" y="48"/>
                </a:cubicBezTo>
                <a:cubicBezTo>
                  <a:pt x="56" y="46"/>
                  <a:pt x="55" y="45"/>
                  <a:pt x="57" y="47"/>
                </a:cubicBezTo>
                <a:cubicBezTo>
                  <a:pt x="60" y="44"/>
                  <a:pt x="60" y="43"/>
                  <a:pt x="64" y="42"/>
                </a:cubicBezTo>
                <a:cubicBezTo>
                  <a:pt x="66" y="40"/>
                  <a:pt x="67" y="35"/>
                  <a:pt x="70" y="33"/>
                </a:cubicBezTo>
                <a:cubicBezTo>
                  <a:pt x="72" y="32"/>
                  <a:pt x="76" y="30"/>
                  <a:pt x="76" y="30"/>
                </a:cubicBezTo>
                <a:cubicBezTo>
                  <a:pt x="82" y="33"/>
                  <a:pt x="79" y="31"/>
                  <a:pt x="84" y="29"/>
                </a:cubicBezTo>
                <a:cubicBezTo>
                  <a:pt x="85" y="30"/>
                  <a:pt x="87" y="32"/>
                  <a:pt x="87" y="32"/>
                </a:cubicBezTo>
                <a:cubicBezTo>
                  <a:pt x="90" y="31"/>
                  <a:pt x="90" y="29"/>
                  <a:pt x="92" y="27"/>
                </a:cubicBezTo>
                <a:cubicBezTo>
                  <a:pt x="94" y="20"/>
                  <a:pt x="87" y="21"/>
                  <a:pt x="82" y="20"/>
                </a:cubicBezTo>
                <a:cubicBezTo>
                  <a:pt x="80" y="18"/>
                  <a:pt x="78" y="16"/>
                  <a:pt x="75" y="14"/>
                </a:cubicBezTo>
                <a:cubicBezTo>
                  <a:pt x="74" y="13"/>
                  <a:pt x="72" y="11"/>
                  <a:pt x="72" y="11"/>
                </a:cubicBezTo>
                <a:cubicBezTo>
                  <a:pt x="65" y="12"/>
                  <a:pt x="59" y="15"/>
                  <a:pt x="52" y="16"/>
                </a:cubicBezTo>
                <a:cubicBezTo>
                  <a:pt x="48" y="12"/>
                  <a:pt x="47" y="10"/>
                  <a:pt x="42" y="9"/>
                </a:cubicBezTo>
                <a:cubicBezTo>
                  <a:pt x="40" y="10"/>
                  <a:pt x="36" y="12"/>
                  <a:pt x="36" y="12"/>
                </a:cubicBezTo>
                <a:cubicBezTo>
                  <a:pt x="32" y="3"/>
                  <a:pt x="27" y="3"/>
                  <a:pt x="18" y="0"/>
                </a:cubicBezTo>
                <a:cubicBezTo>
                  <a:pt x="15" y="3"/>
                  <a:pt x="17" y="2"/>
                  <a:pt x="10" y="3"/>
                </a:cubicBezTo>
                <a:cubicBezTo>
                  <a:pt x="7" y="6"/>
                  <a:pt x="5" y="13"/>
                  <a:pt x="1" y="13"/>
                </a:cubicBezTo>
              </a:path>
            </a:pathLst>
          </a:custGeom>
          <a:solidFill>
            <a:srgbClr val="00FF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63" name="Выксунский"/>
          <p:cNvSpPr>
            <a:spLocks/>
          </p:cNvSpPr>
          <p:nvPr/>
        </p:nvSpPr>
        <p:spPr bwMode="auto">
          <a:xfrm>
            <a:off x="114300" y="5419725"/>
            <a:ext cx="1000125" cy="876300"/>
          </a:xfrm>
          <a:custGeom>
            <a:avLst/>
            <a:gdLst>
              <a:gd name="T0" fmla="*/ 2147483647 w 105"/>
              <a:gd name="T1" fmla="*/ 2147483647 h 92"/>
              <a:gd name="T2" fmla="*/ 2147483647 w 105"/>
              <a:gd name="T3" fmla="*/ 2147483647 h 92"/>
              <a:gd name="T4" fmla="*/ 2147483647 w 105"/>
              <a:gd name="T5" fmla="*/ 2147483647 h 92"/>
              <a:gd name="T6" fmla="*/ 2147483647 w 105"/>
              <a:gd name="T7" fmla="*/ 2147483647 h 92"/>
              <a:gd name="T8" fmla="*/ 2147483647 w 105"/>
              <a:gd name="T9" fmla="*/ 2147483647 h 92"/>
              <a:gd name="T10" fmla="*/ 2147483647 w 105"/>
              <a:gd name="T11" fmla="*/ 2147483647 h 92"/>
              <a:gd name="T12" fmla="*/ 2147483647 w 105"/>
              <a:gd name="T13" fmla="*/ 2147483647 h 92"/>
              <a:gd name="T14" fmla="*/ 0 w 105"/>
              <a:gd name="T15" fmla="*/ 2147483647 h 92"/>
              <a:gd name="T16" fmla="*/ 2147483647 w 105"/>
              <a:gd name="T17" fmla="*/ 2147483647 h 92"/>
              <a:gd name="T18" fmla="*/ 2147483647 w 105"/>
              <a:gd name="T19" fmla="*/ 2147483647 h 92"/>
              <a:gd name="T20" fmla="*/ 2147483647 w 105"/>
              <a:gd name="T21" fmla="*/ 2147483647 h 92"/>
              <a:gd name="T22" fmla="*/ 2147483647 w 105"/>
              <a:gd name="T23" fmla="*/ 2147483647 h 92"/>
              <a:gd name="T24" fmla="*/ 2147483647 w 105"/>
              <a:gd name="T25" fmla="*/ 2147483647 h 92"/>
              <a:gd name="T26" fmla="*/ 2147483647 w 105"/>
              <a:gd name="T27" fmla="*/ 2147483647 h 92"/>
              <a:gd name="T28" fmla="*/ 2147483647 w 105"/>
              <a:gd name="T29" fmla="*/ 2147483647 h 92"/>
              <a:gd name="T30" fmla="*/ 2147483647 w 105"/>
              <a:gd name="T31" fmla="*/ 2147483647 h 92"/>
              <a:gd name="T32" fmla="*/ 2147483647 w 105"/>
              <a:gd name="T33" fmla="*/ 2147483647 h 92"/>
              <a:gd name="T34" fmla="*/ 2147483647 w 105"/>
              <a:gd name="T35" fmla="*/ 2147483647 h 92"/>
              <a:gd name="T36" fmla="*/ 2147483647 w 105"/>
              <a:gd name="T37" fmla="*/ 2147483647 h 92"/>
              <a:gd name="T38" fmla="*/ 2147483647 w 105"/>
              <a:gd name="T39" fmla="*/ 2147483647 h 92"/>
              <a:gd name="T40" fmla="*/ 2147483647 w 105"/>
              <a:gd name="T41" fmla="*/ 2147483647 h 92"/>
              <a:gd name="T42" fmla="*/ 2147483647 w 105"/>
              <a:gd name="T43" fmla="*/ 2147483647 h 92"/>
              <a:gd name="T44" fmla="*/ 2147483647 w 105"/>
              <a:gd name="T45" fmla="*/ 2147483647 h 92"/>
              <a:gd name="T46" fmla="*/ 2147483647 w 105"/>
              <a:gd name="T47" fmla="*/ 2147483647 h 92"/>
              <a:gd name="T48" fmla="*/ 2147483647 w 105"/>
              <a:gd name="T49" fmla="*/ 2147483647 h 92"/>
              <a:gd name="T50" fmla="*/ 2147483647 w 105"/>
              <a:gd name="T51" fmla="*/ 2147483647 h 92"/>
              <a:gd name="T52" fmla="*/ 2147483647 w 105"/>
              <a:gd name="T53" fmla="*/ 2147483647 h 92"/>
              <a:gd name="T54" fmla="*/ 2147483647 w 105"/>
              <a:gd name="T55" fmla="*/ 2147483647 h 92"/>
              <a:gd name="T56" fmla="*/ 2147483647 w 105"/>
              <a:gd name="T57" fmla="*/ 2147483647 h 92"/>
              <a:gd name="T58" fmla="*/ 2147483647 w 105"/>
              <a:gd name="T59" fmla="*/ 2147483647 h 92"/>
              <a:gd name="T60" fmla="*/ 2147483647 w 105"/>
              <a:gd name="T61" fmla="*/ 2147483647 h 92"/>
              <a:gd name="T62" fmla="*/ 2147483647 w 105"/>
              <a:gd name="T63" fmla="*/ 2147483647 h 92"/>
              <a:gd name="T64" fmla="*/ 2147483647 w 105"/>
              <a:gd name="T65" fmla="*/ 2147483647 h 92"/>
              <a:gd name="T66" fmla="*/ 2147483647 w 105"/>
              <a:gd name="T67" fmla="*/ 2147483647 h 92"/>
              <a:gd name="T68" fmla="*/ 2147483647 w 105"/>
              <a:gd name="T69" fmla="*/ 2147483647 h 92"/>
              <a:gd name="T70" fmla="*/ 2147483647 w 105"/>
              <a:gd name="T71" fmla="*/ 2147483647 h 92"/>
              <a:gd name="T72" fmla="*/ 2147483647 w 105"/>
              <a:gd name="T73" fmla="*/ 2147483647 h 92"/>
              <a:gd name="T74" fmla="*/ 2147483647 w 105"/>
              <a:gd name="T75" fmla="*/ 0 h 92"/>
              <a:gd name="T76" fmla="*/ 2147483647 w 105"/>
              <a:gd name="T77" fmla="*/ 2147483647 h 92"/>
              <a:gd name="T78" fmla="*/ 2147483647 w 105"/>
              <a:gd name="T79" fmla="*/ 2147483647 h 92"/>
              <a:gd name="T80" fmla="*/ 2147483647 w 105"/>
              <a:gd name="T81" fmla="*/ 2147483647 h 92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105"/>
              <a:gd name="T124" fmla="*/ 0 h 92"/>
              <a:gd name="T125" fmla="*/ 105 w 105"/>
              <a:gd name="T126" fmla="*/ 92 h 92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105" h="92">
                <a:moveTo>
                  <a:pt x="38" y="4"/>
                </a:moveTo>
                <a:cubicBezTo>
                  <a:pt x="39" y="5"/>
                  <a:pt x="41" y="5"/>
                  <a:pt x="40" y="6"/>
                </a:cubicBezTo>
                <a:cubicBezTo>
                  <a:pt x="36" y="10"/>
                  <a:pt x="34" y="11"/>
                  <a:pt x="29" y="13"/>
                </a:cubicBezTo>
                <a:cubicBezTo>
                  <a:pt x="28" y="14"/>
                  <a:pt x="26" y="16"/>
                  <a:pt x="26" y="16"/>
                </a:cubicBezTo>
                <a:cubicBezTo>
                  <a:pt x="25" y="23"/>
                  <a:pt x="25" y="22"/>
                  <a:pt x="17" y="23"/>
                </a:cubicBezTo>
                <a:cubicBezTo>
                  <a:pt x="15" y="25"/>
                  <a:pt x="17" y="27"/>
                  <a:pt x="19" y="29"/>
                </a:cubicBezTo>
                <a:cubicBezTo>
                  <a:pt x="18" y="33"/>
                  <a:pt x="13" y="39"/>
                  <a:pt x="13" y="39"/>
                </a:cubicBezTo>
                <a:cubicBezTo>
                  <a:pt x="11" y="50"/>
                  <a:pt x="3" y="54"/>
                  <a:pt x="0" y="64"/>
                </a:cubicBezTo>
                <a:cubicBezTo>
                  <a:pt x="1" y="68"/>
                  <a:pt x="2" y="71"/>
                  <a:pt x="6" y="73"/>
                </a:cubicBezTo>
                <a:cubicBezTo>
                  <a:pt x="13" y="71"/>
                  <a:pt x="10" y="72"/>
                  <a:pt x="16" y="69"/>
                </a:cubicBezTo>
                <a:cubicBezTo>
                  <a:pt x="17" y="69"/>
                  <a:pt x="18" y="67"/>
                  <a:pt x="18" y="67"/>
                </a:cubicBezTo>
                <a:cubicBezTo>
                  <a:pt x="19" y="67"/>
                  <a:pt x="21" y="67"/>
                  <a:pt x="21" y="68"/>
                </a:cubicBezTo>
                <a:cubicBezTo>
                  <a:pt x="22" y="70"/>
                  <a:pt x="18" y="73"/>
                  <a:pt x="18" y="73"/>
                </a:cubicBezTo>
                <a:cubicBezTo>
                  <a:pt x="21" y="76"/>
                  <a:pt x="20" y="74"/>
                  <a:pt x="21" y="77"/>
                </a:cubicBezTo>
                <a:cubicBezTo>
                  <a:pt x="20" y="79"/>
                  <a:pt x="18" y="82"/>
                  <a:pt x="18" y="82"/>
                </a:cubicBezTo>
                <a:cubicBezTo>
                  <a:pt x="23" y="87"/>
                  <a:pt x="28" y="88"/>
                  <a:pt x="35" y="89"/>
                </a:cubicBezTo>
                <a:cubicBezTo>
                  <a:pt x="37" y="90"/>
                  <a:pt x="38" y="91"/>
                  <a:pt x="41" y="92"/>
                </a:cubicBezTo>
                <a:cubicBezTo>
                  <a:pt x="51" y="89"/>
                  <a:pt x="60" y="85"/>
                  <a:pt x="71" y="83"/>
                </a:cubicBezTo>
                <a:cubicBezTo>
                  <a:pt x="75" y="81"/>
                  <a:pt x="79" y="76"/>
                  <a:pt x="83" y="75"/>
                </a:cubicBezTo>
                <a:cubicBezTo>
                  <a:pt x="85" y="74"/>
                  <a:pt x="90" y="72"/>
                  <a:pt x="90" y="72"/>
                </a:cubicBezTo>
                <a:cubicBezTo>
                  <a:pt x="94" y="73"/>
                  <a:pt x="95" y="74"/>
                  <a:pt x="99" y="73"/>
                </a:cubicBezTo>
                <a:cubicBezTo>
                  <a:pt x="95" y="69"/>
                  <a:pt x="98" y="62"/>
                  <a:pt x="98" y="57"/>
                </a:cubicBezTo>
                <a:cubicBezTo>
                  <a:pt x="99" y="54"/>
                  <a:pt x="105" y="51"/>
                  <a:pt x="105" y="51"/>
                </a:cubicBezTo>
                <a:cubicBezTo>
                  <a:pt x="104" y="50"/>
                  <a:pt x="104" y="48"/>
                  <a:pt x="103" y="48"/>
                </a:cubicBezTo>
                <a:cubicBezTo>
                  <a:pt x="102" y="48"/>
                  <a:pt x="100" y="51"/>
                  <a:pt x="100" y="51"/>
                </a:cubicBezTo>
                <a:lnTo>
                  <a:pt x="94" y="54"/>
                </a:lnTo>
                <a:cubicBezTo>
                  <a:pt x="94" y="54"/>
                  <a:pt x="93" y="55"/>
                  <a:pt x="93" y="55"/>
                </a:cubicBezTo>
                <a:cubicBezTo>
                  <a:pt x="97" y="59"/>
                  <a:pt x="92" y="60"/>
                  <a:pt x="89" y="59"/>
                </a:cubicBezTo>
                <a:cubicBezTo>
                  <a:pt x="86" y="56"/>
                  <a:pt x="81" y="51"/>
                  <a:pt x="79" y="48"/>
                </a:cubicBezTo>
                <a:cubicBezTo>
                  <a:pt x="80" y="44"/>
                  <a:pt x="79" y="40"/>
                  <a:pt x="75" y="38"/>
                </a:cubicBezTo>
                <a:cubicBezTo>
                  <a:pt x="74" y="39"/>
                  <a:pt x="71" y="41"/>
                  <a:pt x="71" y="41"/>
                </a:cubicBezTo>
                <a:cubicBezTo>
                  <a:pt x="70" y="40"/>
                  <a:pt x="67" y="37"/>
                  <a:pt x="67" y="37"/>
                </a:cubicBezTo>
                <a:cubicBezTo>
                  <a:pt x="66" y="34"/>
                  <a:pt x="65" y="32"/>
                  <a:pt x="64" y="29"/>
                </a:cubicBezTo>
                <a:cubicBezTo>
                  <a:pt x="65" y="22"/>
                  <a:pt x="66" y="23"/>
                  <a:pt x="59" y="22"/>
                </a:cubicBezTo>
                <a:cubicBezTo>
                  <a:pt x="54" y="19"/>
                  <a:pt x="52" y="16"/>
                  <a:pt x="49" y="12"/>
                </a:cubicBezTo>
                <a:cubicBezTo>
                  <a:pt x="47" y="10"/>
                  <a:pt x="43" y="7"/>
                  <a:pt x="43" y="7"/>
                </a:cubicBezTo>
                <a:cubicBezTo>
                  <a:pt x="45" y="5"/>
                  <a:pt x="45" y="4"/>
                  <a:pt x="47" y="2"/>
                </a:cubicBezTo>
                <a:cubicBezTo>
                  <a:pt x="46" y="1"/>
                  <a:pt x="45" y="0"/>
                  <a:pt x="44" y="0"/>
                </a:cubicBezTo>
                <a:lnTo>
                  <a:pt x="38" y="4"/>
                </a:lnTo>
                <a:lnTo>
                  <a:pt x="39" y="5"/>
                </a:lnTo>
                <a:cubicBezTo>
                  <a:pt x="39" y="5"/>
                  <a:pt x="38" y="4"/>
                  <a:pt x="38" y="4"/>
                </a:cubicBezTo>
                <a:close/>
              </a:path>
            </a:pathLst>
          </a:custGeom>
          <a:solidFill>
            <a:srgbClr val="FFFF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64" name="Вознесенский"/>
          <p:cNvSpPr>
            <a:spLocks/>
          </p:cNvSpPr>
          <p:nvPr/>
        </p:nvSpPr>
        <p:spPr bwMode="auto">
          <a:xfrm>
            <a:off x="714375" y="6105525"/>
            <a:ext cx="819150" cy="581025"/>
          </a:xfrm>
          <a:custGeom>
            <a:avLst/>
            <a:gdLst>
              <a:gd name="T0" fmla="*/ 2147483647 w 86"/>
              <a:gd name="T1" fmla="*/ 2147483647 h 61"/>
              <a:gd name="T2" fmla="*/ 2147483647 w 86"/>
              <a:gd name="T3" fmla="*/ 2147483647 h 61"/>
              <a:gd name="T4" fmla="*/ 2147483647 w 86"/>
              <a:gd name="T5" fmla="*/ 2147483647 h 61"/>
              <a:gd name="T6" fmla="*/ 2147483647 w 86"/>
              <a:gd name="T7" fmla="*/ 2147483647 h 61"/>
              <a:gd name="T8" fmla="*/ 2147483647 w 86"/>
              <a:gd name="T9" fmla="*/ 2147483647 h 61"/>
              <a:gd name="T10" fmla="*/ 2147483647 w 86"/>
              <a:gd name="T11" fmla="*/ 2147483647 h 61"/>
              <a:gd name="T12" fmla="*/ 2147483647 w 86"/>
              <a:gd name="T13" fmla="*/ 2147483647 h 61"/>
              <a:gd name="T14" fmla="*/ 2147483647 w 86"/>
              <a:gd name="T15" fmla="*/ 2147483647 h 61"/>
              <a:gd name="T16" fmla="*/ 2147483647 w 86"/>
              <a:gd name="T17" fmla="*/ 2147483647 h 61"/>
              <a:gd name="T18" fmla="*/ 2147483647 w 86"/>
              <a:gd name="T19" fmla="*/ 2147483647 h 61"/>
              <a:gd name="T20" fmla="*/ 2147483647 w 86"/>
              <a:gd name="T21" fmla="*/ 2147483647 h 61"/>
              <a:gd name="T22" fmla="*/ 2147483647 w 86"/>
              <a:gd name="T23" fmla="*/ 2147483647 h 61"/>
              <a:gd name="T24" fmla="*/ 2147483647 w 86"/>
              <a:gd name="T25" fmla="*/ 2147483647 h 61"/>
              <a:gd name="T26" fmla="*/ 2147483647 w 86"/>
              <a:gd name="T27" fmla="*/ 2147483647 h 61"/>
              <a:gd name="T28" fmla="*/ 2147483647 w 86"/>
              <a:gd name="T29" fmla="*/ 2147483647 h 61"/>
              <a:gd name="T30" fmla="*/ 2147483647 w 86"/>
              <a:gd name="T31" fmla="*/ 2147483647 h 61"/>
              <a:gd name="T32" fmla="*/ 2147483647 w 86"/>
              <a:gd name="T33" fmla="*/ 2147483647 h 61"/>
              <a:gd name="T34" fmla="*/ 2147483647 w 86"/>
              <a:gd name="T35" fmla="*/ 2147483647 h 61"/>
              <a:gd name="T36" fmla="*/ 2147483647 w 86"/>
              <a:gd name="T37" fmla="*/ 2147483647 h 61"/>
              <a:gd name="T38" fmla="*/ 2147483647 w 86"/>
              <a:gd name="T39" fmla="*/ 2147483647 h 61"/>
              <a:gd name="T40" fmla="*/ 2147483647 w 86"/>
              <a:gd name="T41" fmla="*/ 2147483647 h 61"/>
              <a:gd name="T42" fmla="*/ 2147483647 w 86"/>
              <a:gd name="T43" fmla="*/ 2147483647 h 61"/>
              <a:gd name="T44" fmla="*/ 2147483647 w 86"/>
              <a:gd name="T45" fmla="*/ 2147483647 h 61"/>
              <a:gd name="T46" fmla="*/ 2147483647 w 86"/>
              <a:gd name="T47" fmla="*/ 2147483647 h 61"/>
              <a:gd name="T48" fmla="*/ 2147483647 w 86"/>
              <a:gd name="T49" fmla="*/ 2147483647 h 61"/>
              <a:gd name="T50" fmla="*/ 2147483647 w 86"/>
              <a:gd name="T51" fmla="*/ 0 h 61"/>
              <a:gd name="T52" fmla="*/ 2147483647 w 86"/>
              <a:gd name="T53" fmla="*/ 2147483647 h 61"/>
              <a:gd name="T54" fmla="*/ 2147483647 w 86"/>
              <a:gd name="T55" fmla="*/ 0 h 61"/>
              <a:gd name="T56" fmla="*/ 2147483647 w 86"/>
              <a:gd name="T57" fmla="*/ 2147483647 h 61"/>
              <a:gd name="T58" fmla="*/ 2147483647 w 86"/>
              <a:gd name="T59" fmla="*/ 2147483647 h 61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86"/>
              <a:gd name="T91" fmla="*/ 0 h 61"/>
              <a:gd name="T92" fmla="*/ 86 w 86"/>
              <a:gd name="T93" fmla="*/ 61 h 61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86" h="61">
                <a:moveTo>
                  <a:pt x="4" y="12"/>
                </a:moveTo>
                <a:cubicBezTo>
                  <a:pt x="5" y="13"/>
                  <a:pt x="7" y="15"/>
                  <a:pt x="7" y="15"/>
                </a:cubicBezTo>
                <a:cubicBezTo>
                  <a:pt x="4" y="21"/>
                  <a:pt x="5" y="18"/>
                  <a:pt x="4" y="25"/>
                </a:cubicBezTo>
                <a:cubicBezTo>
                  <a:pt x="5" y="33"/>
                  <a:pt x="2" y="48"/>
                  <a:pt x="2" y="48"/>
                </a:cubicBezTo>
                <a:cubicBezTo>
                  <a:pt x="3" y="56"/>
                  <a:pt x="0" y="60"/>
                  <a:pt x="7" y="58"/>
                </a:cubicBezTo>
                <a:cubicBezTo>
                  <a:pt x="8" y="57"/>
                  <a:pt x="10" y="57"/>
                  <a:pt x="9" y="56"/>
                </a:cubicBezTo>
                <a:cubicBezTo>
                  <a:pt x="8" y="55"/>
                  <a:pt x="6" y="53"/>
                  <a:pt x="6" y="53"/>
                </a:cubicBezTo>
                <a:cubicBezTo>
                  <a:pt x="6" y="51"/>
                  <a:pt x="6" y="47"/>
                  <a:pt x="8" y="47"/>
                </a:cubicBezTo>
                <a:lnTo>
                  <a:pt x="15" y="53"/>
                </a:lnTo>
                <a:cubicBezTo>
                  <a:pt x="15" y="53"/>
                  <a:pt x="16" y="54"/>
                  <a:pt x="16" y="54"/>
                </a:cubicBezTo>
                <a:cubicBezTo>
                  <a:pt x="22" y="51"/>
                  <a:pt x="28" y="52"/>
                  <a:pt x="35" y="53"/>
                </a:cubicBezTo>
                <a:cubicBezTo>
                  <a:pt x="37" y="55"/>
                  <a:pt x="38" y="55"/>
                  <a:pt x="40" y="57"/>
                </a:cubicBezTo>
                <a:cubicBezTo>
                  <a:pt x="42" y="58"/>
                  <a:pt x="44" y="61"/>
                  <a:pt x="44" y="61"/>
                </a:cubicBezTo>
                <a:cubicBezTo>
                  <a:pt x="53" y="59"/>
                  <a:pt x="62" y="57"/>
                  <a:pt x="72" y="56"/>
                </a:cubicBezTo>
                <a:cubicBezTo>
                  <a:pt x="74" y="54"/>
                  <a:pt x="76" y="50"/>
                  <a:pt x="76" y="50"/>
                </a:cubicBezTo>
                <a:cubicBezTo>
                  <a:pt x="77" y="47"/>
                  <a:pt x="77" y="43"/>
                  <a:pt x="79" y="40"/>
                </a:cubicBezTo>
                <a:cubicBezTo>
                  <a:pt x="80" y="38"/>
                  <a:pt x="84" y="35"/>
                  <a:pt x="84" y="35"/>
                </a:cubicBezTo>
                <a:cubicBezTo>
                  <a:pt x="85" y="31"/>
                  <a:pt x="86" y="28"/>
                  <a:pt x="84" y="24"/>
                </a:cubicBezTo>
                <a:cubicBezTo>
                  <a:pt x="83" y="23"/>
                  <a:pt x="81" y="21"/>
                  <a:pt x="81" y="21"/>
                </a:cubicBezTo>
                <a:cubicBezTo>
                  <a:pt x="80" y="15"/>
                  <a:pt x="77" y="15"/>
                  <a:pt x="73" y="19"/>
                </a:cubicBezTo>
                <a:cubicBezTo>
                  <a:pt x="68" y="17"/>
                  <a:pt x="72" y="15"/>
                  <a:pt x="74" y="12"/>
                </a:cubicBezTo>
                <a:cubicBezTo>
                  <a:pt x="73" y="8"/>
                  <a:pt x="73" y="8"/>
                  <a:pt x="69" y="9"/>
                </a:cubicBezTo>
                <a:cubicBezTo>
                  <a:pt x="67" y="11"/>
                  <a:pt x="64" y="11"/>
                  <a:pt x="61" y="14"/>
                </a:cubicBezTo>
                <a:cubicBezTo>
                  <a:pt x="59" y="13"/>
                  <a:pt x="56" y="13"/>
                  <a:pt x="58" y="11"/>
                </a:cubicBezTo>
                <a:cubicBezTo>
                  <a:pt x="56" y="4"/>
                  <a:pt x="54" y="5"/>
                  <a:pt x="47" y="3"/>
                </a:cubicBezTo>
                <a:cubicBezTo>
                  <a:pt x="46" y="2"/>
                  <a:pt x="44" y="0"/>
                  <a:pt x="44" y="0"/>
                </a:cubicBezTo>
                <a:cubicBezTo>
                  <a:pt x="42" y="1"/>
                  <a:pt x="40" y="1"/>
                  <a:pt x="38" y="3"/>
                </a:cubicBezTo>
                <a:cubicBezTo>
                  <a:pt x="35" y="0"/>
                  <a:pt x="37" y="1"/>
                  <a:pt x="30" y="0"/>
                </a:cubicBezTo>
                <a:cubicBezTo>
                  <a:pt x="24" y="1"/>
                  <a:pt x="25" y="1"/>
                  <a:pt x="20" y="3"/>
                </a:cubicBezTo>
                <a:cubicBezTo>
                  <a:pt x="18" y="5"/>
                  <a:pt x="4" y="15"/>
                  <a:pt x="4" y="12"/>
                </a:cubicBezTo>
                <a:close/>
              </a:path>
            </a:pathLst>
          </a:custGeom>
          <a:solidFill>
            <a:srgbClr val="64FFFF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65" name="Дивеевский"/>
          <p:cNvSpPr>
            <a:spLocks/>
          </p:cNvSpPr>
          <p:nvPr/>
        </p:nvSpPr>
        <p:spPr bwMode="auto">
          <a:xfrm>
            <a:off x="1238250" y="5695950"/>
            <a:ext cx="838200" cy="742950"/>
          </a:xfrm>
          <a:custGeom>
            <a:avLst/>
            <a:gdLst>
              <a:gd name="T0" fmla="*/ 2147483647 w 88"/>
              <a:gd name="T1" fmla="*/ 2147483647 h 78"/>
              <a:gd name="T2" fmla="*/ 2147483647 w 88"/>
              <a:gd name="T3" fmla="*/ 2147483647 h 78"/>
              <a:gd name="T4" fmla="*/ 2147483647 w 88"/>
              <a:gd name="T5" fmla="*/ 2147483647 h 78"/>
              <a:gd name="T6" fmla="*/ 2147483647 w 88"/>
              <a:gd name="T7" fmla="*/ 2147483647 h 78"/>
              <a:gd name="T8" fmla="*/ 2147483647 w 88"/>
              <a:gd name="T9" fmla="*/ 2147483647 h 78"/>
              <a:gd name="T10" fmla="*/ 2147483647 w 88"/>
              <a:gd name="T11" fmla="*/ 2147483647 h 78"/>
              <a:gd name="T12" fmla="*/ 2147483647 w 88"/>
              <a:gd name="T13" fmla="*/ 2147483647 h 78"/>
              <a:gd name="T14" fmla="*/ 2147483647 w 88"/>
              <a:gd name="T15" fmla="*/ 2147483647 h 78"/>
              <a:gd name="T16" fmla="*/ 2147483647 w 88"/>
              <a:gd name="T17" fmla="*/ 2147483647 h 78"/>
              <a:gd name="T18" fmla="*/ 2147483647 w 88"/>
              <a:gd name="T19" fmla="*/ 2147483647 h 78"/>
              <a:gd name="T20" fmla="*/ 2147483647 w 88"/>
              <a:gd name="T21" fmla="*/ 2147483647 h 78"/>
              <a:gd name="T22" fmla="*/ 2147483647 w 88"/>
              <a:gd name="T23" fmla="*/ 2147483647 h 78"/>
              <a:gd name="T24" fmla="*/ 2147483647 w 88"/>
              <a:gd name="T25" fmla="*/ 2147483647 h 78"/>
              <a:gd name="T26" fmla="*/ 2147483647 w 88"/>
              <a:gd name="T27" fmla="*/ 2147483647 h 78"/>
              <a:gd name="T28" fmla="*/ 2147483647 w 88"/>
              <a:gd name="T29" fmla="*/ 2147483647 h 78"/>
              <a:gd name="T30" fmla="*/ 2147483647 w 88"/>
              <a:gd name="T31" fmla="*/ 2147483647 h 78"/>
              <a:gd name="T32" fmla="*/ 2147483647 w 88"/>
              <a:gd name="T33" fmla="*/ 2147483647 h 78"/>
              <a:gd name="T34" fmla="*/ 2147483647 w 88"/>
              <a:gd name="T35" fmla="*/ 2147483647 h 78"/>
              <a:gd name="T36" fmla="*/ 2147483647 w 88"/>
              <a:gd name="T37" fmla="*/ 2147483647 h 78"/>
              <a:gd name="T38" fmla="*/ 0 w 88"/>
              <a:gd name="T39" fmla="*/ 2147483647 h 78"/>
              <a:gd name="T40" fmla="*/ 2147483647 w 88"/>
              <a:gd name="T41" fmla="*/ 2147483647 h 78"/>
              <a:gd name="T42" fmla="*/ 2147483647 w 88"/>
              <a:gd name="T43" fmla="*/ 2147483647 h 78"/>
              <a:gd name="T44" fmla="*/ 2147483647 w 88"/>
              <a:gd name="T45" fmla="*/ 2147483647 h 78"/>
              <a:gd name="T46" fmla="*/ 2147483647 w 88"/>
              <a:gd name="T47" fmla="*/ 2147483647 h 78"/>
              <a:gd name="T48" fmla="*/ 2147483647 w 88"/>
              <a:gd name="T49" fmla="*/ 2147483647 h 78"/>
              <a:gd name="T50" fmla="*/ 2147483647 w 88"/>
              <a:gd name="T51" fmla="*/ 2147483647 h 78"/>
              <a:gd name="T52" fmla="*/ 2147483647 w 88"/>
              <a:gd name="T53" fmla="*/ 2147483647 h 78"/>
              <a:gd name="T54" fmla="*/ 2147483647 w 88"/>
              <a:gd name="T55" fmla="*/ 2147483647 h 78"/>
              <a:gd name="T56" fmla="*/ 2147483647 w 88"/>
              <a:gd name="T57" fmla="*/ 2147483647 h 78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88"/>
              <a:gd name="T88" fmla="*/ 0 h 78"/>
              <a:gd name="T89" fmla="*/ 88 w 88"/>
              <a:gd name="T90" fmla="*/ 78 h 78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88" h="78">
                <a:moveTo>
                  <a:pt x="29" y="78"/>
                </a:moveTo>
                <a:cubicBezTo>
                  <a:pt x="31" y="76"/>
                  <a:pt x="38" y="75"/>
                  <a:pt x="41" y="74"/>
                </a:cubicBezTo>
                <a:cubicBezTo>
                  <a:pt x="45" y="74"/>
                  <a:pt x="49" y="77"/>
                  <a:pt x="53" y="74"/>
                </a:cubicBezTo>
                <a:cubicBezTo>
                  <a:pt x="56" y="72"/>
                  <a:pt x="61" y="67"/>
                  <a:pt x="61" y="67"/>
                </a:cubicBezTo>
                <a:cubicBezTo>
                  <a:pt x="59" y="63"/>
                  <a:pt x="58" y="62"/>
                  <a:pt x="54" y="61"/>
                </a:cubicBezTo>
                <a:cubicBezTo>
                  <a:pt x="56" y="59"/>
                  <a:pt x="55" y="58"/>
                  <a:pt x="57" y="60"/>
                </a:cubicBezTo>
                <a:cubicBezTo>
                  <a:pt x="62" y="55"/>
                  <a:pt x="62" y="49"/>
                  <a:pt x="70" y="46"/>
                </a:cubicBezTo>
                <a:cubicBezTo>
                  <a:pt x="66" y="42"/>
                  <a:pt x="72" y="39"/>
                  <a:pt x="75" y="38"/>
                </a:cubicBezTo>
                <a:cubicBezTo>
                  <a:pt x="78" y="35"/>
                  <a:pt x="76" y="36"/>
                  <a:pt x="80" y="35"/>
                </a:cubicBezTo>
                <a:cubicBezTo>
                  <a:pt x="82" y="33"/>
                  <a:pt x="83" y="34"/>
                  <a:pt x="81" y="32"/>
                </a:cubicBezTo>
                <a:cubicBezTo>
                  <a:pt x="84" y="29"/>
                  <a:pt x="82" y="30"/>
                  <a:pt x="86" y="29"/>
                </a:cubicBezTo>
                <a:cubicBezTo>
                  <a:pt x="88" y="27"/>
                  <a:pt x="79" y="14"/>
                  <a:pt x="78" y="9"/>
                </a:cubicBezTo>
                <a:cubicBezTo>
                  <a:pt x="79" y="6"/>
                  <a:pt x="77" y="5"/>
                  <a:pt x="79" y="3"/>
                </a:cubicBezTo>
                <a:cubicBezTo>
                  <a:pt x="76" y="0"/>
                  <a:pt x="73" y="10"/>
                  <a:pt x="72" y="12"/>
                </a:cubicBezTo>
                <a:cubicBezTo>
                  <a:pt x="71" y="13"/>
                  <a:pt x="68" y="14"/>
                  <a:pt x="68" y="14"/>
                </a:cubicBezTo>
                <a:cubicBezTo>
                  <a:pt x="64" y="10"/>
                  <a:pt x="57" y="15"/>
                  <a:pt x="53" y="18"/>
                </a:cubicBezTo>
                <a:cubicBezTo>
                  <a:pt x="52" y="19"/>
                  <a:pt x="50" y="21"/>
                  <a:pt x="50" y="21"/>
                </a:cubicBezTo>
                <a:cubicBezTo>
                  <a:pt x="46" y="33"/>
                  <a:pt x="46" y="37"/>
                  <a:pt x="33" y="39"/>
                </a:cubicBezTo>
                <a:cubicBezTo>
                  <a:pt x="26" y="42"/>
                  <a:pt x="15" y="45"/>
                  <a:pt x="7" y="46"/>
                </a:cubicBezTo>
                <a:cubicBezTo>
                  <a:pt x="5" y="47"/>
                  <a:pt x="2" y="48"/>
                  <a:pt x="0" y="49"/>
                </a:cubicBezTo>
                <a:cubicBezTo>
                  <a:pt x="3" y="52"/>
                  <a:pt x="2" y="50"/>
                  <a:pt x="3" y="53"/>
                </a:cubicBezTo>
                <a:cubicBezTo>
                  <a:pt x="2" y="57"/>
                  <a:pt x="3" y="57"/>
                  <a:pt x="7" y="56"/>
                </a:cubicBezTo>
                <a:cubicBezTo>
                  <a:pt x="9" y="54"/>
                  <a:pt x="12" y="53"/>
                  <a:pt x="15" y="52"/>
                </a:cubicBezTo>
                <a:cubicBezTo>
                  <a:pt x="16" y="52"/>
                  <a:pt x="19" y="53"/>
                  <a:pt x="19" y="54"/>
                </a:cubicBezTo>
                <a:cubicBezTo>
                  <a:pt x="19" y="56"/>
                  <a:pt x="16" y="59"/>
                  <a:pt x="16" y="59"/>
                </a:cubicBezTo>
                <a:cubicBezTo>
                  <a:pt x="19" y="62"/>
                  <a:pt x="18" y="60"/>
                  <a:pt x="22" y="59"/>
                </a:cubicBezTo>
                <a:lnTo>
                  <a:pt x="28" y="65"/>
                </a:lnTo>
                <a:cubicBezTo>
                  <a:pt x="28" y="65"/>
                  <a:pt x="29" y="66"/>
                  <a:pt x="29" y="66"/>
                </a:cubicBezTo>
                <a:cubicBezTo>
                  <a:pt x="30" y="70"/>
                  <a:pt x="26" y="77"/>
                  <a:pt x="31" y="77"/>
                </a:cubicBezTo>
              </a:path>
            </a:pathLst>
          </a:custGeom>
          <a:solidFill>
            <a:srgbClr val="00FF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66" name="Первомайский"/>
          <p:cNvSpPr>
            <a:spLocks/>
          </p:cNvSpPr>
          <p:nvPr/>
        </p:nvSpPr>
        <p:spPr bwMode="auto">
          <a:xfrm>
            <a:off x="1743075" y="5972175"/>
            <a:ext cx="771525" cy="800100"/>
          </a:xfrm>
          <a:custGeom>
            <a:avLst/>
            <a:gdLst>
              <a:gd name="T0" fmla="*/ 0 w 81"/>
              <a:gd name="T1" fmla="*/ 2147483647 h 84"/>
              <a:gd name="T2" fmla="*/ 2147483647 w 81"/>
              <a:gd name="T3" fmla="*/ 2147483647 h 84"/>
              <a:gd name="T4" fmla="*/ 2147483647 w 81"/>
              <a:gd name="T5" fmla="*/ 2147483647 h 84"/>
              <a:gd name="T6" fmla="*/ 2147483647 w 81"/>
              <a:gd name="T7" fmla="*/ 2147483647 h 84"/>
              <a:gd name="T8" fmla="*/ 2147483647 w 81"/>
              <a:gd name="T9" fmla="*/ 2147483647 h 84"/>
              <a:gd name="T10" fmla="*/ 2147483647 w 81"/>
              <a:gd name="T11" fmla="*/ 2147483647 h 84"/>
              <a:gd name="T12" fmla="*/ 2147483647 w 81"/>
              <a:gd name="T13" fmla="*/ 2147483647 h 84"/>
              <a:gd name="T14" fmla="*/ 2147483647 w 81"/>
              <a:gd name="T15" fmla="*/ 2147483647 h 84"/>
              <a:gd name="T16" fmla="*/ 2147483647 w 81"/>
              <a:gd name="T17" fmla="*/ 2147483647 h 84"/>
              <a:gd name="T18" fmla="*/ 2147483647 w 81"/>
              <a:gd name="T19" fmla="*/ 2147483647 h 84"/>
              <a:gd name="T20" fmla="*/ 2147483647 w 81"/>
              <a:gd name="T21" fmla="*/ 2147483647 h 84"/>
              <a:gd name="T22" fmla="*/ 2147483647 w 81"/>
              <a:gd name="T23" fmla="*/ 2147483647 h 84"/>
              <a:gd name="T24" fmla="*/ 2147483647 w 81"/>
              <a:gd name="T25" fmla="*/ 2147483647 h 84"/>
              <a:gd name="T26" fmla="*/ 2147483647 w 81"/>
              <a:gd name="T27" fmla="*/ 2147483647 h 84"/>
              <a:gd name="T28" fmla="*/ 2147483647 w 81"/>
              <a:gd name="T29" fmla="*/ 2147483647 h 84"/>
              <a:gd name="T30" fmla="*/ 2147483647 w 81"/>
              <a:gd name="T31" fmla="*/ 2147483647 h 84"/>
              <a:gd name="T32" fmla="*/ 2147483647 w 81"/>
              <a:gd name="T33" fmla="*/ 2147483647 h 84"/>
              <a:gd name="T34" fmla="*/ 2147483647 w 81"/>
              <a:gd name="T35" fmla="*/ 2147483647 h 84"/>
              <a:gd name="T36" fmla="*/ 2147483647 w 81"/>
              <a:gd name="T37" fmla="*/ 2147483647 h 84"/>
              <a:gd name="T38" fmla="*/ 2147483647 w 81"/>
              <a:gd name="T39" fmla="*/ 2147483647 h 84"/>
              <a:gd name="T40" fmla="*/ 2147483647 w 81"/>
              <a:gd name="T41" fmla="*/ 2147483647 h 84"/>
              <a:gd name="T42" fmla="*/ 2147483647 w 81"/>
              <a:gd name="T43" fmla="*/ 2147483647 h 84"/>
              <a:gd name="T44" fmla="*/ 2147483647 w 81"/>
              <a:gd name="T45" fmla="*/ 2147483647 h 84"/>
              <a:gd name="T46" fmla="*/ 2147483647 w 81"/>
              <a:gd name="T47" fmla="*/ 0 h 84"/>
              <a:gd name="T48" fmla="*/ 2147483647 w 81"/>
              <a:gd name="T49" fmla="*/ 2147483647 h 84"/>
              <a:gd name="T50" fmla="*/ 2147483647 w 81"/>
              <a:gd name="T51" fmla="*/ 2147483647 h 84"/>
              <a:gd name="T52" fmla="*/ 2147483647 w 81"/>
              <a:gd name="T53" fmla="*/ 2147483647 h 84"/>
              <a:gd name="T54" fmla="*/ 2147483647 w 81"/>
              <a:gd name="T55" fmla="*/ 2147483647 h 84"/>
              <a:gd name="T56" fmla="*/ 2147483647 w 81"/>
              <a:gd name="T57" fmla="*/ 2147483647 h 84"/>
              <a:gd name="T58" fmla="*/ 2147483647 w 81"/>
              <a:gd name="T59" fmla="*/ 2147483647 h 84"/>
              <a:gd name="T60" fmla="*/ 2147483647 w 81"/>
              <a:gd name="T61" fmla="*/ 2147483647 h 84"/>
              <a:gd name="T62" fmla="*/ 2147483647 w 81"/>
              <a:gd name="T63" fmla="*/ 2147483647 h 84"/>
              <a:gd name="T64" fmla="*/ 2147483647 w 81"/>
              <a:gd name="T65" fmla="*/ 2147483647 h 84"/>
              <a:gd name="T66" fmla="*/ 0 w 81"/>
              <a:gd name="T67" fmla="*/ 2147483647 h 84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81"/>
              <a:gd name="T103" fmla="*/ 0 h 84"/>
              <a:gd name="T104" fmla="*/ 81 w 81"/>
              <a:gd name="T105" fmla="*/ 84 h 84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81" h="84">
                <a:moveTo>
                  <a:pt x="0" y="45"/>
                </a:moveTo>
                <a:cubicBezTo>
                  <a:pt x="3" y="50"/>
                  <a:pt x="10" y="49"/>
                  <a:pt x="15" y="50"/>
                </a:cubicBezTo>
                <a:cubicBezTo>
                  <a:pt x="20" y="55"/>
                  <a:pt x="15" y="49"/>
                  <a:pt x="18" y="59"/>
                </a:cubicBezTo>
                <a:cubicBezTo>
                  <a:pt x="20" y="66"/>
                  <a:pt x="48" y="70"/>
                  <a:pt x="54" y="71"/>
                </a:cubicBezTo>
                <a:cubicBezTo>
                  <a:pt x="58" y="75"/>
                  <a:pt x="52" y="82"/>
                  <a:pt x="60" y="84"/>
                </a:cubicBezTo>
                <a:lnTo>
                  <a:pt x="67" y="80"/>
                </a:lnTo>
                <a:cubicBezTo>
                  <a:pt x="67" y="80"/>
                  <a:pt x="68" y="79"/>
                  <a:pt x="68" y="79"/>
                </a:cubicBezTo>
                <a:cubicBezTo>
                  <a:pt x="68" y="77"/>
                  <a:pt x="68" y="75"/>
                  <a:pt x="69" y="74"/>
                </a:cubicBezTo>
                <a:cubicBezTo>
                  <a:pt x="70" y="73"/>
                  <a:pt x="72" y="74"/>
                  <a:pt x="72" y="73"/>
                </a:cubicBezTo>
                <a:cubicBezTo>
                  <a:pt x="72" y="72"/>
                  <a:pt x="69" y="70"/>
                  <a:pt x="69" y="70"/>
                </a:cubicBezTo>
                <a:cubicBezTo>
                  <a:pt x="70" y="63"/>
                  <a:pt x="71" y="61"/>
                  <a:pt x="77" y="58"/>
                </a:cubicBezTo>
                <a:cubicBezTo>
                  <a:pt x="79" y="57"/>
                  <a:pt x="81" y="54"/>
                  <a:pt x="81" y="54"/>
                </a:cubicBezTo>
                <a:cubicBezTo>
                  <a:pt x="79" y="47"/>
                  <a:pt x="78" y="48"/>
                  <a:pt x="74" y="44"/>
                </a:cubicBezTo>
                <a:cubicBezTo>
                  <a:pt x="74" y="42"/>
                  <a:pt x="77" y="41"/>
                  <a:pt x="76" y="39"/>
                </a:cubicBezTo>
                <a:cubicBezTo>
                  <a:pt x="76" y="38"/>
                  <a:pt x="74" y="37"/>
                  <a:pt x="74" y="37"/>
                </a:cubicBezTo>
                <a:cubicBezTo>
                  <a:pt x="77" y="31"/>
                  <a:pt x="72" y="40"/>
                  <a:pt x="78" y="34"/>
                </a:cubicBezTo>
                <a:cubicBezTo>
                  <a:pt x="79" y="33"/>
                  <a:pt x="75" y="33"/>
                  <a:pt x="74" y="32"/>
                </a:cubicBezTo>
                <a:cubicBezTo>
                  <a:pt x="70" y="30"/>
                  <a:pt x="75" y="31"/>
                  <a:pt x="67" y="30"/>
                </a:cubicBezTo>
                <a:cubicBezTo>
                  <a:pt x="61" y="29"/>
                  <a:pt x="56" y="28"/>
                  <a:pt x="50" y="27"/>
                </a:cubicBezTo>
                <a:cubicBezTo>
                  <a:pt x="48" y="25"/>
                  <a:pt x="46" y="24"/>
                  <a:pt x="44" y="23"/>
                </a:cubicBezTo>
                <a:cubicBezTo>
                  <a:pt x="43" y="21"/>
                  <a:pt x="40" y="17"/>
                  <a:pt x="40" y="17"/>
                </a:cubicBezTo>
                <a:cubicBezTo>
                  <a:pt x="42" y="15"/>
                  <a:pt x="40" y="13"/>
                  <a:pt x="39" y="11"/>
                </a:cubicBezTo>
                <a:cubicBezTo>
                  <a:pt x="35" y="18"/>
                  <a:pt x="39" y="4"/>
                  <a:pt x="36" y="1"/>
                </a:cubicBezTo>
                <a:cubicBezTo>
                  <a:pt x="34" y="5"/>
                  <a:pt x="35" y="2"/>
                  <a:pt x="33" y="0"/>
                </a:cubicBezTo>
                <a:cubicBezTo>
                  <a:pt x="31" y="2"/>
                  <a:pt x="30" y="1"/>
                  <a:pt x="28" y="3"/>
                </a:cubicBezTo>
                <a:cubicBezTo>
                  <a:pt x="31" y="6"/>
                  <a:pt x="24" y="7"/>
                  <a:pt x="22" y="8"/>
                </a:cubicBezTo>
                <a:cubicBezTo>
                  <a:pt x="20" y="10"/>
                  <a:pt x="18" y="11"/>
                  <a:pt x="16" y="13"/>
                </a:cubicBezTo>
                <a:cubicBezTo>
                  <a:pt x="17" y="18"/>
                  <a:pt x="18" y="17"/>
                  <a:pt x="13" y="19"/>
                </a:cubicBezTo>
                <a:cubicBezTo>
                  <a:pt x="10" y="22"/>
                  <a:pt x="9" y="25"/>
                  <a:pt x="6" y="28"/>
                </a:cubicBezTo>
                <a:cubicBezTo>
                  <a:pt x="5" y="29"/>
                  <a:pt x="3" y="31"/>
                  <a:pt x="3" y="31"/>
                </a:cubicBezTo>
                <a:cubicBezTo>
                  <a:pt x="3" y="31"/>
                  <a:pt x="1" y="30"/>
                  <a:pt x="1" y="31"/>
                </a:cubicBezTo>
                <a:lnTo>
                  <a:pt x="7" y="37"/>
                </a:lnTo>
                <a:cubicBezTo>
                  <a:pt x="7" y="37"/>
                  <a:pt x="8" y="38"/>
                  <a:pt x="8" y="38"/>
                </a:cubicBezTo>
                <a:cubicBezTo>
                  <a:pt x="7" y="39"/>
                  <a:pt x="0" y="47"/>
                  <a:pt x="0" y="45"/>
                </a:cubicBezTo>
                <a:close/>
              </a:path>
            </a:pathLst>
          </a:custGeom>
          <a:solidFill>
            <a:srgbClr val="00FF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67" name="Лукояновский"/>
          <p:cNvSpPr>
            <a:spLocks/>
          </p:cNvSpPr>
          <p:nvPr/>
        </p:nvSpPr>
        <p:spPr bwMode="auto">
          <a:xfrm>
            <a:off x="2371725" y="5953125"/>
            <a:ext cx="1028700" cy="1028700"/>
          </a:xfrm>
          <a:custGeom>
            <a:avLst/>
            <a:gdLst>
              <a:gd name="T0" fmla="*/ 0 w 108"/>
              <a:gd name="T1" fmla="*/ 2147483647 h 108"/>
              <a:gd name="T2" fmla="*/ 2147483647 w 108"/>
              <a:gd name="T3" fmla="*/ 2147483647 h 108"/>
              <a:gd name="T4" fmla="*/ 2147483647 w 108"/>
              <a:gd name="T5" fmla="*/ 2147483647 h 108"/>
              <a:gd name="T6" fmla="*/ 2147483647 w 108"/>
              <a:gd name="T7" fmla="*/ 2147483647 h 108"/>
              <a:gd name="T8" fmla="*/ 2147483647 w 108"/>
              <a:gd name="T9" fmla="*/ 2147483647 h 108"/>
              <a:gd name="T10" fmla="*/ 2147483647 w 108"/>
              <a:gd name="T11" fmla="*/ 2147483647 h 108"/>
              <a:gd name="T12" fmla="*/ 2147483647 w 108"/>
              <a:gd name="T13" fmla="*/ 2147483647 h 108"/>
              <a:gd name="T14" fmla="*/ 2147483647 w 108"/>
              <a:gd name="T15" fmla="*/ 2147483647 h 108"/>
              <a:gd name="T16" fmla="*/ 2147483647 w 108"/>
              <a:gd name="T17" fmla="*/ 2147483647 h 108"/>
              <a:gd name="T18" fmla="*/ 2147483647 w 108"/>
              <a:gd name="T19" fmla="*/ 2147483647 h 108"/>
              <a:gd name="T20" fmla="*/ 2147483647 w 108"/>
              <a:gd name="T21" fmla="*/ 2147483647 h 108"/>
              <a:gd name="T22" fmla="*/ 2147483647 w 108"/>
              <a:gd name="T23" fmla="*/ 2147483647 h 108"/>
              <a:gd name="T24" fmla="*/ 2147483647 w 108"/>
              <a:gd name="T25" fmla="*/ 2147483647 h 108"/>
              <a:gd name="T26" fmla="*/ 2147483647 w 108"/>
              <a:gd name="T27" fmla="*/ 2147483647 h 108"/>
              <a:gd name="T28" fmla="*/ 2147483647 w 108"/>
              <a:gd name="T29" fmla="*/ 2147483647 h 108"/>
              <a:gd name="T30" fmla="*/ 2147483647 w 108"/>
              <a:gd name="T31" fmla="*/ 2147483647 h 108"/>
              <a:gd name="T32" fmla="*/ 2147483647 w 108"/>
              <a:gd name="T33" fmla="*/ 2147483647 h 108"/>
              <a:gd name="T34" fmla="*/ 2147483647 w 108"/>
              <a:gd name="T35" fmla="*/ 2147483647 h 108"/>
              <a:gd name="T36" fmla="*/ 2147483647 w 108"/>
              <a:gd name="T37" fmla="*/ 2147483647 h 108"/>
              <a:gd name="T38" fmla="*/ 2147483647 w 108"/>
              <a:gd name="T39" fmla="*/ 2147483647 h 108"/>
              <a:gd name="T40" fmla="*/ 2147483647 w 108"/>
              <a:gd name="T41" fmla="*/ 2147483647 h 108"/>
              <a:gd name="T42" fmla="*/ 2147483647 w 108"/>
              <a:gd name="T43" fmla="*/ 2147483647 h 108"/>
              <a:gd name="T44" fmla="*/ 2147483647 w 108"/>
              <a:gd name="T45" fmla="*/ 2147483647 h 108"/>
              <a:gd name="T46" fmla="*/ 2147483647 w 108"/>
              <a:gd name="T47" fmla="*/ 2147483647 h 108"/>
              <a:gd name="T48" fmla="*/ 2147483647 w 108"/>
              <a:gd name="T49" fmla="*/ 2147483647 h 108"/>
              <a:gd name="T50" fmla="*/ 2147483647 w 108"/>
              <a:gd name="T51" fmla="*/ 2147483647 h 108"/>
              <a:gd name="T52" fmla="*/ 2147483647 w 108"/>
              <a:gd name="T53" fmla="*/ 2147483647 h 108"/>
              <a:gd name="T54" fmla="*/ 2147483647 w 108"/>
              <a:gd name="T55" fmla="*/ 2147483647 h 108"/>
              <a:gd name="T56" fmla="*/ 2147483647 w 108"/>
              <a:gd name="T57" fmla="*/ 2147483647 h 108"/>
              <a:gd name="T58" fmla="*/ 2147483647 w 108"/>
              <a:gd name="T59" fmla="*/ 0 h 108"/>
              <a:gd name="T60" fmla="*/ 2147483647 w 108"/>
              <a:gd name="T61" fmla="*/ 2147483647 h 108"/>
              <a:gd name="T62" fmla="*/ 2147483647 w 108"/>
              <a:gd name="T63" fmla="*/ 2147483647 h 108"/>
              <a:gd name="T64" fmla="*/ 2147483647 w 108"/>
              <a:gd name="T65" fmla="*/ 2147483647 h 108"/>
              <a:gd name="T66" fmla="*/ 2147483647 w 108"/>
              <a:gd name="T67" fmla="*/ 2147483647 h 108"/>
              <a:gd name="T68" fmla="*/ 2147483647 w 108"/>
              <a:gd name="T69" fmla="*/ 2147483647 h 108"/>
              <a:gd name="T70" fmla="*/ 2147483647 w 108"/>
              <a:gd name="T71" fmla="*/ 2147483647 h 108"/>
              <a:gd name="T72" fmla="*/ 2147483647 w 108"/>
              <a:gd name="T73" fmla="*/ 2147483647 h 108"/>
              <a:gd name="T74" fmla="*/ 2147483647 w 108"/>
              <a:gd name="T75" fmla="*/ 2147483647 h 108"/>
              <a:gd name="T76" fmla="*/ 2147483647 w 108"/>
              <a:gd name="T77" fmla="*/ 2147483647 h 108"/>
              <a:gd name="T78" fmla="*/ 2147483647 w 108"/>
              <a:gd name="T79" fmla="*/ 2147483647 h 108"/>
              <a:gd name="T80" fmla="*/ 2147483647 w 108"/>
              <a:gd name="T81" fmla="*/ 2147483647 h 108"/>
              <a:gd name="T82" fmla="*/ 2147483647 w 108"/>
              <a:gd name="T83" fmla="*/ 2147483647 h 108"/>
              <a:gd name="T84" fmla="*/ 2147483647 w 108"/>
              <a:gd name="T85" fmla="*/ 2147483647 h 108"/>
              <a:gd name="T86" fmla="*/ 2147483647 w 108"/>
              <a:gd name="T87" fmla="*/ 2147483647 h 108"/>
              <a:gd name="T88" fmla="*/ 2147483647 w 108"/>
              <a:gd name="T89" fmla="*/ 2147483647 h 108"/>
              <a:gd name="T90" fmla="*/ 0 w 108"/>
              <a:gd name="T91" fmla="*/ 2147483647 h 108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108"/>
              <a:gd name="T139" fmla="*/ 0 h 108"/>
              <a:gd name="T140" fmla="*/ 108 w 108"/>
              <a:gd name="T141" fmla="*/ 108 h 108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108" h="108">
                <a:moveTo>
                  <a:pt x="0" y="83"/>
                </a:moveTo>
                <a:cubicBezTo>
                  <a:pt x="1" y="86"/>
                  <a:pt x="2" y="86"/>
                  <a:pt x="5" y="87"/>
                </a:cubicBezTo>
                <a:cubicBezTo>
                  <a:pt x="10" y="105"/>
                  <a:pt x="5" y="98"/>
                  <a:pt x="15" y="108"/>
                </a:cubicBezTo>
                <a:cubicBezTo>
                  <a:pt x="18" y="105"/>
                  <a:pt x="17" y="103"/>
                  <a:pt x="16" y="98"/>
                </a:cubicBezTo>
                <a:cubicBezTo>
                  <a:pt x="17" y="97"/>
                  <a:pt x="19" y="97"/>
                  <a:pt x="20" y="96"/>
                </a:cubicBezTo>
                <a:cubicBezTo>
                  <a:pt x="21" y="95"/>
                  <a:pt x="21" y="93"/>
                  <a:pt x="22" y="92"/>
                </a:cubicBezTo>
                <a:cubicBezTo>
                  <a:pt x="24" y="94"/>
                  <a:pt x="24" y="94"/>
                  <a:pt x="30" y="92"/>
                </a:cubicBezTo>
                <a:cubicBezTo>
                  <a:pt x="33" y="91"/>
                  <a:pt x="36" y="86"/>
                  <a:pt x="40" y="84"/>
                </a:cubicBezTo>
                <a:cubicBezTo>
                  <a:pt x="39" y="82"/>
                  <a:pt x="38" y="81"/>
                  <a:pt x="36" y="80"/>
                </a:cubicBezTo>
                <a:cubicBezTo>
                  <a:pt x="37" y="78"/>
                  <a:pt x="38" y="77"/>
                  <a:pt x="40" y="76"/>
                </a:cubicBezTo>
                <a:cubicBezTo>
                  <a:pt x="39" y="75"/>
                  <a:pt x="37" y="72"/>
                  <a:pt x="37" y="72"/>
                </a:cubicBezTo>
                <a:cubicBezTo>
                  <a:pt x="41" y="68"/>
                  <a:pt x="43" y="67"/>
                  <a:pt x="49" y="66"/>
                </a:cubicBezTo>
                <a:cubicBezTo>
                  <a:pt x="52" y="63"/>
                  <a:pt x="53" y="60"/>
                  <a:pt x="57" y="58"/>
                </a:cubicBezTo>
                <a:cubicBezTo>
                  <a:pt x="61" y="59"/>
                  <a:pt x="61" y="59"/>
                  <a:pt x="64" y="61"/>
                </a:cubicBezTo>
                <a:cubicBezTo>
                  <a:pt x="69" y="59"/>
                  <a:pt x="67" y="60"/>
                  <a:pt x="69" y="57"/>
                </a:cubicBezTo>
                <a:cubicBezTo>
                  <a:pt x="70" y="45"/>
                  <a:pt x="68" y="48"/>
                  <a:pt x="78" y="50"/>
                </a:cubicBezTo>
                <a:cubicBezTo>
                  <a:pt x="79" y="52"/>
                  <a:pt x="80" y="53"/>
                  <a:pt x="81" y="56"/>
                </a:cubicBezTo>
                <a:cubicBezTo>
                  <a:pt x="84" y="55"/>
                  <a:pt x="85" y="53"/>
                  <a:pt x="88" y="52"/>
                </a:cubicBezTo>
                <a:cubicBezTo>
                  <a:pt x="89" y="51"/>
                  <a:pt x="86" y="48"/>
                  <a:pt x="86" y="48"/>
                </a:cubicBezTo>
                <a:cubicBezTo>
                  <a:pt x="87" y="45"/>
                  <a:pt x="95" y="44"/>
                  <a:pt x="95" y="44"/>
                </a:cubicBezTo>
                <a:cubicBezTo>
                  <a:pt x="98" y="41"/>
                  <a:pt x="101" y="40"/>
                  <a:pt x="104" y="37"/>
                </a:cubicBezTo>
                <a:cubicBezTo>
                  <a:pt x="105" y="36"/>
                  <a:pt x="108" y="33"/>
                  <a:pt x="108" y="33"/>
                </a:cubicBezTo>
                <a:cubicBezTo>
                  <a:pt x="104" y="31"/>
                  <a:pt x="104" y="27"/>
                  <a:pt x="103" y="22"/>
                </a:cubicBezTo>
                <a:cubicBezTo>
                  <a:pt x="99" y="23"/>
                  <a:pt x="96" y="24"/>
                  <a:pt x="92" y="23"/>
                </a:cubicBezTo>
                <a:cubicBezTo>
                  <a:pt x="90" y="21"/>
                  <a:pt x="87" y="18"/>
                  <a:pt x="87" y="18"/>
                </a:cubicBezTo>
                <a:cubicBezTo>
                  <a:pt x="86" y="9"/>
                  <a:pt x="83" y="12"/>
                  <a:pt x="75" y="10"/>
                </a:cubicBezTo>
                <a:cubicBezTo>
                  <a:pt x="72" y="7"/>
                  <a:pt x="66" y="5"/>
                  <a:pt x="62" y="4"/>
                </a:cubicBezTo>
                <a:cubicBezTo>
                  <a:pt x="61" y="3"/>
                  <a:pt x="59" y="1"/>
                  <a:pt x="59" y="1"/>
                </a:cubicBezTo>
                <a:cubicBezTo>
                  <a:pt x="58" y="2"/>
                  <a:pt x="56" y="4"/>
                  <a:pt x="56" y="4"/>
                </a:cubicBezTo>
                <a:cubicBezTo>
                  <a:pt x="52" y="3"/>
                  <a:pt x="46" y="0"/>
                  <a:pt x="46" y="0"/>
                </a:cubicBezTo>
                <a:cubicBezTo>
                  <a:pt x="43" y="1"/>
                  <a:pt x="37" y="6"/>
                  <a:pt x="37" y="6"/>
                </a:cubicBezTo>
                <a:cubicBezTo>
                  <a:pt x="36" y="9"/>
                  <a:pt x="40" y="16"/>
                  <a:pt x="40" y="16"/>
                </a:cubicBezTo>
                <a:cubicBezTo>
                  <a:pt x="39" y="18"/>
                  <a:pt x="38" y="18"/>
                  <a:pt x="36" y="20"/>
                </a:cubicBezTo>
                <a:cubicBezTo>
                  <a:pt x="33" y="19"/>
                  <a:pt x="33" y="17"/>
                  <a:pt x="31" y="15"/>
                </a:cubicBezTo>
                <a:cubicBezTo>
                  <a:pt x="30" y="13"/>
                  <a:pt x="27" y="11"/>
                  <a:pt x="27" y="11"/>
                </a:cubicBezTo>
                <a:cubicBezTo>
                  <a:pt x="23" y="12"/>
                  <a:pt x="23" y="12"/>
                  <a:pt x="21" y="15"/>
                </a:cubicBezTo>
                <a:cubicBezTo>
                  <a:pt x="22" y="22"/>
                  <a:pt x="20" y="27"/>
                  <a:pt x="15" y="32"/>
                </a:cubicBezTo>
                <a:lnTo>
                  <a:pt x="9" y="38"/>
                </a:lnTo>
                <a:cubicBezTo>
                  <a:pt x="9" y="38"/>
                  <a:pt x="8" y="39"/>
                  <a:pt x="8" y="39"/>
                </a:cubicBezTo>
                <a:cubicBezTo>
                  <a:pt x="10" y="41"/>
                  <a:pt x="11" y="41"/>
                  <a:pt x="8" y="44"/>
                </a:cubicBezTo>
                <a:lnTo>
                  <a:pt x="13" y="51"/>
                </a:lnTo>
                <a:cubicBezTo>
                  <a:pt x="13" y="51"/>
                  <a:pt x="14" y="52"/>
                  <a:pt x="14" y="52"/>
                </a:cubicBezTo>
                <a:cubicBezTo>
                  <a:pt x="13" y="60"/>
                  <a:pt x="9" y="61"/>
                  <a:pt x="4" y="66"/>
                </a:cubicBezTo>
                <a:cubicBezTo>
                  <a:pt x="3" y="69"/>
                  <a:pt x="6" y="75"/>
                  <a:pt x="6" y="75"/>
                </a:cubicBezTo>
                <a:cubicBezTo>
                  <a:pt x="5" y="76"/>
                  <a:pt x="3" y="77"/>
                  <a:pt x="2" y="78"/>
                </a:cubicBezTo>
                <a:cubicBezTo>
                  <a:pt x="1" y="80"/>
                  <a:pt x="0" y="83"/>
                  <a:pt x="0" y="83"/>
                </a:cubicBezTo>
                <a:close/>
              </a:path>
            </a:pathLst>
          </a:custGeom>
          <a:solidFill>
            <a:srgbClr val="00FF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68" name="Починковский"/>
          <p:cNvSpPr>
            <a:spLocks/>
          </p:cNvSpPr>
          <p:nvPr/>
        </p:nvSpPr>
        <p:spPr bwMode="auto">
          <a:xfrm>
            <a:off x="2514600" y="6410325"/>
            <a:ext cx="1066800" cy="838200"/>
          </a:xfrm>
          <a:custGeom>
            <a:avLst/>
            <a:gdLst>
              <a:gd name="T0" fmla="*/ 0 w 112"/>
              <a:gd name="T1" fmla="*/ 2147483647 h 88"/>
              <a:gd name="T2" fmla="*/ 2147483647 w 112"/>
              <a:gd name="T3" fmla="*/ 2147483647 h 88"/>
              <a:gd name="T4" fmla="*/ 2147483647 w 112"/>
              <a:gd name="T5" fmla="*/ 2147483647 h 88"/>
              <a:gd name="T6" fmla="*/ 2147483647 w 112"/>
              <a:gd name="T7" fmla="*/ 2147483647 h 88"/>
              <a:gd name="T8" fmla="*/ 2147483647 w 112"/>
              <a:gd name="T9" fmla="*/ 2147483647 h 88"/>
              <a:gd name="T10" fmla="*/ 2147483647 w 112"/>
              <a:gd name="T11" fmla="*/ 2147483647 h 88"/>
              <a:gd name="T12" fmla="*/ 2147483647 w 112"/>
              <a:gd name="T13" fmla="*/ 2147483647 h 88"/>
              <a:gd name="T14" fmla="*/ 2147483647 w 112"/>
              <a:gd name="T15" fmla="*/ 2147483647 h 88"/>
              <a:gd name="T16" fmla="*/ 2147483647 w 112"/>
              <a:gd name="T17" fmla="*/ 2147483647 h 88"/>
              <a:gd name="T18" fmla="*/ 2147483647 w 112"/>
              <a:gd name="T19" fmla="*/ 2147483647 h 88"/>
              <a:gd name="T20" fmla="*/ 2147483647 w 112"/>
              <a:gd name="T21" fmla="*/ 2147483647 h 88"/>
              <a:gd name="T22" fmla="*/ 2147483647 w 112"/>
              <a:gd name="T23" fmla="*/ 2147483647 h 88"/>
              <a:gd name="T24" fmla="*/ 2147483647 w 112"/>
              <a:gd name="T25" fmla="*/ 2147483647 h 88"/>
              <a:gd name="T26" fmla="*/ 2147483647 w 112"/>
              <a:gd name="T27" fmla="*/ 2147483647 h 88"/>
              <a:gd name="T28" fmla="*/ 2147483647 w 112"/>
              <a:gd name="T29" fmla="*/ 2147483647 h 88"/>
              <a:gd name="T30" fmla="*/ 2147483647 w 112"/>
              <a:gd name="T31" fmla="*/ 2147483647 h 88"/>
              <a:gd name="T32" fmla="*/ 2147483647 w 112"/>
              <a:gd name="T33" fmla="*/ 2147483647 h 88"/>
              <a:gd name="T34" fmla="*/ 2147483647 w 112"/>
              <a:gd name="T35" fmla="*/ 2147483647 h 88"/>
              <a:gd name="T36" fmla="*/ 2147483647 w 112"/>
              <a:gd name="T37" fmla="*/ 2147483647 h 88"/>
              <a:gd name="T38" fmla="*/ 2147483647 w 112"/>
              <a:gd name="T39" fmla="*/ 2147483647 h 88"/>
              <a:gd name="T40" fmla="*/ 2147483647 w 112"/>
              <a:gd name="T41" fmla="*/ 2147483647 h 88"/>
              <a:gd name="T42" fmla="*/ 2147483647 w 112"/>
              <a:gd name="T43" fmla="*/ 2147483647 h 88"/>
              <a:gd name="T44" fmla="*/ 2147483647 w 112"/>
              <a:gd name="T45" fmla="*/ 2147483647 h 88"/>
              <a:gd name="T46" fmla="*/ 2147483647 w 112"/>
              <a:gd name="T47" fmla="*/ 2147483647 h 88"/>
              <a:gd name="T48" fmla="*/ 2147483647 w 112"/>
              <a:gd name="T49" fmla="*/ 2147483647 h 88"/>
              <a:gd name="T50" fmla="*/ 2147483647 w 112"/>
              <a:gd name="T51" fmla="*/ 2147483647 h 88"/>
              <a:gd name="T52" fmla="*/ 2147483647 w 112"/>
              <a:gd name="T53" fmla="*/ 2147483647 h 88"/>
              <a:gd name="T54" fmla="*/ 2147483647 w 112"/>
              <a:gd name="T55" fmla="*/ 2147483647 h 88"/>
              <a:gd name="T56" fmla="*/ 2147483647 w 112"/>
              <a:gd name="T57" fmla="*/ 0 h 88"/>
              <a:gd name="T58" fmla="*/ 2147483647 w 112"/>
              <a:gd name="T59" fmla="*/ 2147483647 h 88"/>
              <a:gd name="T60" fmla="*/ 2147483647 w 112"/>
              <a:gd name="T61" fmla="*/ 2147483647 h 88"/>
              <a:gd name="T62" fmla="*/ 2147483647 w 112"/>
              <a:gd name="T63" fmla="*/ 2147483647 h 88"/>
              <a:gd name="T64" fmla="*/ 2147483647 w 112"/>
              <a:gd name="T65" fmla="*/ 2147483647 h 88"/>
              <a:gd name="T66" fmla="*/ 2147483647 w 112"/>
              <a:gd name="T67" fmla="*/ 2147483647 h 88"/>
              <a:gd name="T68" fmla="*/ 2147483647 w 112"/>
              <a:gd name="T69" fmla="*/ 2147483647 h 88"/>
              <a:gd name="T70" fmla="*/ 2147483647 w 112"/>
              <a:gd name="T71" fmla="*/ 2147483647 h 88"/>
              <a:gd name="T72" fmla="*/ 2147483647 w 112"/>
              <a:gd name="T73" fmla="*/ 2147483647 h 88"/>
              <a:gd name="T74" fmla="*/ 2147483647 w 112"/>
              <a:gd name="T75" fmla="*/ 2147483647 h 88"/>
              <a:gd name="T76" fmla="*/ 2147483647 w 112"/>
              <a:gd name="T77" fmla="*/ 2147483647 h 88"/>
              <a:gd name="T78" fmla="*/ 2147483647 w 112"/>
              <a:gd name="T79" fmla="*/ 2147483647 h 88"/>
              <a:gd name="T80" fmla="*/ 0 w 112"/>
              <a:gd name="T81" fmla="*/ 2147483647 h 88"/>
              <a:gd name="T82" fmla="*/ 2147483647 w 112"/>
              <a:gd name="T83" fmla="*/ 2147483647 h 88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112"/>
              <a:gd name="T127" fmla="*/ 0 h 88"/>
              <a:gd name="T128" fmla="*/ 112 w 112"/>
              <a:gd name="T129" fmla="*/ 88 h 88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112" h="88">
                <a:moveTo>
                  <a:pt x="0" y="59"/>
                </a:moveTo>
                <a:cubicBezTo>
                  <a:pt x="5" y="64"/>
                  <a:pt x="5" y="64"/>
                  <a:pt x="15" y="65"/>
                </a:cubicBezTo>
                <a:cubicBezTo>
                  <a:pt x="21" y="67"/>
                  <a:pt x="22" y="73"/>
                  <a:pt x="27" y="76"/>
                </a:cubicBezTo>
                <a:cubicBezTo>
                  <a:pt x="31" y="76"/>
                  <a:pt x="34" y="76"/>
                  <a:pt x="38" y="75"/>
                </a:cubicBezTo>
                <a:cubicBezTo>
                  <a:pt x="41" y="75"/>
                  <a:pt x="43" y="69"/>
                  <a:pt x="43" y="69"/>
                </a:cubicBezTo>
                <a:cubicBezTo>
                  <a:pt x="45" y="70"/>
                  <a:pt x="49" y="73"/>
                  <a:pt x="49" y="73"/>
                </a:cubicBezTo>
                <a:cubicBezTo>
                  <a:pt x="48" y="77"/>
                  <a:pt x="49" y="80"/>
                  <a:pt x="46" y="83"/>
                </a:cubicBezTo>
                <a:cubicBezTo>
                  <a:pt x="48" y="85"/>
                  <a:pt x="54" y="83"/>
                  <a:pt x="54" y="83"/>
                </a:cubicBezTo>
                <a:cubicBezTo>
                  <a:pt x="55" y="82"/>
                  <a:pt x="59" y="80"/>
                  <a:pt x="59" y="80"/>
                </a:cubicBezTo>
                <a:cubicBezTo>
                  <a:pt x="65" y="81"/>
                  <a:pt x="66" y="85"/>
                  <a:pt x="71" y="87"/>
                </a:cubicBezTo>
                <a:cubicBezTo>
                  <a:pt x="82" y="86"/>
                  <a:pt x="84" y="85"/>
                  <a:pt x="93" y="88"/>
                </a:cubicBezTo>
                <a:cubicBezTo>
                  <a:pt x="98" y="87"/>
                  <a:pt x="100" y="87"/>
                  <a:pt x="102" y="83"/>
                </a:cubicBezTo>
                <a:cubicBezTo>
                  <a:pt x="99" y="78"/>
                  <a:pt x="97" y="75"/>
                  <a:pt x="93" y="71"/>
                </a:cubicBezTo>
                <a:cubicBezTo>
                  <a:pt x="91" y="69"/>
                  <a:pt x="87" y="67"/>
                  <a:pt x="87" y="67"/>
                </a:cubicBezTo>
                <a:cubicBezTo>
                  <a:pt x="89" y="65"/>
                  <a:pt x="91" y="64"/>
                  <a:pt x="93" y="62"/>
                </a:cubicBezTo>
                <a:cubicBezTo>
                  <a:pt x="92" y="60"/>
                  <a:pt x="95" y="56"/>
                  <a:pt x="95" y="56"/>
                </a:cubicBezTo>
                <a:cubicBezTo>
                  <a:pt x="96" y="53"/>
                  <a:pt x="91" y="46"/>
                  <a:pt x="91" y="46"/>
                </a:cubicBezTo>
                <a:cubicBezTo>
                  <a:pt x="90" y="39"/>
                  <a:pt x="90" y="33"/>
                  <a:pt x="97" y="30"/>
                </a:cubicBezTo>
                <a:cubicBezTo>
                  <a:pt x="101" y="31"/>
                  <a:pt x="107" y="35"/>
                  <a:pt x="107" y="35"/>
                </a:cubicBezTo>
                <a:cubicBezTo>
                  <a:pt x="112" y="33"/>
                  <a:pt x="110" y="29"/>
                  <a:pt x="112" y="24"/>
                </a:cubicBezTo>
                <a:cubicBezTo>
                  <a:pt x="110" y="22"/>
                  <a:pt x="108" y="24"/>
                  <a:pt x="106" y="22"/>
                </a:cubicBezTo>
                <a:cubicBezTo>
                  <a:pt x="107" y="19"/>
                  <a:pt x="107" y="18"/>
                  <a:pt x="105" y="16"/>
                </a:cubicBezTo>
                <a:cubicBezTo>
                  <a:pt x="102" y="19"/>
                  <a:pt x="104" y="18"/>
                  <a:pt x="101" y="19"/>
                </a:cubicBezTo>
                <a:cubicBezTo>
                  <a:pt x="97" y="17"/>
                  <a:pt x="97" y="16"/>
                  <a:pt x="94" y="19"/>
                </a:cubicBezTo>
                <a:cubicBezTo>
                  <a:pt x="92" y="14"/>
                  <a:pt x="91" y="11"/>
                  <a:pt x="86" y="9"/>
                </a:cubicBezTo>
                <a:cubicBezTo>
                  <a:pt x="81" y="10"/>
                  <a:pt x="82" y="10"/>
                  <a:pt x="77" y="7"/>
                </a:cubicBezTo>
                <a:cubicBezTo>
                  <a:pt x="75" y="6"/>
                  <a:pt x="73" y="3"/>
                  <a:pt x="73" y="3"/>
                </a:cubicBezTo>
                <a:cubicBezTo>
                  <a:pt x="71" y="5"/>
                  <a:pt x="70" y="7"/>
                  <a:pt x="67" y="8"/>
                </a:cubicBezTo>
                <a:cubicBezTo>
                  <a:pt x="62" y="3"/>
                  <a:pt x="62" y="2"/>
                  <a:pt x="55" y="0"/>
                </a:cubicBezTo>
                <a:cubicBezTo>
                  <a:pt x="50" y="5"/>
                  <a:pt x="55" y="11"/>
                  <a:pt x="49" y="14"/>
                </a:cubicBezTo>
                <a:cubicBezTo>
                  <a:pt x="48" y="13"/>
                  <a:pt x="45" y="10"/>
                  <a:pt x="45" y="10"/>
                </a:cubicBezTo>
                <a:cubicBezTo>
                  <a:pt x="39" y="12"/>
                  <a:pt x="36" y="17"/>
                  <a:pt x="30" y="19"/>
                </a:cubicBezTo>
                <a:lnTo>
                  <a:pt x="23" y="23"/>
                </a:lnTo>
                <a:cubicBezTo>
                  <a:pt x="23" y="23"/>
                  <a:pt x="22" y="24"/>
                  <a:pt x="22" y="24"/>
                </a:cubicBezTo>
                <a:cubicBezTo>
                  <a:pt x="23" y="25"/>
                  <a:pt x="25" y="27"/>
                  <a:pt x="25" y="27"/>
                </a:cubicBezTo>
                <a:cubicBezTo>
                  <a:pt x="24" y="28"/>
                  <a:pt x="21" y="31"/>
                  <a:pt x="21" y="31"/>
                </a:cubicBezTo>
                <a:cubicBezTo>
                  <a:pt x="22" y="33"/>
                  <a:pt x="25" y="36"/>
                  <a:pt x="25" y="36"/>
                </a:cubicBezTo>
                <a:cubicBezTo>
                  <a:pt x="22" y="39"/>
                  <a:pt x="20" y="41"/>
                  <a:pt x="17" y="43"/>
                </a:cubicBezTo>
                <a:cubicBezTo>
                  <a:pt x="15" y="44"/>
                  <a:pt x="12" y="46"/>
                  <a:pt x="12" y="46"/>
                </a:cubicBezTo>
                <a:cubicBezTo>
                  <a:pt x="3" y="44"/>
                  <a:pt x="9" y="47"/>
                  <a:pt x="1" y="50"/>
                </a:cubicBezTo>
                <a:lnTo>
                  <a:pt x="0" y="60"/>
                </a:lnTo>
                <a:cubicBezTo>
                  <a:pt x="0" y="60"/>
                  <a:pt x="1" y="61"/>
                  <a:pt x="1" y="61"/>
                </a:cubicBezTo>
              </a:path>
            </a:pathLst>
          </a:custGeom>
          <a:solidFill>
            <a:srgbClr val="00FF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69" name="Павловский"/>
          <p:cNvSpPr>
            <a:spLocks/>
          </p:cNvSpPr>
          <p:nvPr/>
        </p:nvSpPr>
        <p:spPr bwMode="auto">
          <a:xfrm>
            <a:off x="1057275" y="4114800"/>
            <a:ext cx="762000" cy="685800"/>
          </a:xfrm>
          <a:custGeom>
            <a:avLst/>
            <a:gdLst>
              <a:gd name="T0" fmla="*/ 2147483647 w 80"/>
              <a:gd name="T1" fmla="*/ 2147483647 h 72"/>
              <a:gd name="T2" fmla="*/ 2147483647 w 80"/>
              <a:gd name="T3" fmla="*/ 2147483647 h 72"/>
              <a:gd name="T4" fmla="*/ 2147483647 w 80"/>
              <a:gd name="T5" fmla="*/ 2147483647 h 72"/>
              <a:gd name="T6" fmla="*/ 2147483647 w 80"/>
              <a:gd name="T7" fmla="*/ 0 h 72"/>
              <a:gd name="T8" fmla="*/ 2147483647 w 80"/>
              <a:gd name="T9" fmla="*/ 2147483647 h 72"/>
              <a:gd name="T10" fmla="*/ 2147483647 w 80"/>
              <a:gd name="T11" fmla="*/ 2147483647 h 72"/>
              <a:gd name="T12" fmla="*/ 2147483647 w 80"/>
              <a:gd name="T13" fmla="*/ 2147483647 h 72"/>
              <a:gd name="T14" fmla="*/ 2147483647 w 80"/>
              <a:gd name="T15" fmla="*/ 2147483647 h 72"/>
              <a:gd name="T16" fmla="*/ 2147483647 w 80"/>
              <a:gd name="T17" fmla="*/ 2147483647 h 72"/>
              <a:gd name="T18" fmla="*/ 2147483647 w 80"/>
              <a:gd name="T19" fmla="*/ 2147483647 h 72"/>
              <a:gd name="T20" fmla="*/ 2147483647 w 80"/>
              <a:gd name="T21" fmla="*/ 2147483647 h 72"/>
              <a:gd name="T22" fmla="*/ 2147483647 w 80"/>
              <a:gd name="T23" fmla="*/ 2147483647 h 72"/>
              <a:gd name="T24" fmla="*/ 2147483647 w 80"/>
              <a:gd name="T25" fmla="*/ 2147483647 h 72"/>
              <a:gd name="T26" fmla="*/ 2147483647 w 80"/>
              <a:gd name="T27" fmla="*/ 2147483647 h 72"/>
              <a:gd name="T28" fmla="*/ 2147483647 w 80"/>
              <a:gd name="T29" fmla="*/ 2147483647 h 72"/>
              <a:gd name="T30" fmla="*/ 2147483647 w 80"/>
              <a:gd name="T31" fmla="*/ 2147483647 h 72"/>
              <a:gd name="T32" fmla="*/ 2147483647 w 80"/>
              <a:gd name="T33" fmla="*/ 2147483647 h 72"/>
              <a:gd name="T34" fmla="*/ 2147483647 w 80"/>
              <a:gd name="T35" fmla="*/ 2147483647 h 72"/>
              <a:gd name="T36" fmla="*/ 2147483647 w 80"/>
              <a:gd name="T37" fmla="*/ 2147483647 h 72"/>
              <a:gd name="T38" fmla="*/ 2147483647 w 80"/>
              <a:gd name="T39" fmla="*/ 2147483647 h 72"/>
              <a:gd name="T40" fmla="*/ 2147483647 w 80"/>
              <a:gd name="T41" fmla="*/ 2147483647 h 72"/>
              <a:gd name="T42" fmla="*/ 2147483647 w 80"/>
              <a:gd name="T43" fmla="*/ 2147483647 h 72"/>
              <a:gd name="T44" fmla="*/ 2147483647 w 80"/>
              <a:gd name="T45" fmla="*/ 2147483647 h 72"/>
              <a:gd name="T46" fmla="*/ 2147483647 w 80"/>
              <a:gd name="T47" fmla="*/ 2147483647 h 72"/>
              <a:gd name="T48" fmla="*/ 2147483647 w 80"/>
              <a:gd name="T49" fmla="*/ 2147483647 h 72"/>
              <a:gd name="T50" fmla="*/ 2147483647 w 80"/>
              <a:gd name="T51" fmla="*/ 2147483647 h 72"/>
              <a:gd name="T52" fmla="*/ 2147483647 w 80"/>
              <a:gd name="T53" fmla="*/ 2147483647 h 7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80"/>
              <a:gd name="T82" fmla="*/ 0 h 72"/>
              <a:gd name="T83" fmla="*/ 80 w 80"/>
              <a:gd name="T84" fmla="*/ 72 h 72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80" h="72">
                <a:moveTo>
                  <a:pt x="22" y="7"/>
                </a:moveTo>
                <a:cubicBezTo>
                  <a:pt x="25" y="4"/>
                  <a:pt x="32" y="3"/>
                  <a:pt x="32" y="3"/>
                </a:cubicBezTo>
                <a:cubicBezTo>
                  <a:pt x="36" y="4"/>
                  <a:pt x="36" y="5"/>
                  <a:pt x="40" y="4"/>
                </a:cubicBezTo>
                <a:cubicBezTo>
                  <a:pt x="42" y="2"/>
                  <a:pt x="47" y="0"/>
                  <a:pt x="47" y="0"/>
                </a:cubicBezTo>
                <a:cubicBezTo>
                  <a:pt x="55" y="2"/>
                  <a:pt x="52" y="8"/>
                  <a:pt x="59" y="11"/>
                </a:cubicBezTo>
                <a:cubicBezTo>
                  <a:pt x="57" y="13"/>
                  <a:pt x="56" y="15"/>
                  <a:pt x="54" y="17"/>
                </a:cubicBezTo>
                <a:cubicBezTo>
                  <a:pt x="56" y="24"/>
                  <a:pt x="59" y="22"/>
                  <a:pt x="65" y="24"/>
                </a:cubicBezTo>
                <a:cubicBezTo>
                  <a:pt x="66" y="27"/>
                  <a:pt x="64" y="27"/>
                  <a:pt x="66" y="29"/>
                </a:cubicBezTo>
                <a:cubicBezTo>
                  <a:pt x="67" y="32"/>
                  <a:pt x="71" y="38"/>
                  <a:pt x="71" y="38"/>
                </a:cubicBezTo>
                <a:cubicBezTo>
                  <a:pt x="72" y="37"/>
                  <a:pt x="74" y="36"/>
                  <a:pt x="75" y="35"/>
                </a:cubicBezTo>
                <a:cubicBezTo>
                  <a:pt x="77" y="36"/>
                  <a:pt x="80" y="37"/>
                  <a:pt x="78" y="39"/>
                </a:cubicBezTo>
                <a:cubicBezTo>
                  <a:pt x="77" y="49"/>
                  <a:pt x="77" y="53"/>
                  <a:pt x="68" y="56"/>
                </a:cubicBezTo>
                <a:cubicBezTo>
                  <a:pt x="65" y="55"/>
                  <a:pt x="63" y="54"/>
                  <a:pt x="61" y="52"/>
                </a:cubicBezTo>
                <a:cubicBezTo>
                  <a:pt x="53" y="55"/>
                  <a:pt x="51" y="60"/>
                  <a:pt x="45" y="66"/>
                </a:cubicBezTo>
                <a:cubicBezTo>
                  <a:pt x="43" y="68"/>
                  <a:pt x="38" y="72"/>
                  <a:pt x="38" y="72"/>
                </a:cubicBezTo>
                <a:lnTo>
                  <a:pt x="33" y="67"/>
                </a:lnTo>
                <a:cubicBezTo>
                  <a:pt x="33" y="67"/>
                  <a:pt x="32" y="66"/>
                  <a:pt x="32" y="66"/>
                </a:cubicBezTo>
                <a:cubicBezTo>
                  <a:pt x="30" y="59"/>
                  <a:pt x="29" y="64"/>
                  <a:pt x="24" y="61"/>
                </a:cubicBezTo>
                <a:cubicBezTo>
                  <a:pt x="21" y="59"/>
                  <a:pt x="16" y="53"/>
                  <a:pt x="16" y="53"/>
                </a:cubicBezTo>
                <a:cubicBezTo>
                  <a:pt x="18" y="41"/>
                  <a:pt x="19" y="42"/>
                  <a:pt x="6" y="41"/>
                </a:cubicBezTo>
                <a:cubicBezTo>
                  <a:pt x="3" y="38"/>
                  <a:pt x="4" y="40"/>
                  <a:pt x="5" y="35"/>
                </a:cubicBezTo>
                <a:cubicBezTo>
                  <a:pt x="4" y="32"/>
                  <a:pt x="3" y="31"/>
                  <a:pt x="4" y="28"/>
                </a:cubicBezTo>
                <a:cubicBezTo>
                  <a:pt x="0" y="24"/>
                  <a:pt x="3" y="21"/>
                  <a:pt x="6" y="18"/>
                </a:cubicBezTo>
                <a:lnTo>
                  <a:pt x="22" y="9"/>
                </a:lnTo>
                <a:cubicBezTo>
                  <a:pt x="22" y="9"/>
                  <a:pt x="21" y="8"/>
                  <a:pt x="21" y="8"/>
                </a:cubicBezTo>
                <a:lnTo>
                  <a:pt x="23" y="6"/>
                </a:lnTo>
                <a:cubicBezTo>
                  <a:pt x="23" y="6"/>
                  <a:pt x="22" y="7"/>
                  <a:pt x="22" y="7"/>
                </a:cubicBezTo>
                <a:close/>
              </a:path>
            </a:pathLst>
          </a:custGeom>
          <a:solidFill>
            <a:srgbClr val="00FF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70" name="Володарский"/>
          <p:cNvSpPr>
            <a:spLocks/>
          </p:cNvSpPr>
          <p:nvPr/>
        </p:nvSpPr>
        <p:spPr bwMode="auto">
          <a:xfrm>
            <a:off x="1066800" y="3562350"/>
            <a:ext cx="733425" cy="647700"/>
          </a:xfrm>
          <a:custGeom>
            <a:avLst/>
            <a:gdLst>
              <a:gd name="T0" fmla="*/ 2147483647 w 81"/>
              <a:gd name="T1" fmla="*/ 0 h 68"/>
              <a:gd name="T2" fmla="*/ 2147483647 w 81"/>
              <a:gd name="T3" fmla="*/ 2147483647 h 68"/>
              <a:gd name="T4" fmla="*/ 2147483647 w 81"/>
              <a:gd name="T5" fmla="*/ 2147483647 h 68"/>
              <a:gd name="T6" fmla="*/ 2147483647 w 81"/>
              <a:gd name="T7" fmla="*/ 2147483647 h 68"/>
              <a:gd name="T8" fmla="*/ 2147483647 w 81"/>
              <a:gd name="T9" fmla="*/ 2147483647 h 68"/>
              <a:gd name="T10" fmla="*/ 2147483647 w 81"/>
              <a:gd name="T11" fmla="*/ 2147483647 h 68"/>
              <a:gd name="T12" fmla="*/ 2147483647 w 81"/>
              <a:gd name="T13" fmla="*/ 2147483647 h 68"/>
              <a:gd name="T14" fmla="*/ 2147483647 w 81"/>
              <a:gd name="T15" fmla="*/ 2147483647 h 68"/>
              <a:gd name="T16" fmla="*/ 2147483647 w 81"/>
              <a:gd name="T17" fmla="*/ 2147483647 h 68"/>
              <a:gd name="T18" fmla="*/ 2147483647 w 81"/>
              <a:gd name="T19" fmla="*/ 2147483647 h 68"/>
              <a:gd name="T20" fmla="*/ 2147483647 w 81"/>
              <a:gd name="T21" fmla="*/ 2147483647 h 68"/>
              <a:gd name="T22" fmla="*/ 2147483647 w 81"/>
              <a:gd name="T23" fmla="*/ 2147483647 h 68"/>
              <a:gd name="T24" fmla="*/ 2147483647 w 81"/>
              <a:gd name="T25" fmla="*/ 2147483647 h 68"/>
              <a:gd name="T26" fmla="*/ 2147483647 w 81"/>
              <a:gd name="T27" fmla="*/ 2147483647 h 68"/>
              <a:gd name="T28" fmla="*/ 2147483647 w 81"/>
              <a:gd name="T29" fmla="*/ 2147483647 h 68"/>
              <a:gd name="T30" fmla="*/ 2147483647 w 81"/>
              <a:gd name="T31" fmla="*/ 2147483647 h 68"/>
              <a:gd name="T32" fmla="*/ 2147483647 w 81"/>
              <a:gd name="T33" fmla="*/ 2147483647 h 68"/>
              <a:gd name="T34" fmla="*/ 2147483647 w 81"/>
              <a:gd name="T35" fmla="*/ 2147483647 h 68"/>
              <a:gd name="T36" fmla="*/ 2147483647 w 81"/>
              <a:gd name="T37" fmla="*/ 0 h 68"/>
              <a:gd name="T38" fmla="*/ 2147483647 w 81"/>
              <a:gd name="T39" fmla="*/ 0 h 6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81"/>
              <a:gd name="T61" fmla="*/ 0 h 68"/>
              <a:gd name="T62" fmla="*/ 81 w 81"/>
              <a:gd name="T63" fmla="*/ 68 h 6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81" h="68">
                <a:moveTo>
                  <a:pt x="33" y="0"/>
                </a:moveTo>
                <a:cubicBezTo>
                  <a:pt x="30" y="3"/>
                  <a:pt x="33" y="0"/>
                  <a:pt x="31" y="7"/>
                </a:cubicBezTo>
                <a:cubicBezTo>
                  <a:pt x="31" y="9"/>
                  <a:pt x="28" y="12"/>
                  <a:pt x="28" y="12"/>
                </a:cubicBezTo>
                <a:cubicBezTo>
                  <a:pt x="21" y="11"/>
                  <a:pt x="20" y="10"/>
                  <a:pt x="13" y="9"/>
                </a:cubicBezTo>
                <a:cubicBezTo>
                  <a:pt x="10" y="10"/>
                  <a:pt x="7" y="12"/>
                  <a:pt x="4" y="13"/>
                </a:cubicBezTo>
                <a:cubicBezTo>
                  <a:pt x="0" y="20"/>
                  <a:pt x="10" y="31"/>
                  <a:pt x="15" y="36"/>
                </a:cubicBezTo>
                <a:cubicBezTo>
                  <a:pt x="17" y="49"/>
                  <a:pt x="15" y="56"/>
                  <a:pt x="24" y="65"/>
                </a:cubicBezTo>
                <a:cubicBezTo>
                  <a:pt x="27" y="64"/>
                  <a:pt x="28" y="61"/>
                  <a:pt x="31" y="60"/>
                </a:cubicBezTo>
                <a:cubicBezTo>
                  <a:pt x="37" y="61"/>
                  <a:pt x="42" y="61"/>
                  <a:pt x="47" y="58"/>
                </a:cubicBezTo>
                <a:cubicBezTo>
                  <a:pt x="53" y="59"/>
                  <a:pt x="55" y="61"/>
                  <a:pt x="59" y="64"/>
                </a:cubicBezTo>
                <a:cubicBezTo>
                  <a:pt x="61" y="65"/>
                  <a:pt x="63" y="68"/>
                  <a:pt x="63" y="68"/>
                </a:cubicBezTo>
                <a:cubicBezTo>
                  <a:pt x="69" y="66"/>
                  <a:pt x="76" y="65"/>
                  <a:pt x="81" y="60"/>
                </a:cubicBezTo>
                <a:cubicBezTo>
                  <a:pt x="79" y="58"/>
                  <a:pt x="78" y="55"/>
                  <a:pt x="76" y="53"/>
                </a:cubicBezTo>
                <a:cubicBezTo>
                  <a:pt x="75" y="52"/>
                  <a:pt x="73" y="50"/>
                  <a:pt x="73" y="50"/>
                </a:cubicBezTo>
                <a:cubicBezTo>
                  <a:pt x="76" y="45"/>
                  <a:pt x="75" y="49"/>
                  <a:pt x="74" y="39"/>
                </a:cubicBezTo>
                <a:cubicBezTo>
                  <a:pt x="75" y="36"/>
                  <a:pt x="70" y="31"/>
                  <a:pt x="70" y="31"/>
                </a:cubicBezTo>
                <a:cubicBezTo>
                  <a:pt x="60" y="32"/>
                  <a:pt x="58" y="32"/>
                  <a:pt x="51" y="28"/>
                </a:cubicBezTo>
                <a:cubicBezTo>
                  <a:pt x="51" y="26"/>
                  <a:pt x="43" y="7"/>
                  <a:pt x="42" y="6"/>
                </a:cubicBezTo>
                <a:cubicBezTo>
                  <a:pt x="40" y="3"/>
                  <a:pt x="35" y="0"/>
                  <a:pt x="35" y="0"/>
                </a:cubicBezTo>
                <a:cubicBezTo>
                  <a:pt x="33" y="1"/>
                  <a:pt x="31" y="4"/>
                  <a:pt x="33" y="0"/>
                </a:cubicBezTo>
                <a:close/>
              </a:path>
            </a:pathLst>
          </a:custGeom>
          <a:solidFill>
            <a:srgbClr val="00FF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71" name="rvet"/>
          <p:cNvSpPr txBox="1">
            <a:spLocks noChangeAspect="1" noChangeArrowheads="1"/>
          </p:cNvSpPr>
          <p:nvPr/>
        </p:nvSpPr>
        <p:spPr bwMode="auto">
          <a:xfrm>
            <a:off x="3533775" y="971550"/>
            <a:ext cx="542925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Ветлужский</a:t>
            </a:r>
          </a:p>
        </p:txBody>
      </p:sp>
      <p:sp>
        <p:nvSpPr>
          <p:cNvPr id="272" name="rhah"/>
          <p:cNvSpPr txBox="1">
            <a:spLocks noChangeArrowheads="1"/>
          </p:cNvSpPr>
          <p:nvPr/>
        </p:nvSpPr>
        <p:spPr bwMode="auto">
          <a:xfrm>
            <a:off x="4381500" y="1285876"/>
            <a:ext cx="676275" cy="133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г.о. г. Шахунья</a:t>
            </a:r>
          </a:p>
        </p:txBody>
      </p:sp>
      <p:sp>
        <p:nvSpPr>
          <p:cNvPr id="273" name="rtoha"/>
          <p:cNvSpPr txBox="1">
            <a:spLocks noChangeArrowheads="1"/>
          </p:cNvSpPr>
          <p:nvPr/>
        </p:nvSpPr>
        <p:spPr bwMode="auto">
          <a:xfrm flipV="1">
            <a:off x="5133975" y="962025"/>
            <a:ext cx="619125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Тоншаевский</a:t>
            </a:r>
          </a:p>
        </p:txBody>
      </p:sp>
      <p:sp>
        <p:nvSpPr>
          <p:cNvPr id="274" name="rtonk" descr="Подпись: Тонкинский"/>
          <p:cNvSpPr txBox="1">
            <a:spLocks noChangeArrowheads="1"/>
          </p:cNvSpPr>
          <p:nvPr/>
        </p:nvSpPr>
        <p:spPr bwMode="auto">
          <a:xfrm>
            <a:off x="4476750" y="1628775"/>
            <a:ext cx="523875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Тонкинский</a:t>
            </a:r>
          </a:p>
        </p:txBody>
      </p:sp>
      <p:sp>
        <p:nvSpPr>
          <p:cNvPr id="275" name="rure"/>
          <p:cNvSpPr txBox="1">
            <a:spLocks noChangeArrowheads="1"/>
          </p:cNvSpPr>
          <p:nvPr/>
        </p:nvSpPr>
        <p:spPr bwMode="auto">
          <a:xfrm>
            <a:off x="3867150" y="1447800"/>
            <a:ext cx="438150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Уренский</a:t>
            </a:r>
          </a:p>
        </p:txBody>
      </p:sp>
      <p:sp>
        <p:nvSpPr>
          <p:cNvPr id="276" name="rvarn"/>
          <p:cNvSpPr txBox="1">
            <a:spLocks noChangeArrowheads="1"/>
          </p:cNvSpPr>
          <p:nvPr/>
        </p:nvSpPr>
        <p:spPr bwMode="auto">
          <a:xfrm>
            <a:off x="2895600" y="1457325"/>
            <a:ext cx="638175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Варнавинский</a:t>
            </a:r>
          </a:p>
        </p:txBody>
      </p:sp>
      <p:sp>
        <p:nvSpPr>
          <p:cNvPr id="277" name="rkras"/>
          <p:cNvSpPr txBox="1">
            <a:spLocks noChangeArrowheads="1"/>
          </p:cNvSpPr>
          <p:nvPr/>
        </p:nvSpPr>
        <p:spPr bwMode="auto">
          <a:xfrm>
            <a:off x="3133725" y="2076450"/>
            <a:ext cx="762000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Краснобаковский</a:t>
            </a:r>
          </a:p>
        </p:txBody>
      </p:sp>
      <p:sp>
        <p:nvSpPr>
          <p:cNvPr id="278" name="rsar"/>
          <p:cNvSpPr txBox="1">
            <a:spLocks noChangeArrowheads="1"/>
          </p:cNvSpPr>
          <p:nvPr/>
        </p:nvSpPr>
        <p:spPr bwMode="auto">
          <a:xfrm>
            <a:off x="4457700" y="2152650"/>
            <a:ext cx="561975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Шарангский</a:t>
            </a:r>
          </a:p>
        </p:txBody>
      </p:sp>
      <p:sp>
        <p:nvSpPr>
          <p:cNvPr id="279" name="rsem"/>
          <p:cNvSpPr txBox="1">
            <a:spLocks noChangeArrowheads="1"/>
          </p:cNvSpPr>
          <p:nvPr/>
        </p:nvSpPr>
        <p:spPr bwMode="auto">
          <a:xfrm>
            <a:off x="2495550" y="2867025"/>
            <a:ext cx="8001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г.о.Семеновский</a:t>
            </a:r>
          </a:p>
        </p:txBody>
      </p:sp>
      <p:sp>
        <p:nvSpPr>
          <p:cNvPr id="280" name="rvosk"/>
          <p:cNvSpPr txBox="1">
            <a:spLocks noChangeArrowheads="1"/>
          </p:cNvSpPr>
          <p:nvPr/>
        </p:nvSpPr>
        <p:spPr bwMode="auto">
          <a:xfrm>
            <a:off x="3562350" y="2543175"/>
            <a:ext cx="685800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u="none" strike="noStrike" baseline="0">
                <a:solidFill>
                  <a:srgbClr val="000000"/>
                </a:solidFill>
                <a:latin typeface="Arial CYR"/>
                <a:cs typeface="Arial CYR"/>
              </a:rPr>
              <a:t>Воскресенский</a:t>
            </a:r>
          </a:p>
        </p:txBody>
      </p:sp>
      <p:sp>
        <p:nvSpPr>
          <p:cNvPr id="281" name="rkovr"/>
          <p:cNvSpPr txBox="1">
            <a:spLocks noChangeArrowheads="1"/>
          </p:cNvSpPr>
          <p:nvPr/>
        </p:nvSpPr>
        <p:spPr bwMode="auto">
          <a:xfrm>
            <a:off x="1933575" y="2057400"/>
            <a:ext cx="657225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Ковернинский</a:t>
            </a:r>
          </a:p>
        </p:txBody>
      </p:sp>
      <p:sp>
        <p:nvSpPr>
          <p:cNvPr id="282" name="rsokol"/>
          <p:cNvSpPr txBox="1">
            <a:spLocks noChangeArrowheads="1"/>
          </p:cNvSpPr>
          <p:nvPr/>
        </p:nvSpPr>
        <p:spPr bwMode="auto">
          <a:xfrm>
            <a:off x="1743074" y="2019300"/>
            <a:ext cx="4667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г.о.Сокольский</a:t>
            </a:r>
          </a:p>
        </p:txBody>
      </p:sp>
      <p:sp>
        <p:nvSpPr>
          <p:cNvPr id="283" name="rgor"/>
          <p:cNvSpPr txBox="1">
            <a:spLocks noChangeArrowheads="1"/>
          </p:cNvSpPr>
          <p:nvPr/>
        </p:nvSpPr>
        <p:spPr bwMode="auto">
          <a:xfrm>
            <a:off x="1752600" y="3057525"/>
            <a:ext cx="495299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Городец-кий</a:t>
            </a:r>
          </a:p>
        </p:txBody>
      </p:sp>
      <p:sp>
        <p:nvSpPr>
          <p:cNvPr id="284" name="rbors"/>
          <p:cNvSpPr txBox="1">
            <a:spLocks noChangeArrowheads="1"/>
          </p:cNvSpPr>
          <p:nvPr/>
        </p:nvSpPr>
        <p:spPr bwMode="auto">
          <a:xfrm>
            <a:off x="2505075" y="3676650"/>
            <a:ext cx="51435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г.о. г.  Бор</a:t>
            </a:r>
          </a:p>
        </p:txBody>
      </p:sp>
      <p:sp>
        <p:nvSpPr>
          <p:cNvPr id="285" name="rlisk"/>
          <p:cNvSpPr txBox="1">
            <a:spLocks noChangeArrowheads="1"/>
          </p:cNvSpPr>
          <p:nvPr/>
        </p:nvSpPr>
        <p:spPr bwMode="auto">
          <a:xfrm>
            <a:off x="3343275" y="3657600"/>
            <a:ext cx="3238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Лыско-вский</a:t>
            </a:r>
          </a:p>
        </p:txBody>
      </p:sp>
      <p:sp>
        <p:nvSpPr>
          <p:cNvPr id="286" name="rvorot"/>
          <p:cNvSpPr txBox="1">
            <a:spLocks noChangeArrowheads="1"/>
          </p:cNvSpPr>
          <p:nvPr/>
        </p:nvSpPr>
        <p:spPr bwMode="auto">
          <a:xfrm>
            <a:off x="3762375" y="3609975"/>
            <a:ext cx="4572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Воротын-ский</a:t>
            </a:r>
          </a:p>
        </p:txBody>
      </p:sp>
      <p:sp>
        <p:nvSpPr>
          <p:cNvPr id="287" name="rchka"/>
          <p:cNvSpPr txBox="1">
            <a:spLocks noChangeArrowheads="1"/>
          </p:cNvSpPr>
          <p:nvPr/>
        </p:nvSpPr>
        <p:spPr bwMode="auto">
          <a:xfrm>
            <a:off x="1247775" y="3114675"/>
            <a:ext cx="4381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г.о. г. Чкаловскск</a:t>
            </a:r>
          </a:p>
        </p:txBody>
      </p:sp>
      <p:sp>
        <p:nvSpPr>
          <p:cNvPr id="288" name="rbalah"/>
          <p:cNvSpPr txBox="1">
            <a:spLocks noChangeArrowheads="1"/>
          </p:cNvSpPr>
          <p:nvPr/>
        </p:nvSpPr>
        <p:spPr bwMode="auto">
          <a:xfrm>
            <a:off x="1571625" y="3228975"/>
            <a:ext cx="400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Балах-нинский</a:t>
            </a:r>
          </a:p>
        </p:txBody>
      </p:sp>
      <p:sp>
        <p:nvSpPr>
          <p:cNvPr id="289" name="rdzer"/>
          <p:cNvSpPr txBox="1">
            <a:spLocks noChangeArrowheads="1"/>
          </p:cNvSpPr>
          <p:nvPr/>
        </p:nvSpPr>
        <p:spPr bwMode="auto">
          <a:xfrm>
            <a:off x="1733550" y="3952875"/>
            <a:ext cx="438150" cy="10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288" tIns="18288" rIns="18288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600" b="0" i="0" u="none" strike="noStrike" baseline="0">
                <a:solidFill>
                  <a:srgbClr val="000000"/>
                </a:solidFill>
                <a:latin typeface="Arial CYR"/>
                <a:cs typeface="Arial CYR"/>
              </a:rPr>
              <a:t>Дзержинск</a:t>
            </a:r>
          </a:p>
          <a:p>
            <a:pPr algn="ctr" rtl="0">
              <a:defRPr sz="1000"/>
            </a:pPr>
            <a:endParaRPr lang="ru-RU" sz="600" b="0" i="0" u="none" strike="noStrike" baseline="0">
              <a:solidFill>
                <a:srgbClr val="000000"/>
              </a:solidFill>
              <a:latin typeface="Arial CYR"/>
              <a:cs typeface="Arial CYR"/>
            </a:endParaRPr>
          </a:p>
        </p:txBody>
      </p:sp>
      <p:sp>
        <p:nvSpPr>
          <p:cNvPr id="290" name="rvolod"/>
          <p:cNvSpPr txBox="1">
            <a:spLocks noChangeArrowheads="1"/>
          </p:cNvSpPr>
          <p:nvPr/>
        </p:nvSpPr>
        <p:spPr bwMode="auto">
          <a:xfrm>
            <a:off x="1133475" y="3819525"/>
            <a:ext cx="56197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Володар-ский</a:t>
            </a:r>
          </a:p>
        </p:txBody>
      </p:sp>
      <p:sp>
        <p:nvSpPr>
          <p:cNvPr id="291" name="rnovgr"/>
          <p:cNvSpPr txBox="1">
            <a:spLocks noChangeArrowheads="1"/>
          </p:cNvSpPr>
          <p:nvPr/>
        </p:nvSpPr>
        <p:spPr bwMode="auto">
          <a:xfrm>
            <a:off x="2143125" y="3609975"/>
            <a:ext cx="523875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Н.Новгород</a:t>
            </a:r>
          </a:p>
        </p:txBody>
      </p:sp>
      <p:sp>
        <p:nvSpPr>
          <p:cNvPr id="292" name="rpavlo"/>
          <p:cNvSpPr txBox="1">
            <a:spLocks noChangeArrowheads="1"/>
          </p:cNvSpPr>
          <p:nvPr/>
        </p:nvSpPr>
        <p:spPr bwMode="auto">
          <a:xfrm>
            <a:off x="1133475" y="4019550"/>
            <a:ext cx="5429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Павловский</a:t>
            </a:r>
          </a:p>
        </p:txBody>
      </p:sp>
      <p:sp>
        <p:nvSpPr>
          <p:cNvPr id="293" name="rvacha"/>
          <p:cNvSpPr txBox="1">
            <a:spLocks noChangeArrowheads="1"/>
          </p:cNvSpPr>
          <p:nvPr/>
        </p:nvSpPr>
        <p:spPr bwMode="auto">
          <a:xfrm>
            <a:off x="885825" y="4438650"/>
            <a:ext cx="44767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Вачский</a:t>
            </a:r>
          </a:p>
        </p:txBody>
      </p:sp>
      <p:sp>
        <p:nvSpPr>
          <p:cNvPr id="294" name="rsosn"/>
          <p:cNvSpPr txBox="1">
            <a:spLocks noChangeArrowheads="1"/>
          </p:cNvSpPr>
          <p:nvPr/>
        </p:nvSpPr>
        <p:spPr bwMode="auto">
          <a:xfrm>
            <a:off x="1352550" y="4572000"/>
            <a:ext cx="6191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Сосновский</a:t>
            </a:r>
          </a:p>
        </p:txBody>
      </p:sp>
      <p:sp>
        <p:nvSpPr>
          <p:cNvPr id="295" name="rbogor"/>
          <p:cNvSpPr txBox="1">
            <a:spLocks noChangeArrowheads="1"/>
          </p:cNvSpPr>
          <p:nvPr/>
        </p:nvSpPr>
        <p:spPr bwMode="auto">
          <a:xfrm>
            <a:off x="1666875" y="3886200"/>
            <a:ext cx="62865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Богородский</a:t>
            </a:r>
          </a:p>
        </p:txBody>
      </p:sp>
      <p:sp>
        <p:nvSpPr>
          <p:cNvPr id="296" name="rkstov"/>
          <p:cNvSpPr txBox="1">
            <a:spLocks noChangeArrowheads="1"/>
          </p:cNvSpPr>
          <p:nvPr/>
        </p:nvSpPr>
        <p:spPr bwMode="auto">
          <a:xfrm>
            <a:off x="2466975" y="4086225"/>
            <a:ext cx="504825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Кстовский</a:t>
            </a:r>
          </a:p>
        </p:txBody>
      </p:sp>
      <p:sp>
        <p:nvSpPr>
          <p:cNvPr id="297" name="rspas"/>
          <p:cNvSpPr txBox="1">
            <a:spLocks noChangeArrowheads="1"/>
          </p:cNvSpPr>
          <p:nvPr/>
        </p:nvSpPr>
        <p:spPr bwMode="auto">
          <a:xfrm>
            <a:off x="3752850" y="4305300"/>
            <a:ext cx="4286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Спасский</a:t>
            </a:r>
          </a:p>
        </p:txBody>
      </p:sp>
      <p:sp>
        <p:nvSpPr>
          <p:cNvPr id="298" name="rdalk"/>
          <p:cNvSpPr txBox="1">
            <a:spLocks noChangeArrowheads="1"/>
          </p:cNvSpPr>
          <p:nvPr/>
        </p:nvSpPr>
        <p:spPr bwMode="auto">
          <a:xfrm>
            <a:off x="1962150" y="4400550"/>
            <a:ext cx="9048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Дальне-константиновский</a:t>
            </a:r>
          </a:p>
        </p:txBody>
      </p:sp>
      <p:sp>
        <p:nvSpPr>
          <p:cNvPr id="299" name="rbolmu"/>
          <p:cNvSpPr txBox="1">
            <a:spLocks noChangeArrowheads="1"/>
          </p:cNvSpPr>
          <p:nvPr/>
        </p:nvSpPr>
        <p:spPr bwMode="auto">
          <a:xfrm>
            <a:off x="2847976" y="4743450"/>
            <a:ext cx="4191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Больше-мураш-кинский</a:t>
            </a:r>
          </a:p>
        </p:txBody>
      </p:sp>
      <p:sp>
        <p:nvSpPr>
          <p:cNvPr id="300" name="rknag"/>
          <p:cNvSpPr txBox="1">
            <a:spLocks noChangeArrowheads="1"/>
          </p:cNvSpPr>
          <p:nvPr/>
        </p:nvSpPr>
        <p:spPr bwMode="auto">
          <a:xfrm>
            <a:off x="3305175" y="4743450"/>
            <a:ext cx="3905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600" b="0" i="0" u="none" strike="noStrike" baseline="0">
                <a:solidFill>
                  <a:srgbClr val="000000"/>
                </a:solidFill>
                <a:latin typeface="Arial CYR"/>
                <a:cs typeface="Arial CYR"/>
              </a:rPr>
              <a:t>Княгинин-ский</a:t>
            </a:r>
          </a:p>
        </p:txBody>
      </p:sp>
      <p:sp>
        <p:nvSpPr>
          <p:cNvPr id="301" name="rnava"/>
          <p:cNvSpPr txBox="1">
            <a:spLocks noChangeArrowheads="1"/>
          </p:cNvSpPr>
          <p:nvPr/>
        </p:nvSpPr>
        <p:spPr bwMode="auto">
          <a:xfrm>
            <a:off x="504825" y="5172075"/>
            <a:ext cx="762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г.о.Навашинский</a:t>
            </a:r>
          </a:p>
        </p:txBody>
      </p:sp>
      <p:sp>
        <p:nvSpPr>
          <p:cNvPr id="302" name="rarda"/>
          <p:cNvSpPr txBox="1">
            <a:spLocks noChangeArrowheads="1"/>
          </p:cNvSpPr>
          <p:nvPr/>
        </p:nvSpPr>
        <p:spPr bwMode="auto">
          <a:xfrm>
            <a:off x="1219200" y="5362575"/>
            <a:ext cx="43815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Ардатов-ский</a:t>
            </a:r>
          </a:p>
        </p:txBody>
      </p:sp>
      <p:sp>
        <p:nvSpPr>
          <p:cNvPr id="303" name="rarza"/>
          <p:cNvSpPr txBox="1">
            <a:spLocks noChangeArrowheads="1"/>
          </p:cNvSpPr>
          <p:nvPr/>
        </p:nvSpPr>
        <p:spPr bwMode="auto">
          <a:xfrm>
            <a:off x="1876425" y="5505450"/>
            <a:ext cx="4762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Арзамас-ский</a:t>
            </a:r>
          </a:p>
        </p:txBody>
      </p:sp>
      <p:sp>
        <p:nvSpPr>
          <p:cNvPr id="304" name="rvad"/>
          <p:cNvSpPr txBox="1">
            <a:spLocks noChangeArrowheads="1"/>
          </p:cNvSpPr>
          <p:nvPr/>
        </p:nvSpPr>
        <p:spPr bwMode="auto">
          <a:xfrm>
            <a:off x="2333625" y="5029200"/>
            <a:ext cx="40957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Вадский</a:t>
            </a:r>
          </a:p>
        </p:txBody>
      </p:sp>
      <p:sp>
        <p:nvSpPr>
          <p:cNvPr id="305" name="rperev"/>
          <p:cNvSpPr txBox="1">
            <a:spLocks noChangeArrowheads="1"/>
          </p:cNvSpPr>
          <p:nvPr/>
        </p:nvSpPr>
        <p:spPr bwMode="auto">
          <a:xfrm>
            <a:off x="2667000" y="4724400"/>
            <a:ext cx="33337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Перевоз-ский</a:t>
            </a:r>
          </a:p>
        </p:txBody>
      </p:sp>
      <p:sp>
        <p:nvSpPr>
          <p:cNvPr id="306" name="rbytyr"/>
          <p:cNvSpPr txBox="1">
            <a:spLocks noChangeArrowheads="1"/>
          </p:cNvSpPr>
          <p:nvPr/>
        </p:nvSpPr>
        <p:spPr bwMode="auto">
          <a:xfrm>
            <a:off x="3057525" y="4905375"/>
            <a:ext cx="39052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Бутур-линский</a:t>
            </a:r>
          </a:p>
        </p:txBody>
      </p:sp>
      <p:sp>
        <p:nvSpPr>
          <p:cNvPr id="307" name="rserg"/>
          <p:cNvSpPr txBox="1">
            <a:spLocks noChangeArrowheads="1"/>
          </p:cNvSpPr>
          <p:nvPr/>
        </p:nvSpPr>
        <p:spPr bwMode="auto">
          <a:xfrm>
            <a:off x="3514725" y="4848225"/>
            <a:ext cx="4572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Сергач-ский</a:t>
            </a:r>
          </a:p>
        </p:txBody>
      </p:sp>
      <p:sp>
        <p:nvSpPr>
          <p:cNvPr id="308" name="rpila"/>
          <p:cNvSpPr txBox="1">
            <a:spLocks noChangeArrowheads="1"/>
          </p:cNvSpPr>
          <p:nvPr/>
        </p:nvSpPr>
        <p:spPr bwMode="auto">
          <a:xfrm>
            <a:off x="4086225" y="5210175"/>
            <a:ext cx="409576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u="none" strike="noStrike" baseline="0">
                <a:solidFill>
                  <a:srgbClr val="000000"/>
                </a:solidFill>
                <a:latin typeface="Arial CYR"/>
                <a:cs typeface="Arial CYR"/>
              </a:rPr>
              <a:t>Пиль-нен-ский</a:t>
            </a:r>
          </a:p>
        </p:txBody>
      </p:sp>
      <p:sp>
        <p:nvSpPr>
          <p:cNvPr id="309" name="rkyle"/>
          <p:cNvSpPr txBox="1">
            <a:spLocks noChangeArrowheads="1"/>
          </p:cNvSpPr>
          <p:nvPr/>
        </p:nvSpPr>
        <p:spPr bwMode="auto">
          <a:xfrm>
            <a:off x="695325" y="5172075"/>
            <a:ext cx="65722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г.о. г. Кулебаки</a:t>
            </a:r>
          </a:p>
          <a:p>
            <a:pPr algn="l" rtl="0">
              <a:defRPr sz="1000"/>
            </a:pPr>
            <a:endParaRPr lang="ru-RU" sz="700" b="0" i="0" strike="noStrike">
              <a:solidFill>
                <a:srgbClr val="000000"/>
              </a:solidFill>
              <a:latin typeface="Arial CYR"/>
            </a:endParaRPr>
          </a:p>
        </p:txBody>
      </p:sp>
      <p:sp>
        <p:nvSpPr>
          <p:cNvPr id="310" name="rhat"/>
          <p:cNvSpPr txBox="1">
            <a:spLocks noChangeArrowheads="1"/>
          </p:cNvSpPr>
          <p:nvPr/>
        </p:nvSpPr>
        <p:spPr bwMode="auto">
          <a:xfrm>
            <a:off x="2295525" y="5505450"/>
            <a:ext cx="6858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Шатковский</a:t>
            </a:r>
          </a:p>
        </p:txBody>
      </p:sp>
      <p:sp>
        <p:nvSpPr>
          <p:cNvPr id="311" name="rgaga"/>
          <p:cNvSpPr txBox="1">
            <a:spLocks noChangeArrowheads="1"/>
          </p:cNvSpPr>
          <p:nvPr/>
        </p:nvSpPr>
        <p:spPr bwMode="auto">
          <a:xfrm>
            <a:off x="3114675" y="5772150"/>
            <a:ext cx="571500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u="none" strike="noStrike" baseline="0">
                <a:solidFill>
                  <a:srgbClr val="000000"/>
                </a:solidFill>
                <a:latin typeface="Arial CYR"/>
                <a:cs typeface="Arial CYR"/>
              </a:rPr>
              <a:t>Гагинский</a:t>
            </a:r>
          </a:p>
        </p:txBody>
      </p:sp>
      <p:sp>
        <p:nvSpPr>
          <p:cNvPr id="312" name="rkrso"/>
          <p:cNvSpPr txBox="1">
            <a:spLocks noChangeArrowheads="1"/>
          </p:cNvSpPr>
          <p:nvPr/>
        </p:nvSpPr>
        <p:spPr bwMode="auto">
          <a:xfrm>
            <a:off x="3724275" y="5219700"/>
            <a:ext cx="5715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Красно-октябрь-</a:t>
            </a:r>
          </a:p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ский</a:t>
            </a:r>
          </a:p>
        </p:txBody>
      </p:sp>
      <p:sp>
        <p:nvSpPr>
          <p:cNvPr id="313" name="rsech"/>
          <p:cNvSpPr txBox="1">
            <a:spLocks noChangeArrowheads="1"/>
          </p:cNvSpPr>
          <p:nvPr/>
        </p:nvSpPr>
        <p:spPr bwMode="auto">
          <a:xfrm>
            <a:off x="3924300" y="5524500"/>
            <a:ext cx="638175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Сеченовский</a:t>
            </a:r>
          </a:p>
        </p:txBody>
      </p:sp>
      <p:sp>
        <p:nvSpPr>
          <p:cNvPr id="314" name="rviks"/>
          <p:cNvSpPr txBox="1">
            <a:spLocks noChangeArrowheads="1"/>
          </p:cNvSpPr>
          <p:nvPr/>
        </p:nvSpPr>
        <p:spPr bwMode="auto">
          <a:xfrm>
            <a:off x="276225" y="5534025"/>
            <a:ext cx="5715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г.о. г. Выкса</a:t>
            </a:r>
          </a:p>
        </p:txBody>
      </p:sp>
      <p:sp>
        <p:nvSpPr>
          <p:cNvPr id="315" name="rvozn"/>
          <p:cNvSpPr txBox="1">
            <a:spLocks noChangeArrowheads="1"/>
          </p:cNvSpPr>
          <p:nvPr/>
        </p:nvSpPr>
        <p:spPr bwMode="auto">
          <a:xfrm>
            <a:off x="809625" y="6029325"/>
            <a:ext cx="6477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Вознесенский</a:t>
            </a:r>
          </a:p>
        </p:txBody>
      </p:sp>
      <p:sp>
        <p:nvSpPr>
          <p:cNvPr id="316" name="rdivo"/>
          <p:cNvSpPr txBox="1">
            <a:spLocks noChangeArrowheads="1"/>
          </p:cNvSpPr>
          <p:nvPr/>
        </p:nvSpPr>
        <p:spPr bwMode="auto">
          <a:xfrm>
            <a:off x="1352550" y="5734050"/>
            <a:ext cx="54292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Диве-евский</a:t>
            </a:r>
          </a:p>
        </p:txBody>
      </p:sp>
      <p:sp>
        <p:nvSpPr>
          <p:cNvPr id="317" name="rpervo"/>
          <p:cNvSpPr txBox="1">
            <a:spLocks noChangeArrowheads="1"/>
          </p:cNvSpPr>
          <p:nvPr/>
        </p:nvSpPr>
        <p:spPr bwMode="auto">
          <a:xfrm>
            <a:off x="1828800" y="6248400"/>
            <a:ext cx="60007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г.о. г. Перво-майск</a:t>
            </a:r>
          </a:p>
        </p:txBody>
      </p:sp>
      <p:sp>
        <p:nvSpPr>
          <p:cNvPr id="318" name="rluko"/>
          <p:cNvSpPr txBox="1">
            <a:spLocks noChangeArrowheads="1"/>
          </p:cNvSpPr>
          <p:nvPr/>
        </p:nvSpPr>
        <p:spPr bwMode="auto">
          <a:xfrm>
            <a:off x="2619375" y="5895975"/>
            <a:ext cx="6286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Лукояновский</a:t>
            </a:r>
          </a:p>
        </p:txBody>
      </p:sp>
      <p:sp>
        <p:nvSpPr>
          <p:cNvPr id="319" name="rbbol"/>
          <p:cNvSpPr txBox="1">
            <a:spLocks noChangeArrowheads="1"/>
          </p:cNvSpPr>
          <p:nvPr/>
        </p:nvSpPr>
        <p:spPr bwMode="auto">
          <a:xfrm>
            <a:off x="3257550" y="5915025"/>
            <a:ext cx="542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Больше-болдинский</a:t>
            </a:r>
          </a:p>
        </p:txBody>
      </p:sp>
      <p:sp>
        <p:nvSpPr>
          <p:cNvPr id="320" name="rpoch"/>
          <p:cNvSpPr txBox="1">
            <a:spLocks noChangeArrowheads="1"/>
          </p:cNvSpPr>
          <p:nvPr/>
        </p:nvSpPr>
        <p:spPr bwMode="auto">
          <a:xfrm>
            <a:off x="2743200" y="6486525"/>
            <a:ext cx="65722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Починковский</a:t>
            </a:r>
          </a:p>
        </p:txBody>
      </p:sp>
      <p:sp>
        <p:nvSpPr>
          <p:cNvPr id="321" name="Oval 511"/>
          <p:cNvSpPr>
            <a:spLocks noChangeArrowheads="1"/>
          </p:cNvSpPr>
          <p:nvPr/>
        </p:nvSpPr>
        <p:spPr bwMode="auto">
          <a:xfrm>
            <a:off x="1495425" y="6419850"/>
            <a:ext cx="381000" cy="142875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322" name="Oval 512"/>
          <p:cNvSpPr>
            <a:spLocks noChangeArrowheads="1"/>
          </p:cNvSpPr>
          <p:nvPr/>
        </p:nvSpPr>
        <p:spPr bwMode="auto">
          <a:xfrm>
            <a:off x="1438275" y="6410325"/>
            <a:ext cx="466725" cy="266700"/>
          </a:xfrm>
          <a:prstGeom prst="ellipse">
            <a:avLst/>
          </a:prstGeom>
          <a:solidFill>
            <a:srgbClr val="00FF00"/>
          </a:solidFill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square" lIns="18288" tIns="18288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500" b="0" i="0" u="none" strike="noStrike" baseline="0">
                <a:solidFill>
                  <a:srgbClr val="000000"/>
                </a:solidFill>
                <a:latin typeface="Arial Cyr"/>
                <a:cs typeface="Arial Cyr"/>
              </a:rPr>
              <a:t>г. Саров</a:t>
            </a:r>
          </a:p>
        </p:txBody>
      </p:sp>
      <p:sp>
        <p:nvSpPr>
          <p:cNvPr id="323" name="Oval 512"/>
          <p:cNvSpPr>
            <a:spLocks noChangeArrowheads="1"/>
          </p:cNvSpPr>
          <p:nvPr/>
        </p:nvSpPr>
        <p:spPr bwMode="auto">
          <a:xfrm>
            <a:off x="1828800" y="5229225"/>
            <a:ext cx="466725" cy="266700"/>
          </a:xfrm>
          <a:prstGeom prst="ellipse">
            <a:avLst/>
          </a:prstGeom>
          <a:solidFill>
            <a:srgbClr val="00FF00"/>
          </a:solidFill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square" lIns="18288" tIns="18288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500" b="0" i="0" u="none" strike="noStrike" baseline="0">
                <a:solidFill>
                  <a:srgbClr val="000000"/>
                </a:solidFill>
                <a:latin typeface="Arial Cyr"/>
                <a:cs typeface="Arial Cyr"/>
              </a:rPr>
              <a:t>г.Арзамас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2" name="Picture 9" descr="mv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585" y="103188"/>
            <a:ext cx="1300064" cy="951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547664" y="188640"/>
            <a:ext cx="7344941" cy="648370"/>
          </a:xfrm>
          <a:prstGeom prst="rect">
            <a:avLst/>
          </a:prstGeom>
          <a:gradFill>
            <a:gsLst>
              <a:gs pos="46720">
                <a:srgbClr val="ECECEC"/>
              </a:gs>
              <a:gs pos="10000">
                <a:srgbClr val="ECECEC"/>
              </a:gs>
              <a:gs pos="100000">
                <a:srgbClr val="D1D0D0"/>
              </a:gs>
            </a:gsLst>
            <a:lin ang="6120000" scaled="1"/>
          </a:gradFill>
          <a:ln>
            <a:solidFill>
              <a:srgbClr val="DEDE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sz="2200" b="1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Вовлеченность </a:t>
            </a:r>
            <a:r>
              <a:rPr lang="ru-RU" altLang="ru-RU" sz="2200" b="1" dirty="0" err="1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наркопотребителей</a:t>
            </a:r>
            <a:r>
              <a:rPr lang="ru-RU" altLang="ru-RU" sz="2200" b="1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 незаконный оборот наркотиков</a:t>
            </a:r>
            <a:endParaRPr lang="en-US" altLang="ru-RU" sz="2200" b="1" dirty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4"/>
          <p:cNvSpPr/>
          <p:nvPr/>
        </p:nvSpPr>
        <p:spPr>
          <a:xfrm>
            <a:off x="683568" y="4293096"/>
            <a:ext cx="8064896" cy="2232248"/>
          </a:xfrm>
          <a:prstGeom prst="rect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50800" tIns="50800" rIns="50800" bIns="50800" spcCol="1270" anchor="ctr"/>
          <a:lstStyle/>
          <a:p>
            <a:pPr algn="ctr"/>
            <a:endParaRPr lang="ru-RU" sz="2200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6948265" y="1946042"/>
          <a:ext cx="1944217" cy="3749040"/>
        </p:xfrm>
        <a:graphic>
          <a:graphicData uri="http://schemas.openxmlformats.org/drawingml/2006/table">
            <a:tbl>
              <a:tblPr/>
              <a:tblGrid>
                <a:gridCol w="43205"/>
                <a:gridCol w="484512"/>
                <a:gridCol w="157389"/>
                <a:gridCol w="124050"/>
                <a:gridCol w="190727"/>
                <a:gridCol w="157389"/>
                <a:gridCol w="157389"/>
                <a:gridCol w="157389"/>
                <a:gridCol w="157389"/>
                <a:gridCol w="157389"/>
                <a:gridCol w="157389"/>
              </a:tblGrid>
              <a:tr h="251483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Критерии 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483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5310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удовлетворительный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483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655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напряженный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483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483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тяжелый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483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1665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предкризисный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483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483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кризисный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483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3828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13" name="Ветлужский"/>
          <p:cNvSpPr>
            <a:spLocks/>
          </p:cNvSpPr>
          <p:nvPr/>
        </p:nvSpPr>
        <p:spPr bwMode="auto">
          <a:xfrm>
            <a:off x="3171825" y="847725"/>
            <a:ext cx="1295400" cy="914400"/>
          </a:xfrm>
          <a:custGeom>
            <a:avLst/>
            <a:gdLst>
              <a:gd name="T0" fmla="*/ 2147483647 w 136"/>
              <a:gd name="T1" fmla="*/ 2147483647 h 96"/>
              <a:gd name="T2" fmla="*/ 2147483647 w 136"/>
              <a:gd name="T3" fmla="*/ 2147483647 h 96"/>
              <a:gd name="T4" fmla="*/ 2147483647 w 136"/>
              <a:gd name="T5" fmla="*/ 2147483647 h 96"/>
              <a:gd name="T6" fmla="*/ 2147483647 w 136"/>
              <a:gd name="T7" fmla="*/ 0 h 96"/>
              <a:gd name="T8" fmla="*/ 2147483647 w 136"/>
              <a:gd name="T9" fmla="*/ 2147483647 h 96"/>
              <a:gd name="T10" fmla="*/ 2147483647 w 136"/>
              <a:gd name="T11" fmla="*/ 2147483647 h 96"/>
              <a:gd name="T12" fmla="*/ 2147483647 w 136"/>
              <a:gd name="T13" fmla="*/ 2147483647 h 96"/>
              <a:gd name="T14" fmla="*/ 2147483647 w 136"/>
              <a:gd name="T15" fmla="*/ 2147483647 h 96"/>
              <a:gd name="T16" fmla="*/ 2147483647 w 136"/>
              <a:gd name="T17" fmla="*/ 2147483647 h 96"/>
              <a:gd name="T18" fmla="*/ 2147483647 w 136"/>
              <a:gd name="T19" fmla="*/ 2147483647 h 96"/>
              <a:gd name="T20" fmla="*/ 2147483647 w 136"/>
              <a:gd name="T21" fmla="*/ 2147483647 h 96"/>
              <a:gd name="T22" fmla="*/ 2147483647 w 136"/>
              <a:gd name="T23" fmla="*/ 2147483647 h 96"/>
              <a:gd name="T24" fmla="*/ 2147483647 w 136"/>
              <a:gd name="T25" fmla="*/ 2147483647 h 96"/>
              <a:gd name="T26" fmla="*/ 2147483647 w 136"/>
              <a:gd name="T27" fmla="*/ 2147483647 h 96"/>
              <a:gd name="T28" fmla="*/ 2147483647 w 136"/>
              <a:gd name="T29" fmla="*/ 2147483647 h 96"/>
              <a:gd name="T30" fmla="*/ 2147483647 w 136"/>
              <a:gd name="T31" fmla="*/ 2147483647 h 96"/>
              <a:gd name="T32" fmla="*/ 2147483647 w 136"/>
              <a:gd name="T33" fmla="*/ 2147483647 h 96"/>
              <a:gd name="T34" fmla="*/ 2147483647 w 136"/>
              <a:gd name="T35" fmla="*/ 2147483647 h 96"/>
              <a:gd name="T36" fmla="*/ 2147483647 w 136"/>
              <a:gd name="T37" fmla="*/ 2147483647 h 96"/>
              <a:gd name="T38" fmla="*/ 2147483647 w 136"/>
              <a:gd name="T39" fmla="*/ 2147483647 h 96"/>
              <a:gd name="T40" fmla="*/ 2147483647 w 136"/>
              <a:gd name="T41" fmla="*/ 2147483647 h 96"/>
              <a:gd name="T42" fmla="*/ 2147483647 w 136"/>
              <a:gd name="T43" fmla="*/ 2147483647 h 96"/>
              <a:gd name="T44" fmla="*/ 2147483647 w 136"/>
              <a:gd name="T45" fmla="*/ 2147483647 h 96"/>
              <a:gd name="T46" fmla="*/ 2147483647 w 136"/>
              <a:gd name="T47" fmla="*/ 2147483647 h 96"/>
              <a:gd name="T48" fmla="*/ 2147483647 w 136"/>
              <a:gd name="T49" fmla="*/ 2147483647 h 96"/>
              <a:gd name="T50" fmla="*/ 2147483647 w 136"/>
              <a:gd name="T51" fmla="*/ 2147483647 h 96"/>
              <a:gd name="T52" fmla="*/ 2147483647 w 136"/>
              <a:gd name="T53" fmla="*/ 2147483647 h 96"/>
              <a:gd name="T54" fmla="*/ 2147483647 w 136"/>
              <a:gd name="T55" fmla="*/ 2147483647 h 96"/>
              <a:gd name="T56" fmla="*/ 2147483647 w 136"/>
              <a:gd name="T57" fmla="*/ 2147483647 h 96"/>
              <a:gd name="T58" fmla="*/ 2147483647 w 136"/>
              <a:gd name="T59" fmla="*/ 2147483647 h 96"/>
              <a:gd name="T60" fmla="*/ 2147483647 w 136"/>
              <a:gd name="T61" fmla="*/ 2147483647 h 96"/>
              <a:gd name="T62" fmla="*/ 2147483647 w 136"/>
              <a:gd name="T63" fmla="*/ 2147483647 h 96"/>
              <a:gd name="T64" fmla="*/ 2147483647 w 136"/>
              <a:gd name="T65" fmla="*/ 2147483647 h 96"/>
              <a:gd name="T66" fmla="*/ 2147483647 w 136"/>
              <a:gd name="T67" fmla="*/ 2147483647 h 96"/>
              <a:gd name="T68" fmla="*/ 2147483647 w 136"/>
              <a:gd name="T69" fmla="*/ 2147483647 h 96"/>
              <a:gd name="T70" fmla="*/ 2147483647 w 136"/>
              <a:gd name="T71" fmla="*/ 2147483647 h 96"/>
              <a:gd name="T72" fmla="*/ 2147483647 w 136"/>
              <a:gd name="T73" fmla="*/ 2147483647 h 96"/>
              <a:gd name="T74" fmla="*/ 2147483647 w 136"/>
              <a:gd name="T75" fmla="*/ 2147483647 h 96"/>
              <a:gd name="T76" fmla="*/ 2147483647 w 136"/>
              <a:gd name="T77" fmla="*/ 2147483647 h 96"/>
              <a:gd name="T78" fmla="*/ 2147483647 w 136"/>
              <a:gd name="T79" fmla="*/ 2147483647 h 9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136"/>
              <a:gd name="T121" fmla="*/ 0 h 96"/>
              <a:gd name="T122" fmla="*/ 136 w 136"/>
              <a:gd name="T123" fmla="*/ 96 h 9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136" h="96">
                <a:moveTo>
                  <a:pt x="83" y="30"/>
                </a:moveTo>
                <a:cubicBezTo>
                  <a:pt x="80" y="29"/>
                  <a:pt x="77" y="27"/>
                  <a:pt x="75" y="25"/>
                </a:cubicBezTo>
                <a:cubicBezTo>
                  <a:pt x="72" y="15"/>
                  <a:pt x="63" y="11"/>
                  <a:pt x="53" y="9"/>
                </a:cubicBezTo>
                <a:cubicBezTo>
                  <a:pt x="46" y="6"/>
                  <a:pt x="41" y="1"/>
                  <a:pt x="34" y="0"/>
                </a:cubicBezTo>
                <a:cubicBezTo>
                  <a:pt x="26" y="1"/>
                  <a:pt x="18" y="3"/>
                  <a:pt x="10" y="4"/>
                </a:cubicBezTo>
                <a:cubicBezTo>
                  <a:pt x="5" y="9"/>
                  <a:pt x="3" y="11"/>
                  <a:pt x="1" y="18"/>
                </a:cubicBezTo>
                <a:cubicBezTo>
                  <a:pt x="3" y="25"/>
                  <a:pt x="0" y="34"/>
                  <a:pt x="6" y="40"/>
                </a:cubicBezTo>
                <a:cubicBezTo>
                  <a:pt x="6" y="42"/>
                  <a:pt x="7" y="47"/>
                  <a:pt x="9" y="48"/>
                </a:cubicBezTo>
                <a:cubicBezTo>
                  <a:pt x="12" y="49"/>
                  <a:pt x="17" y="52"/>
                  <a:pt x="17" y="52"/>
                </a:cubicBezTo>
                <a:cubicBezTo>
                  <a:pt x="18" y="63"/>
                  <a:pt x="17" y="62"/>
                  <a:pt x="27" y="63"/>
                </a:cubicBezTo>
                <a:cubicBezTo>
                  <a:pt x="29" y="65"/>
                  <a:pt x="29" y="67"/>
                  <a:pt x="30" y="69"/>
                </a:cubicBezTo>
                <a:cubicBezTo>
                  <a:pt x="32" y="72"/>
                  <a:pt x="36" y="74"/>
                  <a:pt x="39" y="77"/>
                </a:cubicBezTo>
                <a:lnTo>
                  <a:pt x="38" y="79"/>
                </a:lnTo>
                <a:cubicBezTo>
                  <a:pt x="38" y="79"/>
                  <a:pt x="39" y="80"/>
                  <a:pt x="39" y="80"/>
                </a:cubicBezTo>
                <a:cubicBezTo>
                  <a:pt x="38" y="82"/>
                  <a:pt x="34" y="84"/>
                  <a:pt x="33" y="87"/>
                </a:cubicBezTo>
                <a:cubicBezTo>
                  <a:pt x="34" y="88"/>
                  <a:pt x="36" y="90"/>
                  <a:pt x="36" y="90"/>
                </a:cubicBezTo>
                <a:cubicBezTo>
                  <a:pt x="40" y="89"/>
                  <a:pt x="42" y="87"/>
                  <a:pt x="45" y="90"/>
                </a:cubicBezTo>
                <a:cubicBezTo>
                  <a:pt x="46" y="92"/>
                  <a:pt x="46" y="94"/>
                  <a:pt x="48" y="96"/>
                </a:cubicBezTo>
                <a:cubicBezTo>
                  <a:pt x="50" y="95"/>
                  <a:pt x="54" y="93"/>
                  <a:pt x="54" y="93"/>
                </a:cubicBezTo>
                <a:cubicBezTo>
                  <a:pt x="55" y="87"/>
                  <a:pt x="56" y="82"/>
                  <a:pt x="62" y="79"/>
                </a:cubicBezTo>
                <a:cubicBezTo>
                  <a:pt x="71" y="81"/>
                  <a:pt x="77" y="77"/>
                  <a:pt x="86" y="76"/>
                </a:cubicBezTo>
                <a:cubicBezTo>
                  <a:pt x="89" y="73"/>
                  <a:pt x="88" y="73"/>
                  <a:pt x="93" y="72"/>
                </a:cubicBezTo>
                <a:cubicBezTo>
                  <a:pt x="92" y="69"/>
                  <a:pt x="90" y="69"/>
                  <a:pt x="93" y="66"/>
                </a:cubicBezTo>
                <a:cubicBezTo>
                  <a:pt x="97" y="68"/>
                  <a:pt x="105" y="66"/>
                  <a:pt x="105" y="66"/>
                </a:cubicBezTo>
                <a:cubicBezTo>
                  <a:pt x="107" y="64"/>
                  <a:pt x="108" y="66"/>
                  <a:pt x="109" y="67"/>
                </a:cubicBezTo>
                <a:cubicBezTo>
                  <a:pt x="109" y="68"/>
                  <a:pt x="110" y="71"/>
                  <a:pt x="111" y="71"/>
                </a:cubicBezTo>
                <a:cubicBezTo>
                  <a:pt x="113" y="71"/>
                  <a:pt x="119" y="64"/>
                  <a:pt x="123" y="62"/>
                </a:cubicBezTo>
                <a:cubicBezTo>
                  <a:pt x="125" y="61"/>
                  <a:pt x="127" y="58"/>
                  <a:pt x="127" y="58"/>
                </a:cubicBezTo>
                <a:cubicBezTo>
                  <a:pt x="126" y="54"/>
                  <a:pt x="124" y="54"/>
                  <a:pt x="121" y="51"/>
                </a:cubicBezTo>
                <a:cubicBezTo>
                  <a:pt x="124" y="45"/>
                  <a:pt x="127" y="45"/>
                  <a:pt x="134" y="44"/>
                </a:cubicBezTo>
                <a:cubicBezTo>
                  <a:pt x="135" y="40"/>
                  <a:pt x="136" y="37"/>
                  <a:pt x="133" y="34"/>
                </a:cubicBezTo>
                <a:cubicBezTo>
                  <a:pt x="132" y="32"/>
                  <a:pt x="129" y="30"/>
                  <a:pt x="129" y="30"/>
                </a:cubicBezTo>
                <a:cubicBezTo>
                  <a:pt x="127" y="25"/>
                  <a:pt x="126" y="22"/>
                  <a:pt x="125" y="17"/>
                </a:cubicBezTo>
                <a:cubicBezTo>
                  <a:pt x="124" y="15"/>
                  <a:pt x="120" y="13"/>
                  <a:pt x="120" y="13"/>
                </a:cubicBezTo>
                <a:cubicBezTo>
                  <a:pt x="124" y="9"/>
                  <a:pt x="124" y="8"/>
                  <a:pt x="130" y="7"/>
                </a:cubicBezTo>
                <a:cubicBezTo>
                  <a:pt x="131" y="7"/>
                  <a:pt x="132" y="7"/>
                  <a:pt x="132" y="6"/>
                </a:cubicBezTo>
                <a:cubicBezTo>
                  <a:pt x="132" y="5"/>
                  <a:pt x="130" y="4"/>
                  <a:pt x="130" y="4"/>
                </a:cubicBezTo>
                <a:cubicBezTo>
                  <a:pt x="118" y="6"/>
                  <a:pt x="122" y="6"/>
                  <a:pt x="103" y="7"/>
                </a:cubicBezTo>
                <a:cubicBezTo>
                  <a:pt x="100" y="10"/>
                  <a:pt x="97" y="12"/>
                  <a:pt x="95" y="14"/>
                </a:cubicBezTo>
                <a:cubicBezTo>
                  <a:pt x="94" y="21"/>
                  <a:pt x="92" y="30"/>
                  <a:pt x="83" y="30"/>
                </a:cubicBezTo>
                <a:close/>
              </a:path>
            </a:pathLst>
          </a:custGeom>
          <a:solidFill>
            <a:srgbClr val="66FFFF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14" name="Шахунский"/>
          <p:cNvSpPr>
            <a:spLocks/>
          </p:cNvSpPr>
          <p:nvPr/>
        </p:nvSpPr>
        <p:spPr bwMode="auto">
          <a:xfrm>
            <a:off x="4257675" y="866775"/>
            <a:ext cx="1000125" cy="1085850"/>
          </a:xfrm>
          <a:custGeom>
            <a:avLst/>
            <a:gdLst>
              <a:gd name="T0" fmla="*/ 2147483647 w 105"/>
              <a:gd name="T1" fmla="*/ 2147483647 h 114"/>
              <a:gd name="T2" fmla="*/ 2147483647 w 105"/>
              <a:gd name="T3" fmla="*/ 2147483647 h 114"/>
              <a:gd name="T4" fmla="*/ 2147483647 w 105"/>
              <a:gd name="T5" fmla="*/ 2147483647 h 114"/>
              <a:gd name="T6" fmla="*/ 2147483647 w 105"/>
              <a:gd name="T7" fmla="*/ 2147483647 h 114"/>
              <a:gd name="T8" fmla="*/ 2147483647 w 105"/>
              <a:gd name="T9" fmla="*/ 2147483647 h 114"/>
              <a:gd name="T10" fmla="*/ 2147483647 w 105"/>
              <a:gd name="T11" fmla="*/ 2147483647 h 114"/>
              <a:gd name="T12" fmla="*/ 2147483647 w 105"/>
              <a:gd name="T13" fmla="*/ 2147483647 h 114"/>
              <a:gd name="T14" fmla="*/ 2147483647 w 105"/>
              <a:gd name="T15" fmla="*/ 2147483647 h 114"/>
              <a:gd name="T16" fmla="*/ 2147483647 w 105"/>
              <a:gd name="T17" fmla="*/ 2147483647 h 114"/>
              <a:gd name="T18" fmla="*/ 2147483647 w 105"/>
              <a:gd name="T19" fmla="*/ 2147483647 h 114"/>
              <a:gd name="T20" fmla="*/ 2147483647 w 105"/>
              <a:gd name="T21" fmla="*/ 2147483647 h 114"/>
              <a:gd name="T22" fmla="*/ 2147483647 w 105"/>
              <a:gd name="T23" fmla="*/ 2147483647 h 114"/>
              <a:gd name="T24" fmla="*/ 2147483647 w 105"/>
              <a:gd name="T25" fmla="*/ 2147483647 h 114"/>
              <a:gd name="T26" fmla="*/ 2147483647 w 105"/>
              <a:gd name="T27" fmla="*/ 2147483647 h 114"/>
              <a:gd name="T28" fmla="*/ 2147483647 w 105"/>
              <a:gd name="T29" fmla="*/ 2147483647 h 114"/>
              <a:gd name="T30" fmla="*/ 2147483647 w 105"/>
              <a:gd name="T31" fmla="*/ 2147483647 h 114"/>
              <a:gd name="T32" fmla="*/ 2147483647 w 105"/>
              <a:gd name="T33" fmla="*/ 2147483647 h 114"/>
              <a:gd name="T34" fmla="*/ 2147483647 w 105"/>
              <a:gd name="T35" fmla="*/ 2147483647 h 114"/>
              <a:gd name="T36" fmla="*/ 2147483647 w 105"/>
              <a:gd name="T37" fmla="*/ 2147483647 h 114"/>
              <a:gd name="T38" fmla="*/ 2147483647 w 105"/>
              <a:gd name="T39" fmla="*/ 2147483647 h 114"/>
              <a:gd name="T40" fmla="*/ 2147483647 w 105"/>
              <a:gd name="T41" fmla="*/ 2147483647 h 114"/>
              <a:gd name="T42" fmla="*/ 2147483647 w 105"/>
              <a:gd name="T43" fmla="*/ 2147483647 h 114"/>
              <a:gd name="T44" fmla="*/ 0 w 105"/>
              <a:gd name="T45" fmla="*/ 2147483647 h 114"/>
              <a:gd name="T46" fmla="*/ 2147483647 w 105"/>
              <a:gd name="T47" fmla="*/ 2147483647 h 114"/>
              <a:gd name="T48" fmla="*/ 2147483647 w 105"/>
              <a:gd name="T49" fmla="*/ 2147483647 h 114"/>
              <a:gd name="T50" fmla="*/ 2147483647 w 105"/>
              <a:gd name="T51" fmla="*/ 2147483647 h 114"/>
              <a:gd name="T52" fmla="*/ 2147483647 w 105"/>
              <a:gd name="T53" fmla="*/ 2147483647 h 114"/>
              <a:gd name="T54" fmla="*/ 2147483647 w 105"/>
              <a:gd name="T55" fmla="*/ 2147483647 h 114"/>
              <a:gd name="T56" fmla="*/ 2147483647 w 105"/>
              <a:gd name="T57" fmla="*/ 2147483647 h 114"/>
              <a:gd name="T58" fmla="*/ 2147483647 w 105"/>
              <a:gd name="T59" fmla="*/ 2147483647 h 114"/>
              <a:gd name="T60" fmla="*/ 2147483647 w 105"/>
              <a:gd name="T61" fmla="*/ 2147483647 h 114"/>
              <a:gd name="T62" fmla="*/ 2147483647 w 105"/>
              <a:gd name="T63" fmla="*/ 2147483647 h 114"/>
              <a:gd name="T64" fmla="*/ 2147483647 w 105"/>
              <a:gd name="T65" fmla="*/ 2147483647 h 114"/>
              <a:gd name="T66" fmla="*/ 2147483647 w 105"/>
              <a:gd name="T67" fmla="*/ 2147483647 h 114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05"/>
              <a:gd name="T103" fmla="*/ 0 h 114"/>
              <a:gd name="T104" fmla="*/ 105 w 105"/>
              <a:gd name="T105" fmla="*/ 114 h 114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05" h="114">
                <a:moveTo>
                  <a:pt x="17" y="3"/>
                </a:moveTo>
                <a:cubicBezTo>
                  <a:pt x="24" y="0"/>
                  <a:pt x="33" y="3"/>
                  <a:pt x="40" y="4"/>
                </a:cubicBezTo>
                <a:cubicBezTo>
                  <a:pt x="42" y="6"/>
                  <a:pt x="45" y="9"/>
                  <a:pt x="45" y="9"/>
                </a:cubicBezTo>
                <a:cubicBezTo>
                  <a:pt x="50" y="8"/>
                  <a:pt x="49" y="7"/>
                  <a:pt x="53" y="5"/>
                </a:cubicBezTo>
                <a:cubicBezTo>
                  <a:pt x="54" y="4"/>
                  <a:pt x="57" y="3"/>
                  <a:pt x="57" y="3"/>
                </a:cubicBezTo>
                <a:cubicBezTo>
                  <a:pt x="64" y="6"/>
                  <a:pt x="68" y="8"/>
                  <a:pt x="76" y="9"/>
                </a:cubicBezTo>
                <a:cubicBezTo>
                  <a:pt x="83" y="8"/>
                  <a:pt x="90" y="9"/>
                  <a:pt x="97" y="10"/>
                </a:cubicBezTo>
                <a:cubicBezTo>
                  <a:pt x="105" y="18"/>
                  <a:pt x="96" y="28"/>
                  <a:pt x="89" y="29"/>
                </a:cubicBezTo>
                <a:cubicBezTo>
                  <a:pt x="85" y="36"/>
                  <a:pt x="88" y="36"/>
                  <a:pt x="78" y="37"/>
                </a:cubicBezTo>
                <a:cubicBezTo>
                  <a:pt x="77" y="40"/>
                  <a:pt x="76" y="41"/>
                  <a:pt x="75" y="43"/>
                </a:cubicBezTo>
                <a:cubicBezTo>
                  <a:pt x="77" y="45"/>
                  <a:pt x="78" y="50"/>
                  <a:pt x="80" y="53"/>
                </a:cubicBezTo>
                <a:cubicBezTo>
                  <a:pt x="81" y="54"/>
                  <a:pt x="83" y="56"/>
                  <a:pt x="83" y="56"/>
                </a:cubicBezTo>
                <a:cubicBezTo>
                  <a:pt x="82" y="60"/>
                  <a:pt x="80" y="62"/>
                  <a:pt x="79" y="66"/>
                </a:cubicBezTo>
                <a:cubicBezTo>
                  <a:pt x="80" y="75"/>
                  <a:pt x="79" y="75"/>
                  <a:pt x="87" y="76"/>
                </a:cubicBezTo>
                <a:cubicBezTo>
                  <a:pt x="89" y="78"/>
                  <a:pt x="92" y="83"/>
                  <a:pt x="92" y="83"/>
                </a:cubicBezTo>
                <a:cubicBezTo>
                  <a:pt x="93" y="91"/>
                  <a:pt x="92" y="98"/>
                  <a:pt x="91" y="106"/>
                </a:cubicBezTo>
                <a:cubicBezTo>
                  <a:pt x="89" y="105"/>
                  <a:pt x="87" y="103"/>
                  <a:pt x="85" y="102"/>
                </a:cubicBezTo>
                <a:cubicBezTo>
                  <a:pt x="82" y="104"/>
                  <a:pt x="83" y="104"/>
                  <a:pt x="79" y="103"/>
                </a:cubicBezTo>
                <a:cubicBezTo>
                  <a:pt x="63" y="104"/>
                  <a:pt x="55" y="104"/>
                  <a:pt x="45" y="114"/>
                </a:cubicBezTo>
                <a:cubicBezTo>
                  <a:pt x="36" y="111"/>
                  <a:pt x="36" y="111"/>
                  <a:pt x="24" y="110"/>
                </a:cubicBezTo>
                <a:cubicBezTo>
                  <a:pt x="21" y="107"/>
                  <a:pt x="24" y="111"/>
                  <a:pt x="24" y="100"/>
                </a:cubicBezTo>
                <a:cubicBezTo>
                  <a:pt x="24" y="83"/>
                  <a:pt x="21" y="79"/>
                  <a:pt x="6" y="78"/>
                </a:cubicBezTo>
                <a:cubicBezTo>
                  <a:pt x="5" y="75"/>
                  <a:pt x="0" y="69"/>
                  <a:pt x="0" y="69"/>
                </a:cubicBezTo>
                <a:cubicBezTo>
                  <a:pt x="2" y="65"/>
                  <a:pt x="6" y="63"/>
                  <a:pt x="9" y="60"/>
                </a:cubicBezTo>
                <a:cubicBezTo>
                  <a:pt x="11" y="59"/>
                  <a:pt x="13" y="56"/>
                  <a:pt x="13" y="56"/>
                </a:cubicBezTo>
                <a:lnTo>
                  <a:pt x="9" y="50"/>
                </a:lnTo>
                <a:cubicBezTo>
                  <a:pt x="9" y="50"/>
                  <a:pt x="8" y="49"/>
                  <a:pt x="8" y="49"/>
                </a:cubicBezTo>
                <a:cubicBezTo>
                  <a:pt x="11" y="43"/>
                  <a:pt x="10" y="44"/>
                  <a:pt x="17" y="42"/>
                </a:cubicBezTo>
                <a:cubicBezTo>
                  <a:pt x="18" y="42"/>
                  <a:pt x="20" y="41"/>
                  <a:pt x="20" y="41"/>
                </a:cubicBezTo>
                <a:cubicBezTo>
                  <a:pt x="22" y="39"/>
                  <a:pt x="22" y="39"/>
                  <a:pt x="20" y="33"/>
                </a:cubicBezTo>
                <a:cubicBezTo>
                  <a:pt x="19" y="31"/>
                  <a:pt x="15" y="27"/>
                  <a:pt x="14" y="26"/>
                </a:cubicBezTo>
                <a:cubicBezTo>
                  <a:pt x="10" y="22"/>
                  <a:pt x="11" y="15"/>
                  <a:pt x="7" y="11"/>
                </a:cubicBezTo>
                <a:cubicBezTo>
                  <a:pt x="10" y="6"/>
                  <a:pt x="13" y="6"/>
                  <a:pt x="18" y="4"/>
                </a:cubicBezTo>
                <a:cubicBezTo>
                  <a:pt x="20" y="2"/>
                  <a:pt x="21" y="2"/>
                  <a:pt x="19" y="2"/>
                </a:cubicBezTo>
              </a:path>
            </a:pathLst>
          </a:custGeom>
          <a:solidFill>
            <a:srgbClr val="FF99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15" name="Тоншаевский"/>
          <p:cNvSpPr>
            <a:spLocks/>
          </p:cNvSpPr>
          <p:nvPr/>
        </p:nvSpPr>
        <p:spPr bwMode="auto">
          <a:xfrm>
            <a:off x="4972050" y="952500"/>
            <a:ext cx="1009650" cy="923925"/>
          </a:xfrm>
          <a:custGeom>
            <a:avLst/>
            <a:gdLst>
              <a:gd name="T0" fmla="*/ 2147483647 w 106"/>
              <a:gd name="T1" fmla="*/ 0 h 97"/>
              <a:gd name="T2" fmla="*/ 2147483647 w 106"/>
              <a:gd name="T3" fmla="*/ 0 h 97"/>
              <a:gd name="T4" fmla="*/ 2147483647 w 106"/>
              <a:gd name="T5" fmla="*/ 2147483647 h 97"/>
              <a:gd name="T6" fmla="*/ 2147483647 w 106"/>
              <a:gd name="T7" fmla="*/ 2147483647 h 97"/>
              <a:gd name="T8" fmla="*/ 2147483647 w 106"/>
              <a:gd name="T9" fmla="*/ 2147483647 h 97"/>
              <a:gd name="T10" fmla="*/ 2147483647 w 106"/>
              <a:gd name="T11" fmla="*/ 2147483647 h 97"/>
              <a:gd name="T12" fmla="*/ 2147483647 w 106"/>
              <a:gd name="T13" fmla="*/ 2147483647 h 97"/>
              <a:gd name="T14" fmla="*/ 2147483647 w 106"/>
              <a:gd name="T15" fmla="*/ 2147483647 h 97"/>
              <a:gd name="T16" fmla="*/ 2147483647 w 106"/>
              <a:gd name="T17" fmla="*/ 2147483647 h 97"/>
              <a:gd name="T18" fmla="*/ 2147483647 w 106"/>
              <a:gd name="T19" fmla="*/ 2147483647 h 97"/>
              <a:gd name="T20" fmla="*/ 2147483647 w 106"/>
              <a:gd name="T21" fmla="*/ 2147483647 h 97"/>
              <a:gd name="T22" fmla="*/ 2147483647 w 106"/>
              <a:gd name="T23" fmla="*/ 2147483647 h 97"/>
              <a:gd name="T24" fmla="*/ 2147483647 w 106"/>
              <a:gd name="T25" fmla="*/ 2147483647 h 97"/>
              <a:gd name="T26" fmla="*/ 2147483647 w 106"/>
              <a:gd name="T27" fmla="*/ 2147483647 h 97"/>
              <a:gd name="T28" fmla="*/ 2147483647 w 106"/>
              <a:gd name="T29" fmla="*/ 2147483647 h 97"/>
              <a:gd name="T30" fmla="*/ 2147483647 w 106"/>
              <a:gd name="T31" fmla="*/ 2147483647 h 97"/>
              <a:gd name="T32" fmla="*/ 2147483647 w 106"/>
              <a:gd name="T33" fmla="*/ 2147483647 h 97"/>
              <a:gd name="T34" fmla="*/ 2147483647 w 106"/>
              <a:gd name="T35" fmla="*/ 2147483647 h 97"/>
              <a:gd name="T36" fmla="*/ 2147483647 w 106"/>
              <a:gd name="T37" fmla="*/ 2147483647 h 97"/>
              <a:gd name="T38" fmla="*/ 2147483647 w 106"/>
              <a:gd name="T39" fmla="*/ 2147483647 h 97"/>
              <a:gd name="T40" fmla="*/ 2147483647 w 106"/>
              <a:gd name="T41" fmla="*/ 2147483647 h 97"/>
              <a:gd name="T42" fmla="*/ 2147483647 w 106"/>
              <a:gd name="T43" fmla="*/ 2147483647 h 97"/>
              <a:gd name="T44" fmla="*/ 2147483647 w 106"/>
              <a:gd name="T45" fmla="*/ 2147483647 h 97"/>
              <a:gd name="T46" fmla="*/ 2147483647 w 106"/>
              <a:gd name="T47" fmla="*/ 2147483647 h 97"/>
              <a:gd name="T48" fmla="*/ 2147483647 w 106"/>
              <a:gd name="T49" fmla="*/ 2147483647 h 97"/>
              <a:gd name="T50" fmla="*/ 2147483647 w 106"/>
              <a:gd name="T51" fmla="*/ 2147483647 h 97"/>
              <a:gd name="T52" fmla="*/ 0 w 106"/>
              <a:gd name="T53" fmla="*/ 2147483647 h 97"/>
              <a:gd name="T54" fmla="*/ 2147483647 w 106"/>
              <a:gd name="T55" fmla="*/ 2147483647 h 97"/>
              <a:gd name="T56" fmla="*/ 2147483647 w 106"/>
              <a:gd name="T57" fmla="*/ 2147483647 h 97"/>
              <a:gd name="T58" fmla="*/ 2147483647 w 106"/>
              <a:gd name="T59" fmla="*/ 2147483647 h 97"/>
              <a:gd name="T60" fmla="*/ 2147483647 w 106"/>
              <a:gd name="T61" fmla="*/ 2147483647 h 97"/>
              <a:gd name="T62" fmla="*/ 2147483647 w 106"/>
              <a:gd name="T63" fmla="*/ 0 h 9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06"/>
              <a:gd name="T97" fmla="*/ 0 h 97"/>
              <a:gd name="T98" fmla="*/ 106 w 106"/>
              <a:gd name="T99" fmla="*/ 97 h 97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06" h="97">
                <a:moveTo>
                  <a:pt x="22" y="0"/>
                </a:moveTo>
                <a:lnTo>
                  <a:pt x="68" y="0"/>
                </a:lnTo>
                <a:cubicBezTo>
                  <a:pt x="68" y="0"/>
                  <a:pt x="74" y="3"/>
                  <a:pt x="74" y="3"/>
                </a:cubicBezTo>
                <a:cubicBezTo>
                  <a:pt x="75" y="3"/>
                  <a:pt x="76" y="5"/>
                  <a:pt x="77" y="5"/>
                </a:cubicBezTo>
                <a:cubicBezTo>
                  <a:pt x="78" y="6"/>
                  <a:pt x="80" y="6"/>
                  <a:pt x="81" y="6"/>
                </a:cubicBezTo>
                <a:cubicBezTo>
                  <a:pt x="83" y="7"/>
                  <a:pt x="84" y="8"/>
                  <a:pt x="87" y="9"/>
                </a:cubicBezTo>
                <a:cubicBezTo>
                  <a:pt x="92" y="6"/>
                  <a:pt x="88" y="7"/>
                  <a:pt x="97" y="8"/>
                </a:cubicBezTo>
                <a:lnTo>
                  <a:pt x="102" y="13"/>
                </a:lnTo>
                <a:cubicBezTo>
                  <a:pt x="102" y="13"/>
                  <a:pt x="103" y="14"/>
                  <a:pt x="103" y="14"/>
                </a:cubicBezTo>
                <a:cubicBezTo>
                  <a:pt x="104" y="16"/>
                  <a:pt x="106" y="19"/>
                  <a:pt x="106" y="19"/>
                </a:cubicBezTo>
                <a:cubicBezTo>
                  <a:pt x="104" y="26"/>
                  <a:pt x="98" y="28"/>
                  <a:pt x="92" y="32"/>
                </a:cubicBezTo>
                <a:cubicBezTo>
                  <a:pt x="90" y="33"/>
                  <a:pt x="87" y="37"/>
                  <a:pt x="87" y="37"/>
                </a:cubicBezTo>
                <a:cubicBezTo>
                  <a:pt x="86" y="42"/>
                  <a:pt x="88" y="51"/>
                  <a:pt x="84" y="55"/>
                </a:cubicBezTo>
                <a:cubicBezTo>
                  <a:pt x="85" y="64"/>
                  <a:pt x="83" y="69"/>
                  <a:pt x="81" y="77"/>
                </a:cubicBezTo>
                <a:cubicBezTo>
                  <a:pt x="80" y="81"/>
                  <a:pt x="80" y="84"/>
                  <a:pt x="79" y="88"/>
                </a:cubicBezTo>
                <a:cubicBezTo>
                  <a:pt x="79" y="89"/>
                  <a:pt x="77" y="90"/>
                  <a:pt x="77" y="90"/>
                </a:cubicBezTo>
                <a:cubicBezTo>
                  <a:pt x="71" y="89"/>
                  <a:pt x="69" y="88"/>
                  <a:pt x="64" y="85"/>
                </a:cubicBezTo>
                <a:cubicBezTo>
                  <a:pt x="62" y="84"/>
                  <a:pt x="58" y="82"/>
                  <a:pt x="58" y="82"/>
                </a:cubicBezTo>
                <a:cubicBezTo>
                  <a:pt x="51" y="84"/>
                  <a:pt x="48" y="90"/>
                  <a:pt x="42" y="93"/>
                </a:cubicBezTo>
                <a:cubicBezTo>
                  <a:pt x="39" y="95"/>
                  <a:pt x="32" y="97"/>
                  <a:pt x="32" y="97"/>
                </a:cubicBezTo>
                <a:cubicBezTo>
                  <a:pt x="30" y="95"/>
                  <a:pt x="28" y="94"/>
                  <a:pt x="26" y="93"/>
                </a:cubicBezTo>
                <a:cubicBezTo>
                  <a:pt x="24" y="94"/>
                  <a:pt x="19" y="97"/>
                  <a:pt x="19" y="97"/>
                </a:cubicBezTo>
                <a:cubicBezTo>
                  <a:pt x="14" y="94"/>
                  <a:pt x="17" y="87"/>
                  <a:pt x="18" y="82"/>
                </a:cubicBezTo>
                <a:cubicBezTo>
                  <a:pt x="15" y="67"/>
                  <a:pt x="13" y="72"/>
                  <a:pt x="5" y="64"/>
                </a:cubicBezTo>
                <a:cubicBezTo>
                  <a:pt x="4" y="61"/>
                  <a:pt x="3" y="57"/>
                  <a:pt x="6" y="54"/>
                </a:cubicBezTo>
                <a:cubicBezTo>
                  <a:pt x="8" y="47"/>
                  <a:pt x="8" y="48"/>
                  <a:pt x="4" y="42"/>
                </a:cubicBezTo>
                <a:cubicBezTo>
                  <a:pt x="3" y="40"/>
                  <a:pt x="0" y="35"/>
                  <a:pt x="0" y="35"/>
                </a:cubicBezTo>
                <a:cubicBezTo>
                  <a:pt x="3" y="29"/>
                  <a:pt x="4" y="28"/>
                  <a:pt x="11" y="26"/>
                </a:cubicBezTo>
                <a:cubicBezTo>
                  <a:pt x="16" y="21"/>
                  <a:pt x="10" y="27"/>
                  <a:pt x="14" y="21"/>
                </a:cubicBezTo>
                <a:cubicBezTo>
                  <a:pt x="17" y="16"/>
                  <a:pt x="23" y="15"/>
                  <a:pt x="26" y="10"/>
                </a:cubicBezTo>
                <a:cubicBezTo>
                  <a:pt x="25" y="7"/>
                  <a:pt x="22" y="2"/>
                  <a:pt x="22" y="2"/>
                </a:cubicBezTo>
                <a:cubicBezTo>
                  <a:pt x="23" y="0"/>
                  <a:pt x="24" y="0"/>
                  <a:pt x="22" y="0"/>
                </a:cubicBezTo>
                <a:close/>
              </a:path>
            </a:pathLst>
          </a:custGeom>
          <a:solidFill>
            <a:srgbClr val="66FFFF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16" name="Уреньский"/>
          <p:cNvSpPr>
            <a:spLocks/>
          </p:cNvSpPr>
          <p:nvPr/>
        </p:nvSpPr>
        <p:spPr bwMode="auto">
          <a:xfrm>
            <a:off x="3619500" y="1466850"/>
            <a:ext cx="895350" cy="962025"/>
          </a:xfrm>
          <a:custGeom>
            <a:avLst/>
            <a:gdLst>
              <a:gd name="T0" fmla="*/ 2147483647 w 94"/>
              <a:gd name="T1" fmla="*/ 2147483647 h 101"/>
              <a:gd name="T2" fmla="*/ 0 w 94"/>
              <a:gd name="T3" fmla="*/ 2147483647 h 101"/>
              <a:gd name="T4" fmla="*/ 2147483647 w 94"/>
              <a:gd name="T5" fmla="*/ 2147483647 h 101"/>
              <a:gd name="T6" fmla="*/ 2147483647 w 94"/>
              <a:gd name="T7" fmla="*/ 2147483647 h 101"/>
              <a:gd name="T8" fmla="*/ 2147483647 w 94"/>
              <a:gd name="T9" fmla="*/ 2147483647 h 101"/>
              <a:gd name="T10" fmla="*/ 2147483647 w 94"/>
              <a:gd name="T11" fmla="*/ 2147483647 h 101"/>
              <a:gd name="T12" fmla="*/ 2147483647 w 94"/>
              <a:gd name="T13" fmla="*/ 2147483647 h 101"/>
              <a:gd name="T14" fmla="*/ 2147483647 w 94"/>
              <a:gd name="T15" fmla="*/ 2147483647 h 101"/>
              <a:gd name="T16" fmla="*/ 2147483647 w 94"/>
              <a:gd name="T17" fmla="*/ 2147483647 h 101"/>
              <a:gd name="T18" fmla="*/ 2147483647 w 94"/>
              <a:gd name="T19" fmla="*/ 2147483647 h 101"/>
              <a:gd name="T20" fmla="*/ 2147483647 w 94"/>
              <a:gd name="T21" fmla="*/ 2147483647 h 101"/>
              <a:gd name="T22" fmla="*/ 2147483647 w 94"/>
              <a:gd name="T23" fmla="*/ 2147483647 h 101"/>
              <a:gd name="T24" fmla="*/ 2147483647 w 94"/>
              <a:gd name="T25" fmla="*/ 2147483647 h 101"/>
              <a:gd name="T26" fmla="*/ 2147483647 w 94"/>
              <a:gd name="T27" fmla="*/ 2147483647 h 101"/>
              <a:gd name="T28" fmla="*/ 2147483647 w 94"/>
              <a:gd name="T29" fmla="*/ 2147483647 h 101"/>
              <a:gd name="T30" fmla="*/ 2147483647 w 94"/>
              <a:gd name="T31" fmla="*/ 2147483647 h 101"/>
              <a:gd name="T32" fmla="*/ 2147483647 w 94"/>
              <a:gd name="T33" fmla="*/ 2147483647 h 101"/>
              <a:gd name="T34" fmla="*/ 2147483647 w 94"/>
              <a:gd name="T35" fmla="*/ 2147483647 h 101"/>
              <a:gd name="T36" fmla="*/ 2147483647 w 94"/>
              <a:gd name="T37" fmla="*/ 2147483647 h 101"/>
              <a:gd name="T38" fmla="*/ 2147483647 w 94"/>
              <a:gd name="T39" fmla="*/ 2147483647 h 101"/>
              <a:gd name="T40" fmla="*/ 2147483647 w 94"/>
              <a:gd name="T41" fmla="*/ 2147483647 h 101"/>
              <a:gd name="T42" fmla="*/ 2147483647 w 94"/>
              <a:gd name="T43" fmla="*/ 2147483647 h 101"/>
              <a:gd name="T44" fmla="*/ 2147483647 w 94"/>
              <a:gd name="T45" fmla="*/ 2147483647 h 101"/>
              <a:gd name="T46" fmla="*/ 2147483647 w 94"/>
              <a:gd name="T47" fmla="*/ 2147483647 h 101"/>
              <a:gd name="T48" fmla="*/ 2147483647 w 94"/>
              <a:gd name="T49" fmla="*/ 2147483647 h 101"/>
              <a:gd name="T50" fmla="*/ 2147483647 w 94"/>
              <a:gd name="T51" fmla="*/ 2147483647 h 101"/>
              <a:gd name="T52" fmla="*/ 2147483647 w 94"/>
              <a:gd name="T53" fmla="*/ 2147483647 h 101"/>
              <a:gd name="T54" fmla="*/ 2147483647 w 94"/>
              <a:gd name="T55" fmla="*/ 2147483647 h 101"/>
              <a:gd name="T56" fmla="*/ 2147483647 w 94"/>
              <a:gd name="T57" fmla="*/ 2147483647 h 101"/>
              <a:gd name="T58" fmla="*/ 2147483647 w 94"/>
              <a:gd name="T59" fmla="*/ 2147483647 h 101"/>
              <a:gd name="T60" fmla="*/ 2147483647 w 94"/>
              <a:gd name="T61" fmla="*/ 2147483647 h 101"/>
              <a:gd name="T62" fmla="*/ 2147483647 w 94"/>
              <a:gd name="T63" fmla="*/ 2147483647 h 101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94"/>
              <a:gd name="T97" fmla="*/ 0 h 101"/>
              <a:gd name="T98" fmla="*/ 94 w 94"/>
              <a:gd name="T99" fmla="*/ 101 h 101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94" h="101">
                <a:moveTo>
                  <a:pt x="1" y="31"/>
                </a:moveTo>
                <a:cubicBezTo>
                  <a:pt x="3" y="33"/>
                  <a:pt x="1" y="36"/>
                  <a:pt x="0" y="38"/>
                </a:cubicBezTo>
                <a:cubicBezTo>
                  <a:pt x="2" y="55"/>
                  <a:pt x="10" y="45"/>
                  <a:pt x="14" y="58"/>
                </a:cubicBezTo>
                <a:cubicBezTo>
                  <a:pt x="13" y="61"/>
                  <a:pt x="12" y="64"/>
                  <a:pt x="11" y="67"/>
                </a:cubicBezTo>
                <a:lnTo>
                  <a:pt x="14" y="74"/>
                </a:lnTo>
                <a:cubicBezTo>
                  <a:pt x="14" y="74"/>
                  <a:pt x="15" y="75"/>
                  <a:pt x="15" y="75"/>
                </a:cubicBezTo>
                <a:lnTo>
                  <a:pt x="20" y="71"/>
                </a:lnTo>
                <a:cubicBezTo>
                  <a:pt x="20" y="71"/>
                  <a:pt x="21" y="70"/>
                  <a:pt x="21" y="70"/>
                </a:cubicBezTo>
                <a:cubicBezTo>
                  <a:pt x="28" y="72"/>
                  <a:pt x="25" y="73"/>
                  <a:pt x="24" y="79"/>
                </a:cubicBezTo>
                <a:cubicBezTo>
                  <a:pt x="26" y="85"/>
                  <a:pt x="26" y="83"/>
                  <a:pt x="33" y="84"/>
                </a:cubicBezTo>
                <a:cubicBezTo>
                  <a:pt x="35" y="86"/>
                  <a:pt x="39" y="92"/>
                  <a:pt x="42" y="93"/>
                </a:cubicBezTo>
                <a:cubicBezTo>
                  <a:pt x="44" y="94"/>
                  <a:pt x="49" y="96"/>
                  <a:pt x="49" y="96"/>
                </a:cubicBezTo>
                <a:cubicBezTo>
                  <a:pt x="49" y="97"/>
                  <a:pt x="49" y="99"/>
                  <a:pt x="50" y="100"/>
                </a:cubicBezTo>
                <a:cubicBezTo>
                  <a:pt x="51" y="101"/>
                  <a:pt x="53" y="98"/>
                  <a:pt x="54" y="97"/>
                </a:cubicBezTo>
                <a:cubicBezTo>
                  <a:pt x="56" y="95"/>
                  <a:pt x="59" y="93"/>
                  <a:pt x="59" y="93"/>
                </a:cubicBezTo>
                <a:cubicBezTo>
                  <a:pt x="60" y="90"/>
                  <a:pt x="63" y="85"/>
                  <a:pt x="63" y="85"/>
                </a:cubicBezTo>
                <a:cubicBezTo>
                  <a:pt x="65" y="79"/>
                  <a:pt x="66" y="82"/>
                  <a:pt x="70" y="78"/>
                </a:cubicBezTo>
                <a:cubicBezTo>
                  <a:pt x="72" y="76"/>
                  <a:pt x="75" y="73"/>
                  <a:pt x="75" y="73"/>
                </a:cubicBezTo>
                <a:cubicBezTo>
                  <a:pt x="77" y="66"/>
                  <a:pt x="82" y="68"/>
                  <a:pt x="85" y="63"/>
                </a:cubicBezTo>
                <a:cubicBezTo>
                  <a:pt x="86" y="60"/>
                  <a:pt x="91" y="57"/>
                  <a:pt x="91" y="57"/>
                </a:cubicBezTo>
                <a:cubicBezTo>
                  <a:pt x="91" y="54"/>
                  <a:pt x="94" y="52"/>
                  <a:pt x="93" y="49"/>
                </a:cubicBezTo>
                <a:cubicBezTo>
                  <a:pt x="93" y="48"/>
                  <a:pt x="90" y="46"/>
                  <a:pt x="90" y="46"/>
                </a:cubicBezTo>
                <a:cubicBezTo>
                  <a:pt x="93" y="40"/>
                  <a:pt x="92" y="32"/>
                  <a:pt x="89" y="26"/>
                </a:cubicBezTo>
                <a:cubicBezTo>
                  <a:pt x="87" y="17"/>
                  <a:pt x="82" y="15"/>
                  <a:pt x="73" y="14"/>
                </a:cubicBezTo>
                <a:cubicBezTo>
                  <a:pt x="70" y="11"/>
                  <a:pt x="68" y="7"/>
                  <a:pt x="63" y="5"/>
                </a:cubicBezTo>
                <a:cubicBezTo>
                  <a:pt x="62" y="4"/>
                  <a:pt x="60" y="1"/>
                  <a:pt x="60" y="1"/>
                </a:cubicBezTo>
                <a:cubicBezTo>
                  <a:pt x="55" y="2"/>
                  <a:pt x="49" y="0"/>
                  <a:pt x="45" y="2"/>
                </a:cubicBezTo>
                <a:cubicBezTo>
                  <a:pt x="44" y="10"/>
                  <a:pt x="41" y="11"/>
                  <a:pt x="34" y="12"/>
                </a:cubicBezTo>
                <a:cubicBezTo>
                  <a:pt x="32" y="14"/>
                  <a:pt x="25" y="14"/>
                  <a:pt x="22" y="15"/>
                </a:cubicBezTo>
                <a:cubicBezTo>
                  <a:pt x="15" y="14"/>
                  <a:pt x="15" y="15"/>
                  <a:pt x="9" y="18"/>
                </a:cubicBezTo>
                <a:cubicBezTo>
                  <a:pt x="8" y="22"/>
                  <a:pt x="8" y="26"/>
                  <a:pt x="6" y="29"/>
                </a:cubicBezTo>
                <a:cubicBezTo>
                  <a:pt x="6" y="30"/>
                  <a:pt x="1" y="33"/>
                  <a:pt x="1" y="31"/>
                </a:cubicBezTo>
                <a:close/>
              </a:path>
            </a:pathLst>
          </a:custGeom>
          <a:solidFill>
            <a:srgbClr val="FF00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23" name="Тонкинский"/>
          <p:cNvSpPr>
            <a:spLocks/>
          </p:cNvSpPr>
          <p:nvPr/>
        </p:nvSpPr>
        <p:spPr bwMode="auto">
          <a:xfrm>
            <a:off x="4171950" y="1847850"/>
            <a:ext cx="923925" cy="600075"/>
          </a:xfrm>
          <a:custGeom>
            <a:avLst/>
            <a:gdLst>
              <a:gd name="T0" fmla="*/ 0 w 97"/>
              <a:gd name="T1" fmla="*/ 2147483647 h 63"/>
              <a:gd name="T2" fmla="*/ 2147483647 w 97"/>
              <a:gd name="T3" fmla="*/ 2147483647 h 63"/>
              <a:gd name="T4" fmla="*/ 2147483647 w 97"/>
              <a:gd name="T5" fmla="*/ 2147483647 h 63"/>
              <a:gd name="T6" fmla="*/ 2147483647 w 97"/>
              <a:gd name="T7" fmla="*/ 2147483647 h 63"/>
              <a:gd name="T8" fmla="*/ 2147483647 w 97"/>
              <a:gd name="T9" fmla="*/ 2147483647 h 63"/>
              <a:gd name="T10" fmla="*/ 2147483647 w 97"/>
              <a:gd name="T11" fmla="*/ 2147483647 h 63"/>
              <a:gd name="T12" fmla="*/ 2147483647 w 97"/>
              <a:gd name="T13" fmla="*/ 2147483647 h 63"/>
              <a:gd name="T14" fmla="*/ 2147483647 w 97"/>
              <a:gd name="T15" fmla="*/ 2147483647 h 63"/>
              <a:gd name="T16" fmla="*/ 2147483647 w 97"/>
              <a:gd name="T17" fmla="*/ 2147483647 h 63"/>
              <a:gd name="T18" fmla="*/ 2147483647 w 97"/>
              <a:gd name="T19" fmla="*/ 2147483647 h 63"/>
              <a:gd name="T20" fmla="*/ 2147483647 w 97"/>
              <a:gd name="T21" fmla="*/ 2147483647 h 63"/>
              <a:gd name="T22" fmla="*/ 2147483647 w 97"/>
              <a:gd name="T23" fmla="*/ 2147483647 h 63"/>
              <a:gd name="T24" fmla="*/ 2147483647 w 97"/>
              <a:gd name="T25" fmla="*/ 2147483647 h 63"/>
              <a:gd name="T26" fmla="*/ 2147483647 w 97"/>
              <a:gd name="T27" fmla="*/ 2147483647 h 63"/>
              <a:gd name="T28" fmla="*/ 2147483647 w 97"/>
              <a:gd name="T29" fmla="*/ 2147483647 h 63"/>
              <a:gd name="T30" fmla="*/ 2147483647 w 97"/>
              <a:gd name="T31" fmla="*/ 2147483647 h 63"/>
              <a:gd name="T32" fmla="*/ 2147483647 w 97"/>
              <a:gd name="T33" fmla="*/ 0 h 63"/>
              <a:gd name="T34" fmla="*/ 2147483647 w 97"/>
              <a:gd name="T35" fmla="*/ 2147483647 h 63"/>
              <a:gd name="T36" fmla="*/ 2147483647 w 97"/>
              <a:gd name="T37" fmla="*/ 2147483647 h 63"/>
              <a:gd name="T38" fmla="*/ 2147483647 w 97"/>
              <a:gd name="T39" fmla="*/ 2147483647 h 63"/>
              <a:gd name="T40" fmla="*/ 2147483647 w 97"/>
              <a:gd name="T41" fmla="*/ 2147483647 h 63"/>
              <a:gd name="T42" fmla="*/ 2147483647 w 97"/>
              <a:gd name="T43" fmla="*/ 2147483647 h 63"/>
              <a:gd name="T44" fmla="*/ 2147483647 w 97"/>
              <a:gd name="T45" fmla="*/ 2147483647 h 63"/>
              <a:gd name="T46" fmla="*/ 2147483647 w 97"/>
              <a:gd name="T47" fmla="*/ 2147483647 h 63"/>
              <a:gd name="T48" fmla="*/ 2147483647 w 97"/>
              <a:gd name="T49" fmla="*/ 2147483647 h 63"/>
              <a:gd name="T50" fmla="*/ 0 w 97"/>
              <a:gd name="T51" fmla="*/ 2147483647 h 63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97"/>
              <a:gd name="T79" fmla="*/ 0 h 63"/>
              <a:gd name="T80" fmla="*/ 97 w 97"/>
              <a:gd name="T81" fmla="*/ 63 h 63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97" h="63">
                <a:moveTo>
                  <a:pt x="0" y="54"/>
                </a:moveTo>
                <a:cubicBezTo>
                  <a:pt x="2" y="57"/>
                  <a:pt x="6" y="63"/>
                  <a:pt x="6" y="63"/>
                </a:cubicBezTo>
                <a:cubicBezTo>
                  <a:pt x="9" y="60"/>
                  <a:pt x="12" y="58"/>
                  <a:pt x="16" y="57"/>
                </a:cubicBezTo>
                <a:cubicBezTo>
                  <a:pt x="19" y="58"/>
                  <a:pt x="25" y="62"/>
                  <a:pt x="25" y="62"/>
                </a:cubicBezTo>
                <a:cubicBezTo>
                  <a:pt x="38" y="61"/>
                  <a:pt x="38" y="60"/>
                  <a:pt x="45" y="53"/>
                </a:cubicBezTo>
                <a:cubicBezTo>
                  <a:pt x="46" y="50"/>
                  <a:pt x="51" y="44"/>
                  <a:pt x="51" y="44"/>
                </a:cubicBezTo>
                <a:cubicBezTo>
                  <a:pt x="50" y="41"/>
                  <a:pt x="49" y="39"/>
                  <a:pt x="52" y="36"/>
                </a:cubicBezTo>
                <a:cubicBezTo>
                  <a:pt x="53" y="37"/>
                  <a:pt x="55" y="38"/>
                  <a:pt x="56" y="39"/>
                </a:cubicBezTo>
                <a:cubicBezTo>
                  <a:pt x="61" y="36"/>
                  <a:pt x="64" y="31"/>
                  <a:pt x="69" y="29"/>
                </a:cubicBezTo>
                <a:cubicBezTo>
                  <a:pt x="71" y="27"/>
                  <a:pt x="74" y="24"/>
                  <a:pt x="74" y="24"/>
                </a:cubicBezTo>
                <a:cubicBezTo>
                  <a:pt x="76" y="26"/>
                  <a:pt x="76" y="27"/>
                  <a:pt x="78" y="29"/>
                </a:cubicBezTo>
                <a:cubicBezTo>
                  <a:pt x="81" y="29"/>
                  <a:pt x="85" y="29"/>
                  <a:pt x="88" y="28"/>
                </a:cubicBezTo>
                <a:cubicBezTo>
                  <a:pt x="90" y="28"/>
                  <a:pt x="93" y="24"/>
                  <a:pt x="93" y="24"/>
                </a:cubicBezTo>
                <a:cubicBezTo>
                  <a:pt x="91" y="20"/>
                  <a:pt x="91" y="21"/>
                  <a:pt x="84" y="20"/>
                </a:cubicBezTo>
                <a:cubicBezTo>
                  <a:pt x="88" y="16"/>
                  <a:pt x="92" y="13"/>
                  <a:pt x="97" y="11"/>
                </a:cubicBezTo>
                <a:cubicBezTo>
                  <a:pt x="96" y="7"/>
                  <a:pt x="95" y="6"/>
                  <a:pt x="92" y="3"/>
                </a:cubicBezTo>
                <a:cubicBezTo>
                  <a:pt x="91" y="2"/>
                  <a:pt x="89" y="0"/>
                  <a:pt x="89" y="0"/>
                </a:cubicBezTo>
                <a:cubicBezTo>
                  <a:pt x="82" y="1"/>
                  <a:pt x="74" y="2"/>
                  <a:pt x="67" y="3"/>
                </a:cubicBezTo>
                <a:cubicBezTo>
                  <a:pt x="65" y="5"/>
                  <a:pt x="60" y="6"/>
                  <a:pt x="60" y="6"/>
                </a:cubicBezTo>
                <a:cubicBezTo>
                  <a:pt x="58" y="8"/>
                  <a:pt x="54" y="11"/>
                  <a:pt x="54" y="11"/>
                </a:cubicBezTo>
                <a:cubicBezTo>
                  <a:pt x="46" y="8"/>
                  <a:pt x="50" y="9"/>
                  <a:pt x="41" y="8"/>
                </a:cubicBezTo>
                <a:cubicBezTo>
                  <a:pt x="39" y="6"/>
                  <a:pt x="32" y="6"/>
                  <a:pt x="35" y="9"/>
                </a:cubicBezTo>
                <a:cubicBezTo>
                  <a:pt x="32" y="15"/>
                  <a:pt x="30" y="19"/>
                  <a:pt x="26" y="24"/>
                </a:cubicBezTo>
                <a:cubicBezTo>
                  <a:pt x="24" y="27"/>
                  <a:pt x="18" y="30"/>
                  <a:pt x="18" y="30"/>
                </a:cubicBezTo>
                <a:cubicBezTo>
                  <a:pt x="15" y="37"/>
                  <a:pt x="8" y="42"/>
                  <a:pt x="3" y="47"/>
                </a:cubicBezTo>
                <a:cubicBezTo>
                  <a:pt x="2" y="49"/>
                  <a:pt x="0" y="54"/>
                  <a:pt x="0" y="54"/>
                </a:cubicBezTo>
                <a:close/>
              </a:path>
            </a:pathLst>
          </a:custGeom>
          <a:solidFill>
            <a:srgbClr val="66FFFF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24" name="Варнавинский"/>
          <p:cNvSpPr>
            <a:spLocks/>
          </p:cNvSpPr>
          <p:nvPr/>
        </p:nvSpPr>
        <p:spPr bwMode="auto">
          <a:xfrm>
            <a:off x="2628900" y="1266825"/>
            <a:ext cx="1133475" cy="1123950"/>
          </a:xfrm>
          <a:custGeom>
            <a:avLst/>
            <a:gdLst>
              <a:gd name="T0" fmla="*/ 2147483647 w 115"/>
              <a:gd name="T1" fmla="*/ 2147483647 h 117"/>
              <a:gd name="T2" fmla="*/ 2147483647 w 115"/>
              <a:gd name="T3" fmla="*/ 2147483647 h 117"/>
              <a:gd name="T4" fmla="*/ 2147483647 w 115"/>
              <a:gd name="T5" fmla="*/ 2147483647 h 117"/>
              <a:gd name="T6" fmla="*/ 2147483647 w 115"/>
              <a:gd name="T7" fmla="*/ 2147483647 h 117"/>
              <a:gd name="T8" fmla="*/ 2147483647 w 115"/>
              <a:gd name="T9" fmla="*/ 2147483647 h 117"/>
              <a:gd name="T10" fmla="*/ 2147483647 w 115"/>
              <a:gd name="T11" fmla="*/ 2147483647 h 117"/>
              <a:gd name="T12" fmla="*/ 2147483647 w 115"/>
              <a:gd name="T13" fmla="*/ 2147483647 h 117"/>
              <a:gd name="T14" fmla="*/ 2147483647 w 115"/>
              <a:gd name="T15" fmla="*/ 2147483647 h 117"/>
              <a:gd name="T16" fmla="*/ 2147483647 w 115"/>
              <a:gd name="T17" fmla="*/ 2147483647 h 117"/>
              <a:gd name="T18" fmla="*/ 2147483647 w 115"/>
              <a:gd name="T19" fmla="*/ 2147483647 h 117"/>
              <a:gd name="T20" fmla="*/ 2147483647 w 115"/>
              <a:gd name="T21" fmla="*/ 2147483647 h 117"/>
              <a:gd name="T22" fmla="*/ 2147483647 w 115"/>
              <a:gd name="T23" fmla="*/ 2147483647 h 117"/>
              <a:gd name="T24" fmla="*/ 2147483647 w 115"/>
              <a:gd name="T25" fmla="*/ 2147483647 h 117"/>
              <a:gd name="T26" fmla="*/ 2147483647 w 115"/>
              <a:gd name="T27" fmla="*/ 2147483647 h 117"/>
              <a:gd name="T28" fmla="*/ 2147483647 w 115"/>
              <a:gd name="T29" fmla="*/ 2147483647 h 117"/>
              <a:gd name="T30" fmla="*/ 2147483647 w 115"/>
              <a:gd name="T31" fmla="*/ 2147483647 h 117"/>
              <a:gd name="T32" fmla="*/ 2147483647 w 115"/>
              <a:gd name="T33" fmla="*/ 2147483647 h 117"/>
              <a:gd name="T34" fmla="*/ 2147483647 w 115"/>
              <a:gd name="T35" fmla="*/ 2147483647 h 117"/>
              <a:gd name="T36" fmla="*/ 2147483647 w 115"/>
              <a:gd name="T37" fmla="*/ 2147483647 h 117"/>
              <a:gd name="T38" fmla="*/ 2147483647 w 115"/>
              <a:gd name="T39" fmla="*/ 2147483647 h 117"/>
              <a:gd name="T40" fmla="*/ 2147483647 w 115"/>
              <a:gd name="T41" fmla="*/ 2147483647 h 117"/>
              <a:gd name="T42" fmla="*/ 2147483647 w 115"/>
              <a:gd name="T43" fmla="*/ 2147483647 h 117"/>
              <a:gd name="T44" fmla="*/ 2147483647 w 115"/>
              <a:gd name="T45" fmla="*/ 2147483647 h 117"/>
              <a:gd name="T46" fmla="*/ 2147483647 w 115"/>
              <a:gd name="T47" fmla="*/ 2147483647 h 117"/>
              <a:gd name="T48" fmla="*/ 2147483647 w 115"/>
              <a:gd name="T49" fmla="*/ 2147483647 h 117"/>
              <a:gd name="T50" fmla="*/ 2147483647 w 115"/>
              <a:gd name="T51" fmla="*/ 2147483647 h 117"/>
              <a:gd name="T52" fmla="*/ 2147483647 w 115"/>
              <a:gd name="T53" fmla="*/ 2147483647 h 117"/>
              <a:gd name="T54" fmla="*/ 2147483647 w 115"/>
              <a:gd name="T55" fmla="*/ 2147483647 h 117"/>
              <a:gd name="T56" fmla="*/ 2147483647 w 115"/>
              <a:gd name="T57" fmla="*/ 2147483647 h 117"/>
              <a:gd name="T58" fmla="*/ 2147483647 w 115"/>
              <a:gd name="T59" fmla="*/ 2147483647 h 117"/>
              <a:gd name="T60" fmla="*/ 2147483647 w 115"/>
              <a:gd name="T61" fmla="*/ 2147483647 h 117"/>
              <a:gd name="T62" fmla="*/ 2147483647 w 115"/>
              <a:gd name="T63" fmla="*/ 2147483647 h 117"/>
              <a:gd name="T64" fmla="*/ 2147483647 w 115"/>
              <a:gd name="T65" fmla="*/ 2147483647 h 117"/>
              <a:gd name="T66" fmla="*/ 2147483647 w 115"/>
              <a:gd name="T67" fmla="*/ 2147483647 h 117"/>
              <a:gd name="T68" fmla="*/ 2147483647 w 115"/>
              <a:gd name="T69" fmla="*/ 2147483647 h 117"/>
              <a:gd name="T70" fmla="*/ 2147483647 w 115"/>
              <a:gd name="T71" fmla="*/ 0 h 117"/>
              <a:gd name="T72" fmla="*/ 2147483647 w 115"/>
              <a:gd name="T73" fmla="*/ 2147483647 h 117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15"/>
              <a:gd name="T112" fmla="*/ 0 h 117"/>
              <a:gd name="T113" fmla="*/ 115 w 115"/>
              <a:gd name="T114" fmla="*/ 117 h 117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15" h="117">
                <a:moveTo>
                  <a:pt x="59" y="1"/>
                </a:moveTo>
                <a:cubicBezTo>
                  <a:pt x="58" y="11"/>
                  <a:pt x="53" y="20"/>
                  <a:pt x="46" y="27"/>
                </a:cubicBezTo>
                <a:cubicBezTo>
                  <a:pt x="45" y="28"/>
                  <a:pt x="34" y="29"/>
                  <a:pt x="31" y="30"/>
                </a:cubicBezTo>
                <a:cubicBezTo>
                  <a:pt x="29" y="32"/>
                  <a:pt x="25" y="33"/>
                  <a:pt x="24" y="36"/>
                </a:cubicBezTo>
                <a:cubicBezTo>
                  <a:pt x="20" y="45"/>
                  <a:pt x="13" y="55"/>
                  <a:pt x="4" y="58"/>
                </a:cubicBezTo>
                <a:cubicBezTo>
                  <a:pt x="0" y="62"/>
                  <a:pt x="9" y="66"/>
                  <a:pt x="12" y="67"/>
                </a:cubicBezTo>
                <a:cubicBezTo>
                  <a:pt x="14" y="69"/>
                  <a:pt x="14" y="71"/>
                  <a:pt x="15" y="74"/>
                </a:cubicBezTo>
                <a:cubicBezTo>
                  <a:pt x="17" y="78"/>
                  <a:pt x="22" y="80"/>
                  <a:pt x="25" y="83"/>
                </a:cubicBezTo>
                <a:cubicBezTo>
                  <a:pt x="26" y="91"/>
                  <a:pt x="25" y="93"/>
                  <a:pt x="31" y="95"/>
                </a:cubicBezTo>
                <a:cubicBezTo>
                  <a:pt x="39" y="103"/>
                  <a:pt x="28" y="108"/>
                  <a:pt x="38" y="111"/>
                </a:cubicBezTo>
                <a:cubicBezTo>
                  <a:pt x="40" y="113"/>
                  <a:pt x="40" y="115"/>
                  <a:pt x="41" y="117"/>
                </a:cubicBezTo>
                <a:cubicBezTo>
                  <a:pt x="51" y="116"/>
                  <a:pt x="47" y="117"/>
                  <a:pt x="52" y="114"/>
                </a:cubicBezTo>
                <a:cubicBezTo>
                  <a:pt x="55" y="115"/>
                  <a:pt x="60" y="113"/>
                  <a:pt x="60" y="113"/>
                </a:cubicBezTo>
                <a:cubicBezTo>
                  <a:pt x="59" y="111"/>
                  <a:pt x="61" y="108"/>
                  <a:pt x="61" y="108"/>
                </a:cubicBezTo>
                <a:cubicBezTo>
                  <a:pt x="63" y="109"/>
                  <a:pt x="67" y="111"/>
                  <a:pt x="67" y="111"/>
                </a:cubicBezTo>
                <a:cubicBezTo>
                  <a:pt x="69" y="110"/>
                  <a:pt x="71" y="110"/>
                  <a:pt x="73" y="112"/>
                </a:cubicBezTo>
                <a:cubicBezTo>
                  <a:pt x="77" y="110"/>
                  <a:pt x="73" y="104"/>
                  <a:pt x="77" y="102"/>
                </a:cubicBezTo>
                <a:cubicBezTo>
                  <a:pt x="80" y="100"/>
                  <a:pt x="84" y="99"/>
                  <a:pt x="87" y="97"/>
                </a:cubicBezTo>
                <a:cubicBezTo>
                  <a:pt x="88" y="96"/>
                  <a:pt x="89" y="95"/>
                  <a:pt x="89" y="95"/>
                </a:cubicBezTo>
                <a:cubicBezTo>
                  <a:pt x="92" y="98"/>
                  <a:pt x="90" y="97"/>
                  <a:pt x="94" y="96"/>
                </a:cubicBezTo>
                <a:cubicBezTo>
                  <a:pt x="97" y="93"/>
                  <a:pt x="95" y="94"/>
                  <a:pt x="92" y="91"/>
                </a:cubicBezTo>
                <a:cubicBezTo>
                  <a:pt x="93" y="90"/>
                  <a:pt x="95" y="88"/>
                  <a:pt x="95" y="88"/>
                </a:cubicBezTo>
                <a:cubicBezTo>
                  <a:pt x="97" y="80"/>
                  <a:pt x="99" y="84"/>
                  <a:pt x="106" y="85"/>
                </a:cubicBezTo>
                <a:cubicBezTo>
                  <a:pt x="107" y="86"/>
                  <a:pt x="110" y="88"/>
                  <a:pt x="110" y="88"/>
                </a:cubicBezTo>
                <a:cubicBezTo>
                  <a:pt x="114" y="86"/>
                  <a:pt x="109" y="88"/>
                  <a:pt x="112" y="85"/>
                </a:cubicBezTo>
                <a:cubicBezTo>
                  <a:pt x="115" y="77"/>
                  <a:pt x="112" y="70"/>
                  <a:pt x="104" y="67"/>
                </a:cubicBezTo>
                <a:cubicBezTo>
                  <a:pt x="103" y="66"/>
                  <a:pt x="101" y="64"/>
                  <a:pt x="101" y="64"/>
                </a:cubicBezTo>
                <a:cubicBezTo>
                  <a:pt x="99" y="59"/>
                  <a:pt x="101" y="54"/>
                  <a:pt x="100" y="48"/>
                </a:cubicBezTo>
                <a:cubicBezTo>
                  <a:pt x="100" y="46"/>
                  <a:pt x="96" y="43"/>
                  <a:pt x="96" y="43"/>
                </a:cubicBezTo>
                <a:cubicBezTo>
                  <a:pt x="93" y="44"/>
                  <a:pt x="86" y="41"/>
                  <a:pt x="86" y="41"/>
                </a:cubicBezTo>
                <a:cubicBezTo>
                  <a:pt x="89" y="38"/>
                  <a:pt x="91" y="36"/>
                  <a:pt x="92" y="32"/>
                </a:cubicBezTo>
                <a:cubicBezTo>
                  <a:pt x="90" y="30"/>
                  <a:pt x="85" y="26"/>
                  <a:pt x="83" y="23"/>
                </a:cubicBezTo>
                <a:cubicBezTo>
                  <a:pt x="82" y="21"/>
                  <a:pt x="82" y="18"/>
                  <a:pt x="80" y="17"/>
                </a:cubicBezTo>
                <a:cubicBezTo>
                  <a:pt x="80" y="17"/>
                  <a:pt x="74" y="15"/>
                  <a:pt x="72" y="14"/>
                </a:cubicBezTo>
                <a:cubicBezTo>
                  <a:pt x="71" y="13"/>
                  <a:pt x="70" y="12"/>
                  <a:pt x="70" y="12"/>
                </a:cubicBezTo>
                <a:cubicBezTo>
                  <a:pt x="68" y="3"/>
                  <a:pt x="66" y="5"/>
                  <a:pt x="61" y="0"/>
                </a:cubicBezTo>
                <a:cubicBezTo>
                  <a:pt x="60" y="0"/>
                  <a:pt x="59" y="1"/>
                  <a:pt x="59" y="1"/>
                </a:cubicBezTo>
                <a:close/>
              </a:path>
            </a:pathLst>
          </a:custGeom>
          <a:solidFill>
            <a:srgbClr val="66FFFF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25" name="Краснобаковский"/>
          <p:cNvSpPr>
            <a:spLocks/>
          </p:cNvSpPr>
          <p:nvPr/>
        </p:nvSpPr>
        <p:spPr bwMode="auto">
          <a:xfrm>
            <a:off x="2971800" y="2076450"/>
            <a:ext cx="1247775" cy="828675"/>
          </a:xfrm>
          <a:custGeom>
            <a:avLst/>
            <a:gdLst>
              <a:gd name="T0" fmla="*/ 2147483647 w 131"/>
              <a:gd name="T1" fmla="*/ 2147483647 h 87"/>
              <a:gd name="T2" fmla="*/ 0 w 131"/>
              <a:gd name="T3" fmla="*/ 2147483647 h 87"/>
              <a:gd name="T4" fmla="*/ 2147483647 w 131"/>
              <a:gd name="T5" fmla="*/ 2147483647 h 87"/>
              <a:gd name="T6" fmla="*/ 2147483647 w 131"/>
              <a:gd name="T7" fmla="*/ 2147483647 h 87"/>
              <a:gd name="T8" fmla="*/ 2147483647 w 131"/>
              <a:gd name="T9" fmla="*/ 2147483647 h 87"/>
              <a:gd name="T10" fmla="*/ 2147483647 w 131"/>
              <a:gd name="T11" fmla="*/ 2147483647 h 87"/>
              <a:gd name="T12" fmla="*/ 2147483647 w 131"/>
              <a:gd name="T13" fmla="*/ 2147483647 h 87"/>
              <a:gd name="T14" fmla="*/ 2147483647 w 131"/>
              <a:gd name="T15" fmla="*/ 2147483647 h 87"/>
              <a:gd name="T16" fmla="*/ 2147483647 w 131"/>
              <a:gd name="T17" fmla="*/ 2147483647 h 87"/>
              <a:gd name="T18" fmla="*/ 2147483647 w 131"/>
              <a:gd name="T19" fmla="*/ 2147483647 h 87"/>
              <a:gd name="T20" fmla="*/ 2147483647 w 131"/>
              <a:gd name="T21" fmla="*/ 2147483647 h 87"/>
              <a:gd name="T22" fmla="*/ 2147483647 w 131"/>
              <a:gd name="T23" fmla="*/ 2147483647 h 87"/>
              <a:gd name="T24" fmla="*/ 2147483647 w 131"/>
              <a:gd name="T25" fmla="*/ 2147483647 h 87"/>
              <a:gd name="T26" fmla="*/ 2147483647 w 131"/>
              <a:gd name="T27" fmla="*/ 2147483647 h 87"/>
              <a:gd name="T28" fmla="*/ 2147483647 w 131"/>
              <a:gd name="T29" fmla="*/ 2147483647 h 87"/>
              <a:gd name="T30" fmla="*/ 2147483647 w 131"/>
              <a:gd name="T31" fmla="*/ 2147483647 h 87"/>
              <a:gd name="T32" fmla="*/ 2147483647 w 131"/>
              <a:gd name="T33" fmla="*/ 2147483647 h 87"/>
              <a:gd name="T34" fmla="*/ 2147483647 w 131"/>
              <a:gd name="T35" fmla="*/ 2147483647 h 87"/>
              <a:gd name="T36" fmla="*/ 2147483647 w 131"/>
              <a:gd name="T37" fmla="*/ 2147483647 h 87"/>
              <a:gd name="T38" fmla="*/ 2147483647 w 131"/>
              <a:gd name="T39" fmla="*/ 2147483647 h 87"/>
              <a:gd name="T40" fmla="*/ 2147483647 w 131"/>
              <a:gd name="T41" fmla="*/ 2147483647 h 87"/>
              <a:gd name="T42" fmla="*/ 2147483647 w 131"/>
              <a:gd name="T43" fmla="*/ 2147483647 h 87"/>
              <a:gd name="T44" fmla="*/ 2147483647 w 131"/>
              <a:gd name="T45" fmla="*/ 2147483647 h 87"/>
              <a:gd name="T46" fmla="*/ 2147483647 w 131"/>
              <a:gd name="T47" fmla="*/ 2147483647 h 87"/>
              <a:gd name="T48" fmla="*/ 2147483647 w 131"/>
              <a:gd name="T49" fmla="*/ 2147483647 h 87"/>
              <a:gd name="T50" fmla="*/ 2147483647 w 131"/>
              <a:gd name="T51" fmla="*/ 2147483647 h 87"/>
              <a:gd name="T52" fmla="*/ 2147483647 w 131"/>
              <a:gd name="T53" fmla="*/ 2147483647 h 87"/>
              <a:gd name="T54" fmla="*/ 2147483647 w 131"/>
              <a:gd name="T55" fmla="*/ 2147483647 h 87"/>
              <a:gd name="T56" fmla="*/ 2147483647 w 131"/>
              <a:gd name="T57" fmla="*/ 2147483647 h 87"/>
              <a:gd name="T58" fmla="*/ 2147483647 w 131"/>
              <a:gd name="T59" fmla="*/ 2147483647 h 87"/>
              <a:gd name="T60" fmla="*/ 2147483647 w 131"/>
              <a:gd name="T61" fmla="*/ 0 h 87"/>
              <a:gd name="T62" fmla="*/ 2147483647 w 131"/>
              <a:gd name="T63" fmla="*/ 2147483647 h 87"/>
              <a:gd name="T64" fmla="*/ 2147483647 w 131"/>
              <a:gd name="T65" fmla="*/ 2147483647 h 87"/>
              <a:gd name="T66" fmla="*/ 2147483647 w 131"/>
              <a:gd name="T67" fmla="*/ 2147483647 h 87"/>
              <a:gd name="T68" fmla="*/ 2147483647 w 131"/>
              <a:gd name="T69" fmla="*/ 2147483647 h 87"/>
              <a:gd name="T70" fmla="*/ 2147483647 w 131"/>
              <a:gd name="T71" fmla="*/ 2147483647 h 87"/>
              <a:gd name="T72" fmla="*/ 2147483647 w 131"/>
              <a:gd name="T73" fmla="*/ 2147483647 h 87"/>
              <a:gd name="T74" fmla="*/ 2147483647 w 131"/>
              <a:gd name="T75" fmla="*/ 2147483647 h 87"/>
              <a:gd name="T76" fmla="*/ 2147483647 w 131"/>
              <a:gd name="T77" fmla="*/ 2147483647 h 87"/>
              <a:gd name="T78" fmla="*/ 2147483647 w 131"/>
              <a:gd name="T79" fmla="*/ 2147483647 h 87"/>
              <a:gd name="T80" fmla="*/ 2147483647 w 131"/>
              <a:gd name="T81" fmla="*/ 2147483647 h 87"/>
              <a:gd name="T82" fmla="*/ 2147483647 w 131"/>
              <a:gd name="T83" fmla="*/ 2147483647 h 87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131"/>
              <a:gd name="T127" fmla="*/ 0 h 87"/>
              <a:gd name="T128" fmla="*/ 131 w 131"/>
              <a:gd name="T129" fmla="*/ 87 h 87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131" h="87">
                <a:moveTo>
                  <a:pt x="8" y="34"/>
                </a:moveTo>
                <a:cubicBezTo>
                  <a:pt x="3" y="37"/>
                  <a:pt x="5" y="36"/>
                  <a:pt x="0" y="37"/>
                </a:cubicBezTo>
                <a:cubicBezTo>
                  <a:pt x="2" y="41"/>
                  <a:pt x="3" y="41"/>
                  <a:pt x="7" y="42"/>
                </a:cubicBezTo>
                <a:cubicBezTo>
                  <a:pt x="10" y="45"/>
                  <a:pt x="9" y="45"/>
                  <a:pt x="13" y="46"/>
                </a:cubicBezTo>
                <a:cubicBezTo>
                  <a:pt x="17" y="50"/>
                  <a:pt x="14" y="48"/>
                  <a:pt x="22" y="49"/>
                </a:cubicBezTo>
                <a:cubicBezTo>
                  <a:pt x="23" y="50"/>
                  <a:pt x="26" y="52"/>
                  <a:pt x="26" y="52"/>
                </a:cubicBezTo>
                <a:cubicBezTo>
                  <a:pt x="28" y="57"/>
                  <a:pt x="28" y="63"/>
                  <a:pt x="25" y="68"/>
                </a:cubicBezTo>
                <a:cubicBezTo>
                  <a:pt x="28" y="71"/>
                  <a:pt x="27" y="69"/>
                  <a:pt x="26" y="76"/>
                </a:cubicBezTo>
                <a:cubicBezTo>
                  <a:pt x="27" y="77"/>
                  <a:pt x="29" y="80"/>
                  <a:pt x="29" y="80"/>
                </a:cubicBezTo>
                <a:cubicBezTo>
                  <a:pt x="31" y="79"/>
                  <a:pt x="33" y="78"/>
                  <a:pt x="35" y="76"/>
                </a:cubicBezTo>
                <a:cubicBezTo>
                  <a:pt x="36" y="79"/>
                  <a:pt x="39" y="82"/>
                  <a:pt x="41" y="84"/>
                </a:cubicBezTo>
                <a:cubicBezTo>
                  <a:pt x="42" y="85"/>
                  <a:pt x="44" y="87"/>
                  <a:pt x="44" y="87"/>
                </a:cubicBezTo>
                <a:cubicBezTo>
                  <a:pt x="49" y="86"/>
                  <a:pt x="51" y="84"/>
                  <a:pt x="54" y="81"/>
                </a:cubicBezTo>
                <a:cubicBezTo>
                  <a:pt x="55" y="80"/>
                  <a:pt x="58" y="77"/>
                  <a:pt x="58" y="77"/>
                </a:cubicBezTo>
                <a:cubicBezTo>
                  <a:pt x="60" y="71"/>
                  <a:pt x="62" y="71"/>
                  <a:pt x="67" y="70"/>
                </a:cubicBezTo>
                <a:cubicBezTo>
                  <a:pt x="70" y="65"/>
                  <a:pt x="74" y="62"/>
                  <a:pt x="80" y="60"/>
                </a:cubicBezTo>
                <a:cubicBezTo>
                  <a:pt x="85" y="55"/>
                  <a:pt x="86" y="54"/>
                  <a:pt x="94" y="53"/>
                </a:cubicBezTo>
                <a:cubicBezTo>
                  <a:pt x="92" y="41"/>
                  <a:pt x="105" y="44"/>
                  <a:pt x="114" y="43"/>
                </a:cubicBezTo>
                <a:cubicBezTo>
                  <a:pt x="117" y="41"/>
                  <a:pt x="116" y="43"/>
                  <a:pt x="118" y="45"/>
                </a:cubicBezTo>
                <a:cubicBezTo>
                  <a:pt x="125" y="43"/>
                  <a:pt x="122" y="44"/>
                  <a:pt x="128" y="41"/>
                </a:cubicBezTo>
                <a:cubicBezTo>
                  <a:pt x="129" y="40"/>
                  <a:pt x="131" y="38"/>
                  <a:pt x="131" y="38"/>
                </a:cubicBezTo>
                <a:lnTo>
                  <a:pt x="126" y="31"/>
                </a:lnTo>
                <a:cubicBezTo>
                  <a:pt x="126" y="31"/>
                  <a:pt x="125" y="30"/>
                  <a:pt x="125" y="30"/>
                </a:cubicBezTo>
                <a:cubicBezTo>
                  <a:pt x="123" y="32"/>
                  <a:pt x="120" y="36"/>
                  <a:pt x="120" y="36"/>
                </a:cubicBezTo>
                <a:cubicBezTo>
                  <a:pt x="116" y="34"/>
                  <a:pt x="115" y="31"/>
                  <a:pt x="111" y="30"/>
                </a:cubicBezTo>
                <a:cubicBezTo>
                  <a:pt x="110" y="29"/>
                  <a:pt x="101" y="20"/>
                  <a:pt x="101" y="20"/>
                </a:cubicBezTo>
                <a:cubicBezTo>
                  <a:pt x="98" y="19"/>
                  <a:pt x="93" y="18"/>
                  <a:pt x="93" y="18"/>
                </a:cubicBezTo>
                <a:cubicBezTo>
                  <a:pt x="91" y="13"/>
                  <a:pt x="93" y="19"/>
                  <a:pt x="93" y="11"/>
                </a:cubicBezTo>
                <a:cubicBezTo>
                  <a:pt x="93" y="9"/>
                  <a:pt x="90" y="6"/>
                  <a:pt x="90" y="6"/>
                </a:cubicBezTo>
                <a:cubicBezTo>
                  <a:pt x="87" y="8"/>
                  <a:pt x="86" y="10"/>
                  <a:pt x="82" y="11"/>
                </a:cubicBezTo>
                <a:cubicBezTo>
                  <a:pt x="79" y="4"/>
                  <a:pt x="75" y="2"/>
                  <a:pt x="68" y="0"/>
                </a:cubicBezTo>
                <a:cubicBezTo>
                  <a:pt x="64" y="1"/>
                  <a:pt x="64" y="4"/>
                  <a:pt x="61" y="7"/>
                </a:cubicBezTo>
                <a:cubicBezTo>
                  <a:pt x="62" y="8"/>
                  <a:pt x="63" y="9"/>
                  <a:pt x="63" y="10"/>
                </a:cubicBezTo>
                <a:cubicBezTo>
                  <a:pt x="63" y="12"/>
                  <a:pt x="60" y="15"/>
                  <a:pt x="60" y="15"/>
                </a:cubicBezTo>
                <a:cubicBezTo>
                  <a:pt x="57" y="12"/>
                  <a:pt x="51" y="17"/>
                  <a:pt x="47" y="19"/>
                </a:cubicBezTo>
                <a:cubicBezTo>
                  <a:pt x="46" y="20"/>
                  <a:pt x="43" y="22"/>
                  <a:pt x="43" y="22"/>
                </a:cubicBezTo>
                <a:cubicBezTo>
                  <a:pt x="42" y="25"/>
                  <a:pt x="43" y="30"/>
                  <a:pt x="39" y="28"/>
                </a:cubicBezTo>
                <a:lnTo>
                  <a:pt x="31" y="26"/>
                </a:lnTo>
                <a:cubicBezTo>
                  <a:pt x="31" y="26"/>
                  <a:pt x="29" y="26"/>
                  <a:pt x="29" y="26"/>
                </a:cubicBezTo>
                <a:cubicBezTo>
                  <a:pt x="27" y="28"/>
                  <a:pt x="25" y="32"/>
                  <a:pt x="25" y="32"/>
                </a:cubicBezTo>
                <a:cubicBezTo>
                  <a:pt x="19" y="31"/>
                  <a:pt x="17" y="34"/>
                  <a:pt x="11" y="35"/>
                </a:cubicBezTo>
                <a:cubicBezTo>
                  <a:pt x="8" y="34"/>
                  <a:pt x="7" y="35"/>
                  <a:pt x="8" y="34"/>
                </a:cubicBezTo>
                <a:close/>
              </a:path>
            </a:pathLst>
          </a:custGeom>
          <a:solidFill>
            <a:srgbClr val="FF99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26" name="Шарангский"/>
          <p:cNvSpPr>
            <a:spLocks/>
          </p:cNvSpPr>
          <p:nvPr/>
        </p:nvSpPr>
        <p:spPr bwMode="auto">
          <a:xfrm>
            <a:off x="4314825" y="2076450"/>
            <a:ext cx="819150" cy="923925"/>
          </a:xfrm>
          <a:custGeom>
            <a:avLst/>
            <a:gdLst>
              <a:gd name="T0" fmla="*/ 2147483647 w 86"/>
              <a:gd name="T1" fmla="*/ 2147483647 h 97"/>
              <a:gd name="T2" fmla="*/ 2147483647 w 86"/>
              <a:gd name="T3" fmla="*/ 2147483647 h 97"/>
              <a:gd name="T4" fmla="*/ 2147483647 w 86"/>
              <a:gd name="T5" fmla="*/ 2147483647 h 97"/>
              <a:gd name="T6" fmla="*/ 2147483647 w 86"/>
              <a:gd name="T7" fmla="*/ 2147483647 h 97"/>
              <a:gd name="T8" fmla="*/ 2147483647 w 86"/>
              <a:gd name="T9" fmla="*/ 2147483647 h 97"/>
              <a:gd name="T10" fmla="*/ 2147483647 w 86"/>
              <a:gd name="T11" fmla="*/ 2147483647 h 97"/>
              <a:gd name="T12" fmla="*/ 2147483647 w 86"/>
              <a:gd name="T13" fmla="*/ 2147483647 h 97"/>
              <a:gd name="T14" fmla="*/ 2147483647 w 86"/>
              <a:gd name="T15" fmla="*/ 2147483647 h 97"/>
              <a:gd name="T16" fmla="*/ 2147483647 w 86"/>
              <a:gd name="T17" fmla="*/ 2147483647 h 97"/>
              <a:gd name="T18" fmla="*/ 2147483647 w 86"/>
              <a:gd name="T19" fmla="*/ 2147483647 h 97"/>
              <a:gd name="T20" fmla="*/ 2147483647 w 86"/>
              <a:gd name="T21" fmla="*/ 2147483647 h 97"/>
              <a:gd name="T22" fmla="*/ 2147483647 w 86"/>
              <a:gd name="T23" fmla="*/ 2147483647 h 97"/>
              <a:gd name="T24" fmla="*/ 2147483647 w 86"/>
              <a:gd name="T25" fmla="*/ 2147483647 h 97"/>
              <a:gd name="T26" fmla="*/ 2147483647 w 86"/>
              <a:gd name="T27" fmla="*/ 2147483647 h 97"/>
              <a:gd name="T28" fmla="*/ 2147483647 w 86"/>
              <a:gd name="T29" fmla="*/ 2147483647 h 97"/>
              <a:gd name="T30" fmla="*/ 2147483647 w 86"/>
              <a:gd name="T31" fmla="*/ 2147483647 h 97"/>
              <a:gd name="T32" fmla="*/ 2147483647 w 86"/>
              <a:gd name="T33" fmla="*/ 2147483647 h 97"/>
              <a:gd name="T34" fmla="*/ 2147483647 w 86"/>
              <a:gd name="T35" fmla="*/ 2147483647 h 97"/>
              <a:gd name="T36" fmla="*/ 2147483647 w 86"/>
              <a:gd name="T37" fmla="*/ 2147483647 h 97"/>
              <a:gd name="T38" fmla="*/ 2147483647 w 86"/>
              <a:gd name="T39" fmla="*/ 2147483647 h 97"/>
              <a:gd name="T40" fmla="*/ 2147483647 w 86"/>
              <a:gd name="T41" fmla="*/ 2147483647 h 97"/>
              <a:gd name="T42" fmla="*/ 2147483647 w 86"/>
              <a:gd name="T43" fmla="*/ 2147483647 h 97"/>
              <a:gd name="T44" fmla="*/ 2147483647 w 86"/>
              <a:gd name="T45" fmla="*/ 2147483647 h 97"/>
              <a:gd name="T46" fmla="*/ 2147483647 w 86"/>
              <a:gd name="T47" fmla="*/ 2147483647 h 97"/>
              <a:gd name="T48" fmla="*/ 2147483647 w 86"/>
              <a:gd name="T49" fmla="*/ 2147483647 h 97"/>
              <a:gd name="T50" fmla="*/ 2147483647 w 86"/>
              <a:gd name="T51" fmla="*/ 2147483647 h 97"/>
              <a:gd name="T52" fmla="*/ 2147483647 w 86"/>
              <a:gd name="T53" fmla="*/ 2147483647 h 97"/>
              <a:gd name="T54" fmla="*/ 2147483647 w 86"/>
              <a:gd name="T55" fmla="*/ 2147483647 h 97"/>
              <a:gd name="T56" fmla="*/ 2147483647 w 86"/>
              <a:gd name="T57" fmla="*/ 2147483647 h 97"/>
              <a:gd name="T58" fmla="*/ 2147483647 w 86"/>
              <a:gd name="T59" fmla="*/ 0 h 97"/>
              <a:gd name="T60" fmla="*/ 2147483647 w 86"/>
              <a:gd name="T61" fmla="*/ 2147483647 h 97"/>
              <a:gd name="T62" fmla="*/ 2147483647 w 86"/>
              <a:gd name="T63" fmla="*/ 2147483647 h 9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86"/>
              <a:gd name="T97" fmla="*/ 0 h 97"/>
              <a:gd name="T98" fmla="*/ 86 w 86"/>
              <a:gd name="T99" fmla="*/ 97 h 97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86" h="97">
                <a:moveTo>
                  <a:pt x="74" y="5"/>
                </a:moveTo>
                <a:cubicBezTo>
                  <a:pt x="72" y="7"/>
                  <a:pt x="71" y="8"/>
                  <a:pt x="70" y="10"/>
                </a:cubicBezTo>
                <a:cubicBezTo>
                  <a:pt x="71" y="19"/>
                  <a:pt x="70" y="19"/>
                  <a:pt x="78" y="20"/>
                </a:cubicBezTo>
                <a:cubicBezTo>
                  <a:pt x="83" y="23"/>
                  <a:pt x="82" y="29"/>
                  <a:pt x="86" y="33"/>
                </a:cubicBezTo>
                <a:cubicBezTo>
                  <a:pt x="84" y="41"/>
                  <a:pt x="84" y="40"/>
                  <a:pt x="75" y="41"/>
                </a:cubicBezTo>
                <a:cubicBezTo>
                  <a:pt x="77" y="44"/>
                  <a:pt x="79" y="46"/>
                  <a:pt x="81" y="49"/>
                </a:cubicBezTo>
                <a:cubicBezTo>
                  <a:pt x="78" y="56"/>
                  <a:pt x="82" y="59"/>
                  <a:pt x="75" y="66"/>
                </a:cubicBezTo>
                <a:cubicBezTo>
                  <a:pt x="76" y="69"/>
                  <a:pt x="77" y="71"/>
                  <a:pt x="79" y="73"/>
                </a:cubicBezTo>
                <a:cubicBezTo>
                  <a:pt x="77" y="77"/>
                  <a:pt x="71" y="79"/>
                  <a:pt x="68" y="82"/>
                </a:cubicBezTo>
                <a:cubicBezTo>
                  <a:pt x="66" y="84"/>
                  <a:pt x="62" y="87"/>
                  <a:pt x="62" y="87"/>
                </a:cubicBezTo>
                <a:cubicBezTo>
                  <a:pt x="59" y="86"/>
                  <a:pt x="58" y="84"/>
                  <a:pt x="55" y="83"/>
                </a:cubicBezTo>
                <a:cubicBezTo>
                  <a:pt x="53" y="85"/>
                  <a:pt x="49" y="82"/>
                  <a:pt x="47" y="81"/>
                </a:cubicBezTo>
                <a:cubicBezTo>
                  <a:pt x="41" y="82"/>
                  <a:pt x="37" y="80"/>
                  <a:pt x="33" y="84"/>
                </a:cubicBezTo>
                <a:cubicBezTo>
                  <a:pt x="32" y="87"/>
                  <a:pt x="33" y="94"/>
                  <a:pt x="31" y="92"/>
                </a:cubicBezTo>
                <a:cubicBezTo>
                  <a:pt x="30" y="91"/>
                  <a:pt x="29" y="90"/>
                  <a:pt x="29" y="90"/>
                </a:cubicBezTo>
                <a:cubicBezTo>
                  <a:pt x="26" y="92"/>
                  <a:pt x="22" y="94"/>
                  <a:pt x="18" y="95"/>
                </a:cubicBezTo>
                <a:cubicBezTo>
                  <a:pt x="14" y="96"/>
                  <a:pt x="6" y="97"/>
                  <a:pt x="6" y="97"/>
                </a:cubicBezTo>
                <a:cubicBezTo>
                  <a:pt x="0" y="96"/>
                  <a:pt x="1" y="87"/>
                  <a:pt x="6" y="82"/>
                </a:cubicBezTo>
                <a:cubicBezTo>
                  <a:pt x="8" y="77"/>
                  <a:pt x="10" y="72"/>
                  <a:pt x="6" y="68"/>
                </a:cubicBezTo>
                <a:cubicBezTo>
                  <a:pt x="7" y="63"/>
                  <a:pt x="8" y="63"/>
                  <a:pt x="9" y="59"/>
                </a:cubicBezTo>
                <a:cubicBezTo>
                  <a:pt x="7" y="57"/>
                  <a:pt x="6" y="55"/>
                  <a:pt x="4" y="53"/>
                </a:cubicBezTo>
                <a:cubicBezTo>
                  <a:pt x="6" y="47"/>
                  <a:pt x="6" y="48"/>
                  <a:pt x="2" y="44"/>
                </a:cubicBezTo>
                <a:cubicBezTo>
                  <a:pt x="5" y="41"/>
                  <a:pt x="3" y="39"/>
                  <a:pt x="2" y="35"/>
                </a:cubicBezTo>
                <a:cubicBezTo>
                  <a:pt x="3" y="34"/>
                  <a:pt x="7" y="36"/>
                  <a:pt x="9" y="37"/>
                </a:cubicBezTo>
                <a:cubicBezTo>
                  <a:pt x="11" y="39"/>
                  <a:pt x="18" y="36"/>
                  <a:pt x="20" y="36"/>
                </a:cubicBezTo>
                <a:cubicBezTo>
                  <a:pt x="28" y="32"/>
                  <a:pt x="32" y="28"/>
                  <a:pt x="36" y="20"/>
                </a:cubicBezTo>
                <a:cubicBezTo>
                  <a:pt x="36" y="17"/>
                  <a:pt x="36" y="14"/>
                  <a:pt x="37" y="12"/>
                </a:cubicBezTo>
                <a:cubicBezTo>
                  <a:pt x="38" y="11"/>
                  <a:pt x="40" y="15"/>
                  <a:pt x="40" y="15"/>
                </a:cubicBezTo>
                <a:cubicBezTo>
                  <a:pt x="45" y="12"/>
                  <a:pt x="49" y="8"/>
                  <a:pt x="54" y="5"/>
                </a:cubicBezTo>
                <a:cubicBezTo>
                  <a:pt x="56" y="4"/>
                  <a:pt x="59" y="0"/>
                  <a:pt x="59" y="0"/>
                </a:cubicBezTo>
                <a:cubicBezTo>
                  <a:pt x="61" y="2"/>
                  <a:pt x="62" y="4"/>
                  <a:pt x="65" y="5"/>
                </a:cubicBezTo>
                <a:cubicBezTo>
                  <a:pt x="68" y="4"/>
                  <a:pt x="74" y="5"/>
                  <a:pt x="74" y="5"/>
                </a:cubicBezTo>
                <a:close/>
              </a:path>
            </a:pathLst>
          </a:custGeom>
          <a:solidFill>
            <a:srgbClr val="66FFFF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27" name="Ковернинский"/>
          <p:cNvSpPr>
            <a:spLocks/>
          </p:cNvSpPr>
          <p:nvPr/>
        </p:nvSpPr>
        <p:spPr bwMode="auto">
          <a:xfrm>
            <a:off x="1895475" y="1828800"/>
            <a:ext cx="971550" cy="1152525"/>
          </a:xfrm>
          <a:custGeom>
            <a:avLst/>
            <a:gdLst>
              <a:gd name="T0" fmla="*/ 2147483647 w 102"/>
              <a:gd name="T1" fmla="*/ 2147483647 h 121"/>
              <a:gd name="T2" fmla="*/ 2147483647 w 102"/>
              <a:gd name="T3" fmla="*/ 2147483647 h 121"/>
              <a:gd name="T4" fmla="*/ 2147483647 w 102"/>
              <a:gd name="T5" fmla="*/ 2147483647 h 121"/>
              <a:gd name="T6" fmla="*/ 2147483647 w 102"/>
              <a:gd name="T7" fmla="*/ 2147483647 h 121"/>
              <a:gd name="T8" fmla="*/ 2147483647 w 102"/>
              <a:gd name="T9" fmla="*/ 2147483647 h 121"/>
              <a:gd name="T10" fmla="*/ 2147483647 w 102"/>
              <a:gd name="T11" fmla="*/ 2147483647 h 121"/>
              <a:gd name="T12" fmla="*/ 2147483647 w 102"/>
              <a:gd name="T13" fmla="*/ 2147483647 h 121"/>
              <a:gd name="T14" fmla="*/ 2147483647 w 102"/>
              <a:gd name="T15" fmla="*/ 2147483647 h 121"/>
              <a:gd name="T16" fmla="*/ 2147483647 w 102"/>
              <a:gd name="T17" fmla="*/ 2147483647 h 121"/>
              <a:gd name="T18" fmla="*/ 2147483647 w 102"/>
              <a:gd name="T19" fmla="*/ 2147483647 h 121"/>
              <a:gd name="T20" fmla="*/ 2147483647 w 102"/>
              <a:gd name="T21" fmla="*/ 2147483647 h 121"/>
              <a:gd name="T22" fmla="*/ 2147483647 w 102"/>
              <a:gd name="T23" fmla="*/ 2147483647 h 121"/>
              <a:gd name="T24" fmla="*/ 2147483647 w 102"/>
              <a:gd name="T25" fmla="*/ 2147483647 h 121"/>
              <a:gd name="T26" fmla="*/ 2147483647 w 102"/>
              <a:gd name="T27" fmla="*/ 2147483647 h 121"/>
              <a:gd name="T28" fmla="*/ 2147483647 w 102"/>
              <a:gd name="T29" fmla="*/ 2147483647 h 121"/>
              <a:gd name="T30" fmla="*/ 2147483647 w 102"/>
              <a:gd name="T31" fmla="*/ 2147483647 h 121"/>
              <a:gd name="T32" fmla="*/ 2147483647 w 102"/>
              <a:gd name="T33" fmla="*/ 2147483647 h 121"/>
              <a:gd name="T34" fmla="*/ 2147483647 w 102"/>
              <a:gd name="T35" fmla="*/ 2147483647 h 121"/>
              <a:gd name="T36" fmla="*/ 2147483647 w 102"/>
              <a:gd name="T37" fmla="*/ 2147483647 h 121"/>
              <a:gd name="T38" fmla="*/ 2147483647 w 102"/>
              <a:gd name="T39" fmla="*/ 2147483647 h 121"/>
              <a:gd name="T40" fmla="*/ 2147483647 w 102"/>
              <a:gd name="T41" fmla="*/ 2147483647 h 121"/>
              <a:gd name="T42" fmla="*/ 2147483647 w 102"/>
              <a:gd name="T43" fmla="*/ 2147483647 h 121"/>
              <a:gd name="T44" fmla="*/ 2147483647 w 102"/>
              <a:gd name="T45" fmla="*/ 2147483647 h 121"/>
              <a:gd name="T46" fmla="*/ 2147483647 w 102"/>
              <a:gd name="T47" fmla="*/ 2147483647 h 121"/>
              <a:gd name="T48" fmla="*/ 2147483647 w 102"/>
              <a:gd name="T49" fmla="*/ 2147483647 h 121"/>
              <a:gd name="T50" fmla="*/ 2147483647 w 102"/>
              <a:gd name="T51" fmla="*/ 2147483647 h 121"/>
              <a:gd name="T52" fmla="*/ 2147483647 w 102"/>
              <a:gd name="T53" fmla="*/ 2147483647 h 121"/>
              <a:gd name="T54" fmla="*/ 2147483647 w 102"/>
              <a:gd name="T55" fmla="*/ 2147483647 h 121"/>
              <a:gd name="T56" fmla="*/ 2147483647 w 102"/>
              <a:gd name="T57" fmla="*/ 2147483647 h 121"/>
              <a:gd name="T58" fmla="*/ 2147483647 w 102"/>
              <a:gd name="T59" fmla="*/ 2147483647 h 121"/>
              <a:gd name="T60" fmla="*/ 2147483647 w 102"/>
              <a:gd name="T61" fmla="*/ 2147483647 h 121"/>
              <a:gd name="T62" fmla="*/ 2147483647 w 102"/>
              <a:gd name="T63" fmla="*/ 2147483647 h 121"/>
              <a:gd name="T64" fmla="*/ 2147483647 w 102"/>
              <a:gd name="T65" fmla="*/ 2147483647 h 121"/>
              <a:gd name="T66" fmla="*/ 2147483647 w 102"/>
              <a:gd name="T67" fmla="*/ 2147483647 h 121"/>
              <a:gd name="T68" fmla="*/ 2147483647 w 102"/>
              <a:gd name="T69" fmla="*/ 2147483647 h 121"/>
              <a:gd name="T70" fmla="*/ 2147483647 w 102"/>
              <a:gd name="T71" fmla="*/ 2147483647 h 121"/>
              <a:gd name="T72" fmla="*/ 2147483647 w 102"/>
              <a:gd name="T73" fmla="*/ 2147483647 h 121"/>
              <a:gd name="T74" fmla="*/ 2147483647 w 102"/>
              <a:gd name="T75" fmla="*/ 2147483647 h 121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02"/>
              <a:gd name="T115" fmla="*/ 0 h 121"/>
              <a:gd name="T116" fmla="*/ 102 w 102"/>
              <a:gd name="T117" fmla="*/ 121 h 121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02" h="121">
                <a:moveTo>
                  <a:pt x="85" y="1"/>
                </a:moveTo>
                <a:cubicBezTo>
                  <a:pt x="82" y="4"/>
                  <a:pt x="87" y="0"/>
                  <a:pt x="80" y="3"/>
                </a:cubicBezTo>
                <a:cubicBezTo>
                  <a:pt x="70" y="8"/>
                  <a:pt x="73" y="14"/>
                  <a:pt x="58" y="16"/>
                </a:cubicBezTo>
                <a:cubicBezTo>
                  <a:pt x="56" y="18"/>
                  <a:pt x="51" y="18"/>
                  <a:pt x="48" y="19"/>
                </a:cubicBezTo>
                <a:cubicBezTo>
                  <a:pt x="41" y="18"/>
                  <a:pt x="37" y="18"/>
                  <a:pt x="32" y="13"/>
                </a:cubicBezTo>
                <a:cubicBezTo>
                  <a:pt x="30" y="14"/>
                  <a:pt x="26" y="16"/>
                  <a:pt x="26" y="16"/>
                </a:cubicBezTo>
                <a:cubicBezTo>
                  <a:pt x="28" y="20"/>
                  <a:pt x="33" y="22"/>
                  <a:pt x="37" y="24"/>
                </a:cubicBezTo>
                <a:cubicBezTo>
                  <a:pt x="39" y="25"/>
                  <a:pt x="42" y="28"/>
                  <a:pt x="42" y="28"/>
                </a:cubicBezTo>
                <a:cubicBezTo>
                  <a:pt x="40" y="30"/>
                  <a:pt x="37" y="31"/>
                  <a:pt x="35" y="33"/>
                </a:cubicBezTo>
                <a:cubicBezTo>
                  <a:pt x="34" y="35"/>
                  <a:pt x="32" y="38"/>
                  <a:pt x="32" y="38"/>
                </a:cubicBezTo>
                <a:cubicBezTo>
                  <a:pt x="28" y="37"/>
                  <a:pt x="29" y="36"/>
                  <a:pt x="25" y="37"/>
                </a:cubicBezTo>
                <a:cubicBezTo>
                  <a:pt x="16" y="46"/>
                  <a:pt x="29" y="46"/>
                  <a:pt x="11" y="48"/>
                </a:cubicBezTo>
                <a:cubicBezTo>
                  <a:pt x="8" y="51"/>
                  <a:pt x="10" y="52"/>
                  <a:pt x="8" y="56"/>
                </a:cubicBezTo>
                <a:cubicBezTo>
                  <a:pt x="7" y="57"/>
                  <a:pt x="5" y="59"/>
                  <a:pt x="5" y="59"/>
                </a:cubicBezTo>
                <a:cubicBezTo>
                  <a:pt x="4" y="63"/>
                  <a:pt x="0" y="75"/>
                  <a:pt x="7" y="72"/>
                </a:cubicBezTo>
                <a:cubicBezTo>
                  <a:pt x="11" y="74"/>
                  <a:pt x="10" y="74"/>
                  <a:pt x="15" y="75"/>
                </a:cubicBezTo>
                <a:cubicBezTo>
                  <a:pt x="17" y="77"/>
                  <a:pt x="19" y="81"/>
                  <a:pt x="21" y="83"/>
                </a:cubicBezTo>
                <a:cubicBezTo>
                  <a:pt x="22" y="84"/>
                  <a:pt x="23" y="85"/>
                  <a:pt x="23" y="85"/>
                </a:cubicBezTo>
                <a:cubicBezTo>
                  <a:pt x="21" y="92"/>
                  <a:pt x="20" y="96"/>
                  <a:pt x="22" y="104"/>
                </a:cubicBezTo>
                <a:cubicBezTo>
                  <a:pt x="23" y="107"/>
                  <a:pt x="27" y="111"/>
                  <a:pt x="27" y="111"/>
                </a:cubicBezTo>
                <a:cubicBezTo>
                  <a:pt x="28" y="119"/>
                  <a:pt x="27" y="119"/>
                  <a:pt x="34" y="121"/>
                </a:cubicBezTo>
                <a:cubicBezTo>
                  <a:pt x="40" y="120"/>
                  <a:pt x="39" y="120"/>
                  <a:pt x="44" y="118"/>
                </a:cubicBezTo>
                <a:cubicBezTo>
                  <a:pt x="46" y="116"/>
                  <a:pt x="50" y="113"/>
                  <a:pt x="51" y="111"/>
                </a:cubicBezTo>
                <a:cubicBezTo>
                  <a:pt x="56" y="104"/>
                  <a:pt x="52" y="102"/>
                  <a:pt x="61" y="100"/>
                </a:cubicBezTo>
                <a:cubicBezTo>
                  <a:pt x="64" y="97"/>
                  <a:pt x="65" y="90"/>
                  <a:pt x="69" y="88"/>
                </a:cubicBezTo>
                <a:cubicBezTo>
                  <a:pt x="72" y="86"/>
                  <a:pt x="76" y="85"/>
                  <a:pt x="78" y="83"/>
                </a:cubicBezTo>
                <a:cubicBezTo>
                  <a:pt x="76" y="80"/>
                  <a:pt x="74" y="80"/>
                  <a:pt x="71" y="78"/>
                </a:cubicBezTo>
                <a:cubicBezTo>
                  <a:pt x="73" y="74"/>
                  <a:pt x="75" y="74"/>
                  <a:pt x="78" y="71"/>
                </a:cubicBezTo>
                <a:cubicBezTo>
                  <a:pt x="75" y="68"/>
                  <a:pt x="72" y="66"/>
                  <a:pt x="70" y="64"/>
                </a:cubicBezTo>
                <a:cubicBezTo>
                  <a:pt x="73" y="61"/>
                  <a:pt x="76" y="62"/>
                  <a:pt x="80" y="61"/>
                </a:cubicBezTo>
                <a:cubicBezTo>
                  <a:pt x="82" y="56"/>
                  <a:pt x="80" y="52"/>
                  <a:pt x="86" y="50"/>
                </a:cubicBezTo>
                <a:cubicBezTo>
                  <a:pt x="87" y="49"/>
                  <a:pt x="89" y="47"/>
                  <a:pt x="89" y="47"/>
                </a:cubicBezTo>
                <a:cubicBezTo>
                  <a:pt x="86" y="44"/>
                  <a:pt x="86" y="38"/>
                  <a:pt x="89" y="35"/>
                </a:cubicBezTo>
                <a:cubicBezTo>
                  <a:pt x="87" y="22"/>
                  <a:pt x="89" y="23"/>
                  <a:pt x="102" y="22"/>
                </a:cubicBezTo>
                <a:cubicBezTo>
                  <a:pt x="100" y="20"/>
                  <a:pt x="97" y="17"/>
                  <a:pt x="97" y="17"/>
                </a:cubicBezTo>
                <a:cubicBezTo>
                  <a:pt x="96" y="13"/>
                  <a:pt x="94" y="11"/>
                  <a:pt x="91" y="8"/>
                </a:cubicBezTo>
                <a:cubicBezTo>
                  <a:pt x="89" y="6"/>
                  <a:pt x="85" y="4"/>
                  <a:pt x="85" y="4"/>
                </a:cubicBezTo>
                <a:cubicBezTo>
                  <a:pt x="85" y="3"/>
                  <a:pt x="85" y="1"/>
                  <a:pt x="85" y="1"/>
                </a:cubicBezTo>
                <a:close/>
              </a:path>
            </a:pathLst>
          </a:custGeom>
          <a:solidFill>
            <a:srgbClr val="FF00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28" name="Сокольский"/>
          <p:cNvSpPr>
            <a:spLocks/>
          </p:cNvSpPr>
          <p:nvPr/>
        </p:nvSpPr>
        <p:spPr bwMode="auto">
          <a:xfrm>
            <a:off x="1590675" y="1743075"/>
            <a:ext cx="685800" cy="1228725"/>
          </a:xfrm>
          <a:custGeom>
            <a:avLst/>
            <a:gdLst>
              <a:gd name="T0" fmla="*/ 2147483647 w 72"/>
              <a:gd name="T1" fmla="*/ 0 h 129"/>
              <a:gd name="T2" fmla="*/ 2147483647 w 72"/>
              <a:gd name="T3" fmla="*/ 2147483647 h 129"/>
              <a:gd name="T4" fmla="*/ 2147483647 w 72"/>
              <a:gd name="T5" fmla="*/ 2147483647 h 129"/>
              <a:gd name="T6" fmla="*/ 2147483647 w 72"/>
              <a:gd name="T7" fmla="*/ 2147483647 h 129"/>
              <a:gd name="T8" fmla="*/ 2147483647 w 72"/>
              <a:gd name="T9" fmla="*/ 2147483647 h 129"/>
              <a:gd name="T10" fmla="*/ 2147483647 w 72"/>
              <a:gd name="T11" fmla="*/ 2147483647 h 129"/>
              <a:gd name="T12" fmla="*/ 2147483647 w 72"/>
              <a:gd name="T13" fmla="*/ 2147483647 h 129"/>
              <a:gd name="T14" fmla="*/ 2147483647 w 72"/>
              <a:gd name="T15" fmla="*/ 2147483647 h 129"/>
              <a:gd name="T16" fmla="*/ 2147483647 w 72"/>
              <a:gd name="T17" fmla="*/ 2147483647 h 129"/>
              <a:gd name="T18" fmla="*/ 2147483647 w 72"/>
              <a:gd name="T19" fmla="*/ 2147483647 h 129"/>
              <a:gd name="T20" fmla="*/ 2147483647 w 72"/>
              <a:gd name="T21" fmla="*/ 2147483647 h 129"/>
              <a:gd name="T22" fmla="*/ 2147483647 w 72"/>
              <a:gd name="T23" fmla="*/ 2147483647 h 129"/>
              <a:gd name="T24" fmla="*/ 2147483647 w 72"/>
              <a:gd name="T25" fmla="*/ 2147483647 h 129"/>
              <a:gd name="T26" fmla="*/ 2147483647 w 72"/>
              <a:gd name="T27" fmla="*/ 2147483647 h 129"/>
              <a:gd name="T28" fmla="*/ 2147483647 w 72"/>
              <a:gd name="T29" fmla="*/ 2147483647 h 129"/>
              <a:gd name="T30" fmla="*/ 2147483647 w 72"/>
              <a:gd name="T31" fmla="*/ 2147483647 h 129"/>
              <a:gd name="T32" fmla="*/ 2147483647 w 72"/>
              <a:gd name="T33" fmla="*/ 2147483647 h 129"/>
              <a:gd name="T34" fmla="*/ 2147483647 w 72"/>
              <a:gd name="T35" fmla="*/ 2147483647 h 129"/>
              <a:gd name="T36" fmla="*/ 0 w 72"/>
              <a:gd name="T37" fmla="*/ 2147483647 h 129"/>
              <a:gd name="T38" fmla="*/ 2147483647 w 72"/>
              <a:gd name="T39" fmla="*/ 2147483647 h 129"/>
              <a:gd name="T40" fmla="*/ 2147483647 w 72"/>
              <a:gd name="T41" fmla="*/ 2147483647 h 129"/>
              <a:gd name="T42" fmla="*/ 2147483647 w 72"/>
              <a:gd name="T43" fmla="*/ 2147483647 h 129"/>
              <a:gd name="T44" fmla="*/ 2147483647 w 72"/>
              <a:gd name="T45" fmla="*/ 2147483647 h 129"/>
              <a:gd name="T46" fmla="*/ 2147483647 w 72"/>
              <a:gd name="T47" fmla="*/ 2147483647 h 129"/>
              <a:gd name="T48" fmla="*/ 2147483647 w 72"/>
              <a:gd name="T49" fmla="*/ 0 h 129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72"/>
              <a:gd name="T76" fmla="*/ 0 h 129"/>
              <a:gd name="T77" fmla="*/ 72 w 72"/>
              <a:gd name="T78" fmla="*/ 129 h 129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72" h="129">
                <a:moveTo>
                  <a:pt x="38" y="0"/>
                </a:moveTo>
                <a:cubicBezTo>
                  <a:pt x="39" y="4"/>
                  <a:pt x="39" y="4"/>
                  <a:pt x="43" y="3"/>
                </a:cubicBezTo>
                <a:cubicBezTo>
                  <a:pt x="57" y="5"/>
                  <a:pt x="47" y="7"/>
                  <a:pt x="55" y="15"/>
                </a:cubicBezTo>
                <a:cubicBezTo>
                  <a:pt x="57" y="17"/>
                  <a:pt x="60" y="20"/>
                  <a:pt x="60" y="20"/>
                </a:cubicBezTo>
                <a:cubicBezTo>
                  <a:pt x="59" y="24"/>
                  <a:pt x="57" y="28"/>
                  <a:pt x="62" y="31"/>
                </a:cubicBezTo>
                <a:cubicBezTo>
                  <a:pt x="64" y="32"/>
                  <a:pt x="68" y="33"/>
                  <a:pt x="70" y="35"/>
                </a:cubicBezTo>
                <a:cubicBezTo>
                  <a:pt x="71" y="36"/>
                  <a:pt x="72" y="37"/>
                  <a:pt x="72" y="37"/>
                </a:cubicBezTo>
                <a:cubicBezTo>
                  <a:pt x="70" y="39"/>
                  <a:pt x="67" y="42"/>
                  <a:pt x="65" y="44"/>
                </a:cubicBezTo>
                <a:cubicBezTo>
                  <a:pt x="64" y="45"/>
                  <a:pt x="62" y="47"/>
                  <a:pt x="62" y="47"/>
                </a:cubicBezTo>
                <a:cubicBezTo>
                  <a:pt x="53" y="42"/>
                  <a:pt x="54" y="53"/>
                  <a:pt x="50" y="56"/>
                </a:cubicBezTo>
                <a:cubicBezTo>
                  <a:pt x="49" y="57"/>
                  <a:pt x="42" y="58"/>
                  <a:pt x="42" y="58"/>
                </a:cubicBezTo>
                <a:cubicBezTo>
                  <a:pt x="39" y="61"/>
                  <a:pt x="36" y="67"/>
                  <a:pt x="36" y="67"/>
                </a:cubicBezTo>
                <a:cubicBezTo>
                  <a:pt x="33" y="75"/>
                  <a:pt x="32" y="81"/>
                  <a:pt x="41" y="83"/>
                </a:cubicBezTo>
                <a:cubicBezTo>
                  <a:pt x="46" y="88"/>
                  <a:pt x="50" y="88"/>
                  <a:pt x="54" y="95"/>
                </a:cubicBezTo>
                <a:cubicBezTo>
                  <a:pt x="50" y="99"/>
                  <a:pt x="48" y="107"/>
                  <a:pt x="46" y="112"/>
                </a:cubicBezTo>
                <a:cubicBezTo>
                  <a:pt x="43" y="118"/>
                  <a:pt x="26" y="126"/>
                  <a:pt x="20" y="129"/>
                </a:cubicBezTo>
                <a:cubicBezTo>
                  <a:pt x="14" y="127"/>
                  <a:pt x="16" y="124"/>
                  <a:pt x="12" y="120"/>
                </a:cubicBezTo>
                <a:cubicBezTo>
                  <a:pt x="10" y="114"/>
                  <a:pt x="8" y="107"/>
                  <a:pt x="4" y="103"/>
                </a:cubicBezTo>
                <a:cubicBezTo>
                  <a:pt x="3" y="100"/>
                  <a:pt x="1" y="96"/>
                  <a:pt x="0" y="93"/>
                </a:cubicBezTo>
                <a:cubicBezTo>
                  <a:pt x="1" y="80"/>
                  <a:pt x="5" y="73"/>
                  <a:pt x="8" y="61"/>
                </a:cubicBezTo>
                <a:cubicBezTo>
                  <a:pt x="8" y="55"/>
                  <a:pt x="8" y="49"/>
                  <a:pt x="9" y="43"/>
                </a:cubicBezTo>
                <a:cubicBezTo>
                  <a:pt x="10" y="39"/>
                  <a:pt x="18" y="36"/>
                  <a:pt x="18" y="36"/>
                </a:cubicBezTo>
                <a:cubicBezTo>
                  <a:pt x="19" y="32"/>
                  <a:pt x="23" y="25"/>
                  <a:pt x="26" y="22"/>
                </a:cubicBezTo>
                <a:cubicBezTo>
                  <a:pt x="27" y="13"/>
                  <a:pt x="27" y="12"/>
                  <a:pt x="32" y="7"/>
                </a:cubicBezTo>
                <a:cubicBezTo>
                  <a:pt x="34" y="5"/>
                  <a:pt x="38" y="0"/>
                  <a:pt x="38" y="0"/>
                </a:cubicBezTo>
                <a:close/>
              </a:path>
            </a:pathLst>
          </a:custGeom>
          <a:solidFill>
            <a:srgbClr val="FF00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29" name="Воскресенский"/>
          <p:cNvSpPr>
            <a:spLocks/>
          </p:cNvSpPr>
          <p:nvPr/>
        </p:nvSpPr>
        <p:spPr bwMode="auto">
          <a:xfrm>
            <a:off x="3200400" y="2352675"/>
            <a:ext cx="1200150" cy="1333500"/>
          </a:xfrm>
          <a:custGeom>
            <a:avLst/>
            <a:gdLst>
              <a:gd name="T0" fmla="*/ 2147483647 w 126"/>
              <a:gd name="T1" fmla="*/ 2147483647 h 140"/>
              <a:gd name="T2" fmla="*/ 0 w 126"/>
              <a:gd name="T3" fmla="*/ 2147483647 h 140"/>
              <a:gd name="T4" fmla="*/ 2147483647 w 126"/>
              <a:gd name="T5" fmla="*/ 2147483647 h 140"/>
              <a:gd name="T6" fmla="*/ 2147483647 w 126"/>
              <a:gd name="T7" fmla="*/ 2147483647 h 140"/>
              <a:gd name="T8" fmla="*/ 2147483647 w 126"/>
              <a:gd name="T9" fmla="*/ 2147483647 h 140"/>
              <a:gd name="T10" fmla="*/ 2147483647 w 126"/>
              <a:gd name="T11" fmla="*/ 2147483647 h 140"/>
              <a:gd name="T12" fmla="*/ 2147483647 w 126"/>
              <a:gd name="T13" fmla="*/ 2147483647 h 140"/>
              <a:gd name="T14" fmla="*/ 2147483647 w 126"/>
              <a:gd name="T15" fmla="*/ 2147483647 h 140"/>
              <a:gd name="T16" fmla="*/ 2147483647 w 126"/>
              <a:gd name="T17" fmla="*/ 2147483647 h 140"/>
              <a:gd name="T18" fmla="*/ 2147483647 w 126"/>
              <a:gd name="T19" fmla="*/ 2147483647 h 140"/>
              <a:gd name="T20" fmla="*/ 2147483647 w 126"/>
              <a:gd name="T21" fmla="*/ 2147483647 h 140"/>
              <a:gd name="T22" fmla="*/ 2147483647 w 126"/>
              <a:gd name="T23" fmla="*/ 2147483647 h 140"/>
              <a:gd name="T24" fmla="*/ 2147483647 w 126"/>
              <a:gd name="T25" fmla="*/ 2147483647 h 140"/>
              <a:gd name="T26" fmla="*/ 2147483647 w 126"/>
              <a:gd name="T27" fmla="*/ 2147483647 h 140"/>
              <a:gd name="T28" fmla="*/ 2147483647 w 126"/>
              <a:gd name="T29" fmla="*/ 2147483647 h 140"/>
              <a:gd name="T30" fmla="*/ 2147483647 w 126"/>
              <a:gd name="T31" fmla="*/ 2147483647 h 140"/>
              <a:gd name="T32" fmla="*/ 2147483647 w 126"/>
              <a:gd name="T33" fmla="*/ 2147483647 h 140"/>
              <a:gd name="T34" fmla="*/ 2147483647 w 126"/>
              <a:gd name="T35" fmla="*/ 2147483647 h 140"/>
              <a:gd name="T36" fmla="*/ 2147483647 w 126"/>
              <a:gd name="T37" fmla="*/ 2147483647 h 140"/>
              <a:gd name="T38" fmla="*/ 2147483647 w 126"/>
              <a:gd name="T39" fmla="*/ 2147483647 h 140"/>
              <a:gd name="T40" fmla="*/ 2147483647 w 126"/>
              <a:gd name="T41" fmla="*/ 2147483647 h 140"/>
              <a:gd name="T42" fmla="*/ 2147483647 w 126"/>
              <a:gd name="T43" fmla="*/ 2147483647 h 140"/>
              <a:gd name="T44" fmla="*/ 2147483647 w 126"/>
              <a:gd name="T45" fmla="*/ 2147483647 h 140"/>
              <a:gd name="T46" fmla="*/ 2147483647 w 126"/>
              <a:gd name="T47" fmla="*/ 2147483647 h 140"/>
              <a:gd name="T48" fmla="*/ 2147483647 w 126"/>
              <a:gd name="T49" fmla="*/ 2147483647 h 140"/>
              <a:gd name="T50" fmla="*/ 2147483647 w 126"/>
              <a:gd name="T51" fmla="*/ 2147483647 h 140"/>
              <a:gd name="T52" fmla="*/ 2147483647 w 126"/>
              <a:gd name="T53" fmla="*/ 2147483647 h 140"/>
              <a:gd name="T54" fmla="*/ 2147483647 w 126"/>
              <a:gd name="T55" fmla="*/ 2147483647 h 140"/>
              <a:gd name="T56" fmla="*/ 2147483647 w 126"/>
              <a:gd name="T57" fmla="*/ 2147483647 h 140"/>
              <a:gd name="T58" fmla="*/ 2147483647 w 126"/>
              <a:gd name="T59" fmla="*/ 2147483647 h 140"/>
              <a:gd name="T60" fmla="*/ 2147483647 w 126"/>
              <a:gd name="T61" fmla="*/ 2147483647 h 140"/>
              <a:gd name="T62" fmla="*/ 2147483647 w 126"/>
              <a:gd name="T63" fmla="*/ 2147483647 h 140"/>
              <a:gd name="T64" fmla="*/ 2147483647 w 126"/>
              <a:gd name="T65" fmla="*/ 2147483647 h 140"/>
              <a:gd name="T66" fmla="*/ 2147483647 w 126"/>
              <a:gd name="T67" fmla="*/ 2147483647 h 140"/>
              <a:gd name="T68" fmla="*/ 2147483647 w 126"/>
              <a:gd name="T69" fmla="*/ 2147483647 h 140"/>
              <a:gd name="T70" fmla="*/ 2147483647 w 126"/>
              <a:gd name="T71" fmla="*/ 2147483647 h 140"/>
              <a:gd name="T72" fmla="*/ 2147483647 w 126"/>
              <a:gd name="T73" fmla="*/ 2147483647 h 14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26"/>
              <a:gd name="T112" fmla="*/ 0 h 140"/>
              <a:gd name="T113" fmla="*/ 126 w 126"/>
              <a:gd name="T114" fmla="*/ 140 h 140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26" h="140">
                <a:moveTo>
                  <a:pt x="21" y="58"/>
                </a:moveTo>
                <a:cubicBezTo>
                  <a:pt x="19" y="72"/>
                  <a:pt x="4" y="67"/>
                  <a:pt x="0" y="79"/>
                </a:cubicBezTo>
                <a:cubicBezTo>
                  <a:pt x="2" y="86"/>
                  <a:pt x="4" y="82"/>
                  <a:pt x="11" y="81"/>
                </a:cubicBezTo>
                <a:cubicBezTo>
                  <a:pt x="15" y="82"/>
                  <a:pt x="17" y="84"/>
                  <a:pt x="13" y="88"/>
                </a:cubicBezTo>
                <a:cubicBezTo>
                  <a:pt x="13" y="91"/>
                  <a:pt x="13" y="94"/>
                  <a:pt x="12" y="97"/>
                </a:cubicBezTo>
                <a:cubicBezTo>
                  <a:pt x="12" y="99"/>
                  <a:pt x="8" y="101"/>
                  <a:pt x="8" y="101"/>
                </a:cubicBezTo>
                <a:cubicBezTo>
                  <a:pt x="11" y="107"/>
                  <a:pt x="16" y="108"/>
                  <a:pt x="21" y="112"/>
                </a:cubicBezTo>
                <a:cubicBezTo>
                  <a:pt x="25" y="115"/>
                  <a:pt x="27" y="120"/>
                  <a:pt x="30" y="123"/>
                </a:cubicBezTo>
                <a:cubicBezTo>
                  <a:pt x="33" y="126"/>
                  <a:pt x="36" y="125"/>
                  <a:pt x="39" y="127"/>
                </a:cubicBezTo>
                <a:cubicBezTo>
                  <a:pt x="40" y="128"/>
                  <a:pt x="42" y="130"/>
                  <a:pt x="42" y="130"/>
                </a:cubicBezTo>
                <a:cubicBezTo>
                  <a:pt x="41" y="134"/>
                  <a:pt x="39" y="137"/>
                  <a:pt x="42" y="140"/>
                </a:cubicBezTo>
                <a:cubicBezTo>
                  <a:pt x="47" y="138"/>
                  <a:pt x="50" y="134"/>
                  <a:pt x="54" y="132"/>
                </a:cubicBezTo>
                <a:cubicBezTo>
                  <a:pt x="60" y="133"/>
                  <a:pt x="61" y="134"/>
                  <a:pt x="66" y="133"/>
                </a:cubicBezTo>
                <a:cubicBezTo>
                  <a:pt x="69" y="130"/>
                  <a:pt x="78" y="139"/>
                  <a:pt x="78" y="139"/>
                </a:cubicBezTo>
                <a:cubicBezTo>
                  <a:pt x="83" y="137"/>
                  <a:pt x="83" y="128"/>
                  <a:pt x="84" y="123"/>
                </a:cubicBezTo>
                <a:cubicBezTo>
                  <a:pt x="86" y="117"/>
                  <a:pt x="93" y="115"/>
                  <a:pt x="98" y="114"/>
                </a:cubicBezTo>
                <a:cubicBezTo>
                  <a:pt x="101" y="112"/>
                  <a:pt x="105" y="111"/>
                  <a:pt x="108" y="109"/>
                </a:cubicBezTo>
                <a:cubicBezTo>
                  <a:pt x="109" y="108"/>
                  <a:pt x="111" y="106"/>
                  <a:pt x="111" y="106"/>
                </a:cubicBezTo>
                <a:cubicBezTo>
                  <a:pt x="110" y="102"/>
                  <a:pt x="108" y="99"/>
                  <a:pt x="107" y="94"/>
                </a:cubicBezTo>
                <a:cubicBezTo>
                  <a:pt x="108" y="91"/>
                  <a:pt x="113" y="86"/>
                  <a:pt x="113" y="86"/>
                </a:cubicBezTo>
                <a:cubicBezTo>
                  <a:pt x="115" y="74"/>
                  <a:pt x="112" y="72"/>
                  <a:pt x="122" y="67"/>
                </a:cubicBezTo>
                <a:cubicBezTo>
                  <a:pt x="121" y="66"/>
                  <a:pt x="119" y="64"/>
                  <a:pt x="119" y="64"/>
                </a:cubicBezTo>
                <a:cubicBezTo>
                  <a:pt x="120" y="58"/>
                  <a:pt x="123" y="55"/>
                  <a:pt x="125" y="50"/>
                </a:cubicBezTo>
                <a:cubicBezTo>
                  <a:pt x="124" y="41"/>
                  <a:pt x="123" y="39"/>
                  <a:pt x="126" y="31"/>
                </a:cubicBezTo>
                <a:lnTo>
                  <a:pt x="122" y="25"/>
                </a:lnTo>
                <a:cubicBezTo>
                  <a:pt x="122" y="25"/>
                  <a:pt x="121" y="24"/>
                  <a:pt x="121" y="24"/>
                </a:cubicBezTo>
                <a:cubicBezTo>
                  <a:pt x="122" y="21"/>
                  <a:pt x="119" y="15"/>
                  <a:pt x="119" y="15"/>
                </a:cubicBezTo>
                <a:cubicBezTo>
                  <a:pt x="121" y="13"/>
                  <a:pt x="118" y="10"/>
                  <a:pt x="120" y="7"/>
                </a:cubicBezTo>
                <a:cubicBezTo>
                  <a:pt x="118" y="0"/>
                  <a:pt x="112" y="8"/>
                  <a:pt x="108" y="10"/>
                </a:cubicBezTo>
                <a:cubicBezTo>
                  <a:pt x="106" y="8"/>
                  <a:pt x="105" y="12"/>
                  <a:pt x="103" y="13"/>
                </a:cubicBezTo>
                <a:cubicBezTo>
                  <a:pt x="100" y="14"/>
                  <a:pt x="95" y="16"/>
                  <a:pt x="95" y="16"/>
                </a:cubicBezTo>
                <a:cubicBezTo>
                  <a:pt x="93" y="15"/>
                  <a:pt x="92" y="14"/>
                  <a:pt x="90" y="13"/>
                </a:cubicBezTo>
                <a:cubicBezTo>
                  <a:pt x="87" y="16"/>
                  <a:pt x="79" y="15"/>
                  <a:pt x="74" y="16"/>
                </a:cubicBezTo>
                <a:cubicBezTo>
                  <a:pt x="73" y="17"/>
                  <a:pt x="70" y="20"/>
                  <a:pt x="70" y="20"/>
                </a:cubicBezTo>
                <a:cubicBezTo>
                  <a:pt x="67" y="28"/>
                  <a:pt x="57" y="28"/>
                  <a:pt x="51" y="33"/>
                </a:cubicBezTo>
                <a:cubicBezTo>
                  <a:pt x="44" y="38"/>
                  <a:pt x="37" y="44"/>
                  <a:pt x="31" y="50"/>
                </a:cubicBezTo>
                <a:cubicBezTo>
                  <a:pt x="29" y="52"/>
                  <a:pt x="21" y="57"/>
                  <a:pt x="21" y="60"/>
                </a:cubicBezTo>
              </a:path>
            </a:pathLst>
          </a:custGeom>
          <a:solidFill>
            <a:srgbClr val="FF00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30" name="Семеновский"/>
          <p:cNvSpPr>
            <a:spLocks/>
          </p:cNvSpPr>
          <p:nvPr/>
        </p:nvSpPr>
        <p:spPr bwMode="auto">
          <a:xfrm>
            <a:off x="2371725" y="2028825"/>
            <a:ext cx="1095375" cy="1533525"/>
          </a:xfrm>
          <a:custGeom>
            <a:avLst/>
            <a:gdLst>
              <a:gd name="T0" fmla="*/ 2147483647 w 115"/>
              <a:gd name="T1" fmla="*/ 2147483647 h 161"/>
              <a:gd name="T2" fmla="*/ 2147483647 w 115"/>
              <a:gd name="T3" fmla="*/ 2147483647 h 161"/>
              <a:gd name="T4" fmla="*/ 2147483647 w 115"/>
              <a:gd name="T5" fmla="*/ 2147483647 h 161"/>
              <a:gd name="T6" fmla="*/ 2147483647 w 115"/>
              <a:gd name="T7" fmla="*/ 2147483647 h 161"/>
              <a:gd name="T8" fmla="*/ 2147483647 w 115"/>
              <a:gd name="T9" fmla="*/ 2147483647 h 161"/>
              <a:gd name="T10" fmla="*/ 2147483647 w 115"/>
              <a:gd name="T11" fmla="*/ 2147483647 h 161"/>
              <a:gd name="T12" fmla="*/ 2147483647 w 115"/>
              <a:gd name="T13" fmla="*/ 2147483647 h 161"/>
              <a:gd name="T14" fmla="*/ 2147483647 w 115"/>
              <a:gd name="T15" fmla="*/ 2147483647 h 161"/>
              <a:gd name="T16" fmla="*/ 2147483647 w 115"/>
              <a:gd name="T17" fmla="*/ 2147483647 h 161"/>
              <a:gd name="T18" fmla="*/ 2147483647 w 115"/>
              <a:gd name="T19" fmla="*/ 2147483647 h 161"/>
              <a:gd name="T20" fmla="*/ 2147483647 w 115"/>
              <a:gd name="T21" fmla="*/ 2147483647 h 161"/>
              <a:gd name="T22" fmla="*/ 2147483647 w 115"/>
              <a:gd name="T23" fmla="*/ 2147483647 h 161"/>
              <a:gd name="T24" fmla="*/ 2147483647 w 115"/>
              <a:gd name="T25" fmla="*/ 2147483647 h 161"/>
              <a:gd name="T26" fmla="*/ 2147483647 w 115"/>
              <a:gd name="T27" fmla="*/ 2147483647 h 161"/>
              <a:gd name="T28" fmla="*/ 2147483647 w 115"/>
              <a:gd name="T29" fmla="*/ 2147483647 h 161"/>
              <a:gd name="T30" fmla="*/ 2147483647 w 115"/>
              <a:gd name="T31" fmla="*/ 2147483647 h 161"/>
              <a:gd name="T32" fmla="*/ 2147483647 w 115"/>
              <a:gd name="T33" fmla="*/ 2147483647 h 161"/>
              <a:gd name="T34" fmla="*/ 2147483647 w 115"/>
              <a:gd name="T35" fmla="*/ 2147483647 h 161"/>
              <a:gd name="T36" fmla="*/ 2147483647 w 115"/>
              <a:gd name="T37" fmla="*/ 2147483647 h 161"/>
              <a:gd name="T38" fmla="*/ 2147483647 w 115"/>
              <a:gd name="T39" fmla="*/ 2147483647 h 161"/>
              <a:gd name="T40" fmla="*/ 2147483647 w 115"/>
              <a:gd name="T41" fmla="*/ 2147483647 h 161"/>
              <a:gd name="T42" fmla="*/ 2147483647 w 115"/>
              <a:gd name="T43" fmla="*/ 2147483647 h 161"/>
              <a:gd name="T44" fmla="*/ 2147483647 w 115"/>
              <a:gd name="T45" fmla="*/ 2147483647 h 161"/>
              <a:gd name="T46" fmla="*/ 2147483647 w 115"/>
              <a:gd name="T47" fmla="*/ 2147483647 h 161"/>
              <a:gd name="T48" fmla="*/ 2147483647 w 115"/>
              <a:gd name="T49" fmla="*/ 2147483647 h 161"/>
              <a:gd name="T50" fmla="*/ 2147483647 w 115"/>
              <a:gd name="T51" fmla="*/ 2147483647 h 161"/>
              <a:gd name="T52" fmla="*/ 2147483647 w 115"/>
              <a:gd name="T53" fmla="*/ 2147483647 h 161"/>
              <a:gd name="T54" fmla="*/ 2147483647 w 115"/>
              <a:gd name="T55" fmla="*/ 2147483647 h 161"/>
              <a:gd name="T56" fmla="*/ 2147483647 w 115"/>
              <a:gd name="T57" fmla="*/ 2147483647 h 161"/>
              <a:gd name="T58" fmla="*/ 2147483647 w 115"/>
              <a:gd name="T59" fmla="*/ 2147483647 h 161"/>
              <a:gd name="T60" fmla="*/ 2147483647 w 115"/>
              <a:gd name="T61" fmla="*/ 2147483647 h 161"/>
              <a:gd name="T62" fmla="*/ 2147483647 w 115"/>
              <a:gd name="T63" fmla="*/ 2147483647 h 161"/>
              <a:gd name="T64" fmla="*/ 2147483647 w 115"/>
              <a:gd name="T65" fmla="*/ 2147483647 h 161"/>
              <a:gd name="T66" fmla="*/ 2147483647 w 115"/>
              <a:gd name="T67" fmla="*/ 2147483647 h 161"/>
              <a:gd name="T68" fmla="*/ 2147483647 w 115"/>
              <a:gd name="T69" fmla="*/ 2147483647 h 161"/>
              <a:gd name="T70" fmla="*/ 2147483647 w 115"/>
              <a:gd name="T71" fmla="*/ 2147483647 h 161"/>
              <a:gd name="T72" fmla="*/ 2147483647 w 115"/>
              <a:gd name="T73" fmla="*/ 2147483647 h 161"/>
              <a:gd name="T74" fmla="*/ 2147483647 w 115"/>
              <a:gd name="T75" fmla="*/ 2147483647 h 161"/>
              <a:gd name="T76" fmla="*/ 2147483647 w 115"/>
              <a:gd name="T77" fmla="*/ 2147483647 h 161"/>
              <a:gd name="T78" fmla="*/ 2147483647 w 115"/>
              <a:gd name="T79" fmla="*/ 2147483647 h 161"/>
              <a:gd name="T80" fmla="*/ 2147483647 w 115"/>
              <a:gd name="T81" fmla="*/ 2147483647 h 161"/>
              <a:gd name="T82" fmla="*/ 2147483647 w 115"/>
              <a:gd name="T83" fmla="*/ 2147483647 h 161"/>
              <a:gd name="T84" fmla="*/ 2147483647 w 115"/>
              <a:gd name="T85" fmla="*/ 2147483647 h 161"/>
              <a:gd name="T86" fmla="*/ 2147483647 w 115"/>
              <a:gd name="T87" fmla="*/ 2147483647 h 161"/>
              <a:gd name="T88" fmla="*/ 2147483647 w 115"/>
              <a:gd name="T89" fmla="*/ 2147483647 h 161"/>
              <a:gd name="T90" fmla="*/ 2147483647 w 115"/>
              <a:gd name="T91" fmla="*/ 2147483647 h 161"/>
              <a:gd name="T92" fmla="*/ 2147483647 w 115"/>
              <a:gd name="T93" fmla="*/ 2147483647 h 161"/>
              <a:gd name="T94" fmla="*/ 2147483647 w 115"/>
              <a:gd name="T95" fmla="*/ 2147483647 h 161"/>
              <a:gd name="T96" fmla="*/ 2147483647 w 115"/>
              <a:gd name="T97" fmla="*/ 2147483647 h 161"/>
              <a:gd name="T98" fmla="*/ 2147483647 w 115"/>
              <a:gd name="T99" fmla="*/ 2147483647 h 161"/>
              <a:gd name="T100" fmla="*/ 2147483647 w 115"/>
              <a:gd name="T101" fmla="*/ 2147483647 h 161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115"/>
              <a:gd name="T154" fmla="*/ 0 h 161"/>
              <a:gd name="T155" fmla="*/ 115 w 115"/>
              <a:gd name="T156" fmla="*/ 161 h 161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115" h="161">
                <a:moveTo>
                  <a:pt x="1" y="90"/>
                </a:moveTo>
                <a:cubicBezTo>
                  <a:pt x="4" y="91"/>
                  <a:pt x="5" y="92"/>
                  <a:pt x="2" y="94"/>
                </a:cubicBezTo>
                <a:cubicBezTo>
                  <a:pt x="0" y="98"/>
                  <a:pt x="1" y="99"/>
                  <a:pt x="5" y="100"/>
                </a:cubicBezTo>
                <a:cubicBezTo>
                  <a:pt x="6" y="102"/>
                  <a:pt x="10" y="104"/>
                  <a:pt x="10" y="104"/>
                </a:cubicBezTo>
                <a:cubicBezTo>
                  <a:pt x="12" y="107"/>
                  <a:pt x="13" y="111"/>
                  <a:pt x="16" y="113"/>
                </a:cubicBezTo>
                <a:cubicBezTo>
                  <a:pt x="19" y="119"/>
                  <a:pt x="16" y="121"/>
                  <a:pt x="23" y="123"/>
                </a:cubicBezTo>
                <a:cubicBezTo>
                  <a:pt x="22" y="127"/>
                  <a:pt x="20" y="133"/>
                  <a:pt x="16" y="135"/>
                </a:cubicBezTo>
                <a:cubicBezTo>
                  <a:pt x="19" y="145"/>
                  <a:pt x="22" y="151"/>
                  <a:pt x="31" y="156"/>
                </a:cubicBezTo>
                <a:cubicBezTo>
                  <a:pt x="37" y="153"/>
                  <a:pt x="34" y="154"/>
                  <a:pt x="40" y="155"/>
                </a:cubicBezTo>
                <a:cubicBezTo>
                  <a:pt x="43" y="157"/>
                  <a:pt x="43" y="158"/>
                  <a:pt x="47" y="160"/>
                </a:cubicBezTo>
                <a:cubicBezTo>
                  <a:pt x="48" y="160"/>
                  <a:pt x="49" y="161"/>
                  <a:pt x="49" y="161"/>
                </a:cubicBezTo>
                <a:cubicBezTo>
                  <a:pt x="53" y="159"/>
                  <a:pt x="56" y="159"/>
                  <a:pt x="61" y="160"/>
                </a:cubicBezTo>
                <a:cubicBezTo>
                  <a:pt x="69" y="157"/>
                  <a:pt x="86" y="159"/>
                  <a:pt x="94" y="159"/>
                </a:cubicBezTo>
                <a:cubicBezTo>
                  <a:pt x="102" y="155"/>
                  <a:pt x="100" y="156"/>
                  <a:pt x="111" y="155"/>
                </a:cubicBezTo>
                <a:cubicBezTo>
                  <a:pt x="115" y="153"/>
                  <a:pt x="112" y="150"/>
                  <a:pt x="109" y="149"/>
                </a:cubicBezTo>
                <a:cubicBezTo>
                  <a:pt x="108" y="147"/>
                  <a:pt x="104" y="145"/>
                  <a:pt x="104" y="145"/>
                </a:cubicBezTo>
                <a:cubicBezTo>
                  <a:pt x="103" y="143"/>
                  <a:pt x="99" y="141"/>
                  <a:pt x="99" y="141"/>
                </a:cubicBezTo>
                <a:cubicBezTo>
                  <a:pt x="98" y="139"/>
                  <a:pt x="96" y="138"/>
                  <a:pt x="95" y="136"/>
                </a:cubicBezTo>
                <a:cubicBezTo>
                  <a:pt x="98" y="134"/>
                  <a:pt x="99" y="131"/>
                  <a:pt x="100" y="128"/>
                </a:cubicBezTo>
                <a:cubicBezTo>
                  <a:pt x="99" y="125"/>
                  <a:pt x="102" y="119"/>
                  <a:pt x="102" y="119"/>
                </a:cubicBezTo>
                <a:cubicBezTo>
                  <a:pt x="100" y="115"/>
                  <a:pt x="98" y="116"/>
                  <a:pt x="94" y="117"/>
                </a:cubicBezTo>
                <a:cubicBezTo>
                  <a:pt x="89" y="116"/>
                  <a:pt x="82" y="114"/>
                  <a:pt x="89" y="109"/>
                </a:cubicBezTo>
                <a:cubicBezTo>
                  <a:pt x="92" y="107"/>
                  <a:pt x="98" y="104"/>
                  <a:pt x="101" y="102"/>
                </a:cubicBezTo>
                <a:cubicBezTo>
                  <a:pt x="102" y="101"/>
                  <a:pt x="105" y="100"/>
                  <a:pt x="105" y="100"/>
                </a:cubicBezTo>
                <a:cubicBezTo>
                  <a:pt x="107" y="96"/>
                  <a:pt x="109" y="93"/>
                  <a:pt x="104" y="91"/>
                </a:cubicBezTo>
                <a:cubicBezTo>
                  <a:pt x="102" y="86"/>
                  <a:pt x="103" y="88"/>
                  <a:pt x="100" y="86"/>
                </a:cubicBezTo>
                <a:cubicBezTo>
                  <a:pt x="99" y="85"/>
                  <a:pt x="99" y="83"/>
                  <a:pt x="97" y="83"/>
                </a:cubicBezTo>
                <a:cubicBezTo>
                  <a:pt x="96" y="83"/>
                  <a:pt x="93" y="85"/>
                  <a:pt x="93" y="85"/>
                </a:cubicBezTo>
                <a:cubicBezTo>
                  <a:pt x="88" y="83"/>
                  <a:pt x="88" y="84"/>
                  <a:pt x="90" y="81"/>
                </a:cubicBezTo>
                <a:cubicBezTo>
                  <a:pt x="89" y="76"/>
                  <a:pt x="88" y="74"/>
                  <a:pt x="90" y="69"/>
                </a:cubicBezTo>
                <a:cubicBezTo>
                  <a:pt x="92" y="56"/>
                  <a:pt x="83" y="54"/>
                  <a:pt x="72" y="51"/>
                </a:cubicBezTo>
                <a:cubicBezTo>
                  <a:pt x="71" y="48"/>
                  <a:pt x="64" y="46"/>
                  <a:pt x="64" y="46"/>
                </a:cubicBezTo>
                <a:cubicBezTo>
                  <a:pt x="63" y="43"/>
                  <a:pt x="71" y="40"/>
                  <a:pt x="71" y="40"/>
                </a:cubicBezTo>
                <a:cubicBezTo>
                  <a:pt x="71" y="40"/>
                  <a:pt x="70" y="35"/>
                  <a:pt x="69" y="34"/>
                </a:cubicBezTo>
                <a:cubicBezTo>
                  <a:pt x="68" y="33"/>
                  <a:pt x="65" y="32"/>
                  <a:pt x="65" y="32"/>
                </a:cubicBezTo>
                <a:cubicBezTo>
                  <a:pt x="64" y="25"/>
                  <a:pt x="65" y="20"/>
                  <a:pt x="59" y="17"/>
                </a:cubicBezTo>
                <a:cubicBezTo>
                  <a:pt x="57" y="13"/>
                  <a:pt x="57" y="7"/>
                  <a:pt x="53" y="5"/>
                </a:cubicBezTo>
                <a:cubicBezTo>
                  <a:pt x="50" y="0"/>
                  <a:pt x="51" y="0"/>
                  <a:pt x="39" y="4"/>
                </a:cubicBezTo>
                <a:cubicBezTo>
                  <a:pt x="38" y="4"/>
                  <a:pt x="37" y="8"/>
                  <a:pt x="37" y="8"/>
                </a:cubicBezTo>
                <a:cubicBezTo>
                  <a:pt x="38" y="13"/>
                  <a:pt x="38" y="15"/>
                  <a:pt x="36" y="19"/>
                </a:cubicBezTo>
                <a:cubicBezTo>
                  <a:pt x="37" y="25"/>
                  <a:pt x="38" y="31"/>
                  <a:pt x="32" y="33"/>
                </a:cubicBezTo>
                <a:cubicBezTo>
                  <a:pt x="28" y="40"/>
                  <a:pt x="28" y="41"/>
                  <a:pt x="20" y="44"/>
                </a:cubicBezTo>
                <a:cubicBezTo>
                  <a:pt x="21" y="47"/>
                  <a:pt x="25" y="51"/>
                  <a:pt x="25" y="51"/>
                </a:cubicBezTo>
                <a:cubicBezTo>
                  <a:pt x="24" y="53"/>
                  <a:pt x="20" y="56"/>
                  <a:pt x="20" y="56"/>
                </a:cubicBezTo>
                <a:cubicBezTo>
                  <a:pt x="21" y="59"/>
                  <a:pt x="23" y="62"/>
                  <a:pt x="26" y="63"/>
                </a:cubicBezTo>
                <a:cubicBezTo>
                  <a:pt x="24" y="66"/>
                  <a:pt x="22" y="67"/>
                  <a:pt x="19" y="68"/>
                </a:cubicBezTo>
                <a:cubicBezTo>
                  <a:pt x="18" y="68"/>
                  <a:pt x="17" y="69"/>
                  <a:pt x="17" y="69"/>
                </a:cubicBezTo>
                <a:cubicBezTo>
                  <a:pt x="15" y="74"/>
                  <a:pt x="16" y="72"/>
                  <a:pt x="13" y="74"/>
                </a:cubicBezTo>
                <a:cubicBezTo>
                  <a:pt x="11" y="79"/>
                  <a:pt x="12" y="77"/>
                  <a:pt x="9" y="79"/>
                </a:cubicBezTo>
                <a:cubicBezTo>
                  <a:pt x="8" y="81"/>
                  <a:pt x="4" y="83"/>
                  <a:pt x="4" y="83"/>
                </a:cubicBezTo>
                <a:cubicBezTo>
                  <a:pt x="3" y="85"/>
                  <a:pt x="1" y="88"/>
                  <a:pt x="1" y="90"/>
                </a:cubicBezTo>
                <a:close/>
              </a:path>
            </a:pathLst>
          </a:custGeom>
          <a:solidFill>
            <a:srgbClr val="FF00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31" name="Городецкий"/>
          <p:cNvSpPr>
            <a:spLocks/>
          </p:cNvSpPr>
          <p:nvPr/>
        </p:nvSpPr>
        <p:spPr bwMode="auto">
          <a:xfrm>
            <a:off x="1752600" y="2676525"/>
            <a:ext cx="571500" cy="1095375"/>
          </a:xfrm>
          <a:custGeom>
            <a:avLst/>
            <a:gdLst>
              <a:gd name="T0" fmla="*/ 0 w 60"/>
              <a:gd name="T1" fmla="*/ 2147483647 h 115"/>
              <a:gd name="T2" fmla="*/ 2147483647 w 60"/>
              <a:gd name="T3" fmla="*/ 2147483647 h 115"/>
              <a:gd name="T4" fmla="*/ 2147483647 w 60"/>
              <a:gd name="T5" fmla="*/ 2147483647 h 115"/>
              <a:gd name="T6" fmla="*/ 2147483647 w 60"/>
              <a:gd name="T7" fmla="*/ 2147483647 h 115"/>
              <a:gd name="T8" fmla="*/ 2147483647 w 60"/>
              <a:gd name="T9" fmla="*/ 2147483647 h 115"/>
              <a:gd name="T10" fmla="*/ 2147483647 w 60"/>
              <a:gd name="T11" fmla="*/ 2147483647 h 115"/>
              <a:gd name="T12" fmla="*/ 2147483647 w 60"/>
              <a:gd name="T13" fmla="*/ 2147483647 h 115"/>
              <a:gd name="T14" fmla="*/ 2147483647 w 60"/>
              <a:gd name="T15" fmla="*/ 2147483647 h 115"/>
              <a:gd name="T16" fmla="*/ 2147483647 w 60"/>
              <a:gd name="T17" fmla="*/ 2147483647 h 115"/>
              <a:gd name="T18" fmla="*/ 2147483647 w 60"/>
              <a:gd name="T19" fmla="*/ 2147483647 h 115"/>
              <a:gd name="T20" fmla="*/ 2147483647 w 60"/>
              <a:gd name="T21" fmla="*/ 2147483647 h 115"/>
              <a:gd name="T22" fmla="*/ 2147483647 w 60"/>
              <a:gd name="T23" fmla="*/ 2147483647 h 115"/>
              <a:gd name="T24" fmla="*/ 2147483647 w 60"/>
              <a:gd name="T25" fmla="*/ 2147483647 h 115"/>
              <a:gd name="T26" fmla="*/ 2147483647 w 60"/>
              <a:gd name="T27" fmla="*/ 2147483647 h 115"/>
              <a:gd name="T28" fmla="*/ 2147483647 w 60"/>
              <a:gd name="T29" fmla="*/ 2147483647 h 115"/>
              <a:gd name="T30" fmla="*/ 2147483647 w 60"/>
              <a:gd name="T31" fmla="*/ 2147483647 h 115"/>
              <a:gd name="T32" fmla="*/ 2147483647 w 60"/>
              <a:gd name="T33" fmla="*/ 2147483647 h 115"/>
              <a:gd name="T34" fmla="*/ 2147483647 w 60"/>
              <a:gd name="T35" fmla="*/ 2147483647 h 115"/>
              <a:gd name="T36" fmla="*/ 2147483647 w 60"/>
              <a:gd name="T37" fmla="*/ 2147483647 h 115"/>
              <a:gd name="T38" fmla="*/ 2147483647 w 60"/>
              <a:gd name="T39" fmla="*/ 2147483647 h 115"/>
              <a:gd name="T40" fmla="*/ 2147483647 w 60"/>
              <a:gd name="T41" fmla="*/ 2147483647 h 115"/>
              <a:gd name="T42" fmla="*/ 2147483647 w 60"/>
              <a:gd name="T43" fmla="*/ 2147483647 h 115"/>
              <a:gd name="T44" fmla="*/ 2147483647 w 60"/>
              <a:gd name="T45" fmla="*/ 2147483647 h 115"/>
              <a:gd name="T46" fmla="*/ 2147483647 w 60"/>
              <a:gd name="T47" fmla="*/ 2147483647 h 115"/>
              <a:gd name="T48" fmla="*/ 2147483647 w 60"/>
              <a:gd name="T49" fmla="*/ 2147483647 h 115"/>
              <a:gd name="T50" fmla="*/ 2147483647 w 60"/>
              <a:gd name="T51" fmla="*/ 2147483647 h 115"/>
              <a:gd name="T52" fmla="*/ 2147483647 w 60"/>
              <a:gd name="T53" fmla="*/ 2147483647 h 115"/>
              <a:gd name="T54" fmla="*/ 2147483647 w 60"/>
              <a:gd name="T55" fmla="*/ 2147483647 h 115"/>
              <a:gd name="T56" fmla="*/ 2147483647 w 60"/>
              <a:gd name="T57" fmla="*/ 2147483647 h 115"/>
              <a:gd name="T58" fmla="*/ 2147483647 w 60"/>
              <a:gd name="T59" fmla="*/ 2147483647 h 115"/>
              <a:gd name="T60" fmla="*/ 2147483647 w 60"/>
              <a:gd name="T61" fmla="*/ 2147483647 h 115"/>
              <a:gd name="T62" fmla="*/ 2147483647 w 60"/>
              <a:gd name="T63" fmla="*/ 2147483647 h 115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60"/>
              <a:gd name="T97" fmla="*/ 0 h 115"/>
              <a:gd name="T98" fmla="*/ 60 w 60"/>
              <a:gd name="T99" fmla="*/ 115 h 115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60" h="115">
                <a:moveTo>
                  <a:pt x="0" y="29"/>
                </a:moveTo>
                <a:cubicBezTo>
                  <a:pt x="1" y="31"/>
                  <a:pt x="3" y="35"/>
                  <a:pt x="3" y="35"/>
                </a:cubicBezTo>
                <a:cubicBezTo>
                  <a:pt x="4" y="39"/>
                  <a:pt x="4" y="42"/>
                  <a:pt x="6" y="45"/>
                </a:cubicBezTo>
                <a:cubicBezTo>
                  <a:pt x="3" y="53"/>
                  <a:pt x="2" y="66"/>
                  <a:pt x="10" y="70"/>
                </a:cubicBezTo>
                <a:cubicBezTo>
                  <a:pt x="12" y="74"/>
                  <a:pt x="14" y="81"/>
                  <a:pt x="18" y="83"/>
                </a:cubicBezTo>
                <a:cubicBezTo>
                  <a:pt x="20" y="88"/>
                  <a:pt x="19" y="86"/>
                  <a:pt x="22" y="88"/>
                </a:cubicBezTo>
                <a:cubicBezTo>
                  <a:pt x="24" y="93"/>
                  <a:pt x="23" y="91"/>
                  <a:pt x="26" y="93"/>
                </a:cubicBezTo>
                <a:cubicBezTo>
                  <a:pt x="28" y="98"/>
                  <a:pt x="27" y="96"/>
                  <a:pt x="30" y="98"/>
                </a:cubicBezTo>
                <a:cubicBezTo>
                  <a:pt x="32" y="102"/>
                  <a:pt x="34" y="107"/>
                  <a:pt x="38" y="109"/>
                </a:cubicBezTo>
                <a:cubicBezTo>
                  <a:pt x="40" y="114"/>
                  <a:pt x="39" y="112"/>
                  <a:pt x="42" y="114"/>
                </a:cubicBezTo>
                <a:cubicBezTo>
                  <a:pt x="46" y="113"/>
                  <a:pt x="48" y="113"/>
                  <a:pt x="51" y="115"/>
                </a:cubicBezTo>
                <a:cubicBezTo>
                  <a:pt x="52" y="113"/>
                  <a:pt x="56" y="110"/>
                  <a:pt x="56" y="110"/>
                </a:cubicBezTo>
                <a:cubicBezTo>
                  <a:pt x="57" y="107"/>
                  <a:pt x="57" y="105"/>
                  <a:pt x="60" y="104"/>
                </a:cubicBezTo>
                <a:cubicBezTo>
                  <a:pt x="59" y="100"/>
                  <a:pt x="60" y="96"/>
                  <a:pt x="56" y="94"/>
                </a:cubicBezTo>
                <a:cubicBezTo>
                  <a:pt x="54" y="93"/>
                  <a:pt x="50" y="91"/>
                  <a:pt x="50" y="91"/>
                </a:cubicBezTo>
                <a:cubicBezTo>
                  <a:pt x="48" y="88"/>
                  <a:pt x="46" y="83"/>
                  <a:pt x="44" y="80"/>
                </a:cubicBezTo>
                <a:cubicBezTo>
                  <a:pt x="43" y="78"/>
                  <a:pt x="40" y="74"/>
                  <a:pt x="40" y="74"/>
                </a:cubicBezTo>
                <a:cubicBezTo>
                  <a:pt x="42" y="69"/>
                  <a:pt x="41" y="71"/>
                  <a:pt x="44" y="69"/>
                </a:cubicBezTo>
                <a:cubicBezTo>
                  <a:pt x="46" y="66"/>
                  <a:pt x="47" y="61"/>
                  <a:pt x="50" y="59"/>
                </a:cubicBezTo>
                <a:cubicBezTo>
                  <a:pt x="52" y="55"/>
                  <a:pt x="51" y="47"/>
                  <a:pt x="46" y="45"/>
                </a:cubicBezTo>
                <a:cubicBezTo>
                  <a:pt x="47" y="40"/>
                  <a:pt x="46" y="37"/>
                  <a:pt x="50" y="35"/>
                </a:cubicBezTo>
                <a:cubicBezTo>
                  <a:pt x="49" y="33"/>
                  <a:pt x="45" y="31"/>
                  <a:pt x="45" y="31"/>
                </a:cubicBezTo>
                <a:cubicBezTo>
                  <a:pt x="45" y="30"/>
                  <a:pt x="45" y="29"/>
                  <a:pt x="44" y="29"/>
                </a:cubicBezTo>
                <a:cubicBezTo>
                  <a:pt x="43" y="28"/>
                  <a:pt x="42" y="29"/>
                  <a:pt x="41" y="28"/>
                </a:cubicBezTo>
                <a:cubicBezTo>
                  <a:pt x="39" y="25"/>
                  <a:pt x="40" y="21"/>
                  <a:pt x="38" y="18"/>
                </a:cubicBezTo>
                <a:cubicBezTo>
                  <a:pt x="37" y="16"/>
                  <a:pt x="35" y="12"/>
                  <a:pt x="35" y="12"/>
                </a:cubicBezTo>
                <a:cubicBezTo>
                  <a:pt x="35" y="8"/>
                  <a:pt x="35" y="5"/>
                  <a:pt x="34" y="1"/>
                </a:cubicBezTo>
                <a:cubicBezTo>
                  <a:pt x="34" y="0"/>
                  <a:pt x="33" y="3"/>
                  <a:pt x="33" y="4"/>
                </a:cubicBezTo>
                <a:cubicBezTo>
                  <a:pt x="32" y="6"/>
                  <a:pt x="31" y="9"/>
                  <a:pt x="30" y="11"/>
                </a:cubicBezTo>
                <a:cubicBezTo>
                  <a:pt x="28" y="16"/>
                  <a:pt x="28" y="17"/>
                  <a:pt x="23" y="20"/>
                </a:cubicBezTo>
                <a:cubicBezTo>
                  <a:pt x="21" y="21"/>
                  <a:pt x="17" y="23"/>
                  <a:pt x="17" y="23"/>
                </a:cubicBezTo>
                <a:cubicBezTo>
                  <a:pt x="15" y="27"/>
                  <a:pt x="1" y="31"/>
                  <a:pt x="1" y="32"/>
                </a:cubicBezTo>
              </a:path>
            </a:pathLst>
          </a:custGeom>
          <a:solidFill>
            <a:srgbClr val="FF00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32" name="Чкаловский"/>
          <p:cNvSpPr>
            <a:spLocks/>
          </p:cNvSpPr>
          <p:nvPr/>
        </p:nvSpPr>
        <p:spPr bwMode="auto">
          <a:xfrm>
            <a:off x="1228725" y="2952750"/>
            <a:ext cx="466725" cy="657225"/>
          </a:xfrm>
          <a:custGeom>
            <a:avLst/>
            <a:gdLst>
              <a:gd name="T0" fmla="*/ 2147483647 w 49"/>
              <a:gd name="T1" fmla="*/ 0 h 69"/>
              <a:gd name="T2" fmla="*/ 2147483647 w 49"/>
              <a:gd name="T3" fmla="*/ 2147483647 h 69"/>
              <a:gd name="T4" fmla="*/ 2147483647 w 49"/>
              <a:gd name="T5" fmla="*/ 2147483647 h 69"/>
              <a:gd name="T6" fmla="*/ 2147483647 w 49"/>
              <a:gd name="T7" fmla="*/ 2147483647 h 69"/>
              <a:gd name="T8" fmla="*/ 2147483647 w 49"/>
              <a:gd name="T9" fmla="*/ 2147483647 h 69"/>
              <a:gd name="T10" fmla="*/ 0 w 49"/>
              <a:gd name="T11" fmla="*/ 2147483647 h 69"/>
              <a:gd name="T12" fmla="*/ 2147483647 w 49"/>
              <a:gd name="T13" fmla="*/ 2147483647 h 69"/>
              <a:gd name="T14" fmla="*/ 2147483647 w 49"/>
              <a:gd name="T15" fmla="*/ 2147483647 h 69"/>
              <a:gd name="T16" fmla="*/ 2147483647 w 49"/>
              <a:gd name="T17" fmla="*/ 2147483647 h 69"/>
              <a:gd name="T18" fmla="*/ 2147483647 w 49"/>
              <a:gd name="T19" fmla="*/ 2147483647 h 69"/>
              <a:gd name="T20" fmla="*/ 2147483647 w 49"/>
              <a:gd name="T21" fmla="*/ 2147483647 h 69"/>
              <a:gd name="T22" fmla="*/ 2147483647 w 49"/>
              <a:gd name="T23" fmla="*/ 2147483647 h 69"/>
              <a:gd name="T24" fmla="*/ 2147483647 w 49"/>
              <a:gd name="T25" fmla="*/ 2147483647 h 69"/>
              <a:gd name="T26" fmla="*/ 2147483647 w 49"/>
              <a:gd name="T27" fmla="*/ 2147483647 h 69"/>
              <a:gd name="T28" fmla="*/ 2147483647 w 49"/>
              <a:gd name="T29" fmla="*/ 2147483647 h 69"/>
              <a:gd name="T30" fmla="*/ 2147483647 w 49"/>
              <a:gd name="T31" fmla="*/ 2147483647 h 69"/>
              <a:gd name="T32" fmla="*/ 2147483647 w 49"/>
              <a:gd name="T33" fmla="*/ 2147483647 h 69"/>
              <a:gd name="T34" fmla="*/ 2147483647 w 49"/>
              <a:gd name="T35" fmla="*/ 0 h 69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9"/>
              <a:gd name="T55" fmla="*/ 0 h 69"/>
              <a:gd name="T56" fmla="*/ 49 w 49"/>
              <a:gd name="T57" fmla="*/ 69 h 69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9" h="69">
                <a:moveTo>
                  <a:pt x="42" y="0"/>
                </a:moveTo>
                <a:cubicBezTo>
                  <a:pt x="38" y="2"/>
                  <a:pt x="38" y="3"/>
                  <a:pt x="35" y="5"/>
                </a:cubicBezTo>
                <a:cubicBezTo>
                  <a:pt x="32" y="10"/>
                  <a:pt x="28" y="8"/>
                  <a:pt x="23" y="6"/>
                </a:cubicBezTo>
                <a:cubicBezTo>
                  <a:pt x="16" y="10"/>
                  <a:pt x="15" y="11"/>
                  <a:pt x="6" y="12"/>
                </a:cubicBezTo>
                <a:cubicBezTo>
                  <a:pt x="1" y="14"/>
                  <a:pt x="0" y="14"/>
                  <a:pt x="3" y="20"/>
                </a:cubicBezTo>
                <a:cubicBezTo>
                  <a:pt x="2" y="23"/>
                  <a:pt x="0" y="30"/>
                  <a:pt x="0" y="30"/>
                </a:cubicBezTo>
                <a:cubicBezTo>
                  <a:pt x="2" y="40"/>
                  <a:pt x="4" y="38"/>
                  <a:pt x="13" y="41"/>
                </a:cubicBezTo>
                <a:cubicBezTo>
                  <a:pt x="14" y="43"/>
                  <a:pt x="11" y="49"/>
                  <a:pt x="11" y="49"/>
                </a:cubicBezTo>
                <a:cubicBezTo>
                  <a:pt x="10" y="54"/>
                  <a:pt x="8" y="57"/>
                  <a:pt x="10" y="62"/>
                </a:cubicBezTo>
                <a:cubicBezTo>
                  <a:pt x="11" y="64"/>
                  <a:pt x="15" y="66"/>
                  <a:pt x="15" y="66"/>
                </a:cubicBezTo>
                <a:cubicBezTo>
                  <a:pt x="16" y="67"/>
                  <a:pt x="16" y="69"/>
                  <a:pt x="18" y="69"/>
                </a:cubicBezTo>
                <a:cubicBezTo>
                  <a:pt x="19" y="69"/>
                  <a:pt x="22" y="67"/>
                  <a:pt x="22" y="67"/>
                </a:cubicBezTo>
                <a:cubicBezTo>
                  <a:pt x="24" y="63"/>
                  <a:pt x="26" y="64"/>
                  <a:pt x="31" y="63"/>
                </a:cubicBezTo>
                <a:cubicBezTo>
                  <a:pt x="34" y="57"/>
                  <a:pt x="36" y="58"/>
                  <a:pt x="43" y="56"/>
                </a:cubicBezTo>
                <a:cubicBezTo>
                  <a:pt x="46" y="53"/>
                  <a:pt x="48" y="48"/>
                  <a:pt x="49" y="44"/>
                </a:cubicBezTo>
                <a:cubicBezTo>
                  <a:pt x="48" y="36"/>
                  <a:pt x="47" y="28"/>
                  <a:pt x="45" y="21"/>
                </a:cubicBezTo>
                <a:cubicBezTo>
                  <a:pt x="45" y="15"/>
                  <a:pt x="45" y="9"/>
                  <a:pt x="44" y="3"/>
                </a:cubicBezTo>
                <a:cubicBezTo>
                  <a:pt x="44" y="1"/>
                  <a:pt x="40" y="0"/>
                  <a:pt x="42" y="0"/>
                </a:cubicBezTo>
                <a:close/>
              </a:path>
            </a:pathLst>
          </a:custGeom>
          <a:solidFill>
            <a:srgbClr val="66FFFF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33" name="Борский"/>
          <p:cNvSpPr>
            <a:spLocks/>
          </p:cNvSpPr>
          <p:nvPr/>
        </p:nvSpPr>
        <p:spPr bwMode="auto">
          <a:xfrm>
            <a:off x="2133600" y="2895600"/>
            <a:ext cx="1466850" cy="1533525"/>
          </a:xfrm>
          <a:custGeom>
            <a:avLst/>
            <a:gdLst>
              <a:gd name="T0" fmla="*/ 2147483647 w 154"/>
              <a:gd name="T1" fmla="*/ 2147483647 h 161"/>
              <a:gd name="T2" fmla="*/ 2147483647 w 154"/>
              <a:gd name="T3" fmla="*/ 2147483647 h 161"/>
              <a:gd name="T4" fmla="*/ 2147483647 w 154"/>
              <a:gd name="T5" fmla="*/ 2147483647 h 161"/>
              <a:gd name="T6" fmla="*/ 2147483647 w 154"/>
              <a:gd name="T7" fmla="*/ 2147483647 h 161"/>
              <a:gd name="T8" fmla="*/ 2147483647 w 154"/>
              <a:gd name="T9" fmla="*/ 2147483647 h 161"/>
              <a:gd name="T10" fmla="*/ 2147483647 w 154"/>
              <a:gd name="T11" fmla="*/ 2147483647 h 161"/>
              <a:gd name="T12" fmla="*/ 2147483647 w 154"/>
              <a:gd name="T13" fmla="*/ 2147483647 h 161"/>
              <a:gd name="T14" fmla="*/ 2147483647 w 154"/>
              <a:gd name="T15" fmla="*/ 2147483647 h 161"/>
              <a:gd name="T16" fmla="*/ 2147483647 w 154"/>
              <a:gd name="T17" fmla="*/ 2147483647 h 161"/>
              <a:gd name="T18" fmla="*/ 2147483647 w 154"/>
              <a:gd name="T19" fmla="*/ 2147483647 h 161"/>
              <a:gd name="T20" fmla="*/ 2147483647 w 154"/>
              <a:gd name="T21" fmla="*/ 2147483647 h 161"/>
              <a:gd name="T22" fmla="*/ 2147483647 w 154"/>
              <a:gd name="T23" fmla="*/ 2147483647 h 161"/>
              <a:gd name="T24" fmla="*/ 2147483647 w 154"/>
              <a:gd name="T25" fmla="*/ 2147483647 h 161"/>
              <a:gd name="T26" fmla="*/ 2147483647 w 154"/>
              <a:gd name="T27" fmla="*/ 2147483647 h 161"/>
              <a:gd name="T28" fmla="*/ 2147483647 w 154"/>
              <a:gd name="T29" fmla="*/ 2147483647 h 161"/>
              <a:gd name="T30" fmla="*/ 2147483647 w 154"/>
              <a:gd name="T31" fmla="*/ 2147483647 h 161"/>
              <a:gd name="T32" fmla="*/ 2147483647 w 154"/>
              <a:gd name="T33" fmla="*/ 2147483647 h 161"/>
              <a:gd name="T34" fmla="*/ 2147483647 w 154"/>
              <a:gd name="T35" fmla="*/ 2147483647 h 161"/>
              <a:gd name="T36" fmla="*/ 2147483647 w 154"/>
              <a:gd name="T37" fmla="*/ 2147483647 h 161"/>
              <a:gd name="T38" fmla="*/ 2147483647 w 154"/>
              <a:gd name="T39" fmla="*/ 2147483647 h 161"/>
              <a:gd name="T40" fmla="*/ 2147483647 w 154"/>
              <a:gd name="T41" fmla="*/ 2147483647 h 161"/>
              <a:gd name="T42" fmla="*/ 2147483647 w 154"/>
              <a:gd name="T43" fmla="*/ 2147483647 h 161"/>
              <a:gd name="T44" fmla="*/ 2147483647 w 154"/>
              <a:gd name="T45" fmla="*/ 2147483647 h 161"/>
              <a:gd name="T46" fmla="*/ 2147483647 w 154"/>
              <a:gd name="T47" fmla="*/ 2147483647 h 161"/>
              <a:gd name="T48" fmla="*/ 2147483647 w 154"/>
              <a:gd name="T49" fmla="*/ 2147483647 h 161"/>
              <a:gd name="T50" fmla="*/ 2147483647 w 154"/>
              <a:gd name="T51" fmla="*/ 2147483647 h 161"/>
              <a:gd name="T52" fmla="*/ 2147483647 w 154"/>
              <a:gd name="T53" fmla="*/ 2147483647 h 161"/>
              <a:gd name="T54" fmla="*/ 2147483647 w 154"/>
              <a:gd name="T55" fmla="*/ 2147483647 h 161"/>
              <a:gd name="T56" fmla="*/ 2147483647 w 154"/>
              <a:gd name="T57" fmla="*/ 2147483647 h 161"/>
              <a:gd name="T58" fmla="*/ 2147483647 w 154"/>
              <a:gd name="T59" fmla="*/ 2147483647 h 161"/>
              <a:gd name="T60" fmla="*/ 2147483647 w 154"/>
              <a:gd name="T61" fmla="*/ 0 h 161"/>
              <a:gd name="T62" fmla="*/ 2147483647 w 154"/>
              <a:gd name="T63" fmla="*/ 2147483647 h 161"/>
              <a:gd name="T64" fmla="*/ 2147483647 w 154"/>
              <a:gd name="T65" fmla="*/ 2147483647 h 161"/>
              <a:gd name="T66" fmla="*/ 2147483647 w 154"/>
              <a:gd name="T67" fmla="*/ 2147483647 h 161"/>
              <a:gd name="T68" fmla="*/ 2147483647 w 154"/>
              <a:gd name="T69" fmla="*/ 2147483647 h 161"/>
              <a:gd name="T70" fmla="*/ 2147483647 w 154"/>
              <a:gd name="T71" fmla="*/ 2147483647 h 161"/>
              <a:gd name="T72" fmla="*/ 2147483647 w 154"/>
              <a:gd name="T73" fmla="*/ 2147483647 h 161"/>
              <a:gd name="T74" fmla="*/ 0 w 154"/>
              <a:gd name="T75" fmla="*/ 2147483647 h 161"/>
              <a:gd name="T76" fmla="*/ 2147483647 w 154"/>
              <a:gd name="T77" fmla="*/ 2147483647 h 161"/>
              <a:gd name="T78" fmla="*/ 2147483647 w 154"/>
              <a:gd name="T79" fmla="*/ 2147483647 h 161"/>
              <a:gd name="T80" fmla="*/ 2147483647 w 154"/>
              <a:gd name="T81" fmla="*/ 2147483647 h 161"/>
              <a:gd name="T82" fmla="*/ 2147483647 w 154"/>
              <a:gd name="T83" fmla="*/ 2147483647 h 161"/>
              <a:gd name="T84" fmla="*/ 2147483647 w 154"/>
              <a:gd name="T85" fmla="*/ 2147483647 h 161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54"/>
              <a:gd name="T130" fmla="*/ 0 h 161"/>
              <a:gd name="T131" fmla="*/ 154 w 154"/>
              <a:gd name="T132" fmla="*/ 161 h 161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54" h="161">
                <a:moveTo>
                  <a:pt x="9" y="92"/>
                </a:moveTo>
                <a:cubicBezTo>
                  <a:pt x="11" y="95"/>
                  <a:pt x="15" y="100"/>
                  <a:pt x="18" y="103"/>
                </a:cubicBezTo>
                <a:cubicBezTo>
                  <a:pt x="19" y="104"/>
                  <a:pt x="20" y="109"/>
                  <a:pt x="22" y="109"/>
                </a:cubicBezTo>
                <a:cubicBezTo>
                  <a:pt x="26" y="110"/>
                  <a:pt x="31" y="110"/>
                  <a:pt x="35" y="110"/>
                </a:cubicBezTo>
                <a:cubicBezTo>
                  <a:pt x="40" y="115"/>
                  <a:pt x="43" y="122"/>
                  <a:pt x="48" y="127"/>
                </a:cubicBezTo>
                <a:cubicBezTo>
                  <a:pt x="51" y="137"/>
                  <a:pt x="52" y="138"/>
                  <a:pt x="63" y="140"/>
                </a:cubicBezTo>
                <a:cubicBezTo>
                  <a:pt x="73" y="150"/>
                  <a:pt x="83" y="158"/>
                  <a:pt x="97" y="161"/>
                </a:cubicBezTo>
                <a:cubicBezTo>
                  <a:pt x="103" y="160"/>
                  <a:pt x="108" y="157"/>
                  <a:pt x="114" y="155"/>
                </a:cubicBezTo>
                <a:cubicBezTo>
                  <a:pt x="116" y="153"/>
                  <a:pt x="119" y="152"/>
                  <a:pt x="120" y="149"/>
                </a:cubicBezTo>
                <a:cubicBezTo>
                  <a:pt x="119" y="146"/>
                  <a:pt x="122" y="139"/>
                  <a:pt x="122" y="139"/>
                </a:cubicBezTo>
                <a:cubicBezTo>
                  <a:pt x="121" y="130"/>
                  <a:pt x="123" y="131"/>
                  <a:pt x="116" y="129"/>
                </a:cubicBezTo>
                <a:cubicBezTo>
                  <a:pt x="113" y="126"/>
                  <a:pt x="114" y="128"/>
                  <a:pt x="115" y="125"/>
                </a:cubicBezTo>
                <a:cubicBezTo>
                  <a:pt x="113" y="116"/>
                  <a:pt x="113" y="115"/>
                  <a:pt x="119" y="109"/>
                </a:cubicBezTo>
                <a:cubicBezTo>
                  <a:pt x="118" y="106"/>
                  <a:pt x="113" y="102"/>
                  <a:pt x="113" y="102"/>
                </a:cubicBezTo>
                <a:cubicBezTo>
                  <a:pt x="115" y="93"/>
                  <a:pt x="126" y="93"/>
                  <a:pt x="134" y="90"/>
                </a:cubicBezTo>
                <a:cubicBezTo>
                  <a:pt x="136" y="88"/>
                  <a:pt x="138" y="88"/>
                  <a:pt x="140" y="87"/>
                </a:cubicBezTo>
                <a:cubicBezTo>
                  <a:pt x="144" y="83"/>
                  <a:pt x="151" y="84"/>
                  <a:pt x="154" y="78"/>
                </a:cubicBezTo>
                <a:cubicBezTo>
                  <a:pt x="151" y="75"/>
                  <a:pt x="153" y="71"/>
                  <a:pt x="146" y="69"/>
                </a:cubicBezTo>
                <a:cubicBezTo>
                  <a:pt x="144" y="67"/>
                  <a:pt x="141" y="65"/>
                  <a:pt x="139" y="62"/>
                </a:cubicBezTo>
                <a:cubicBezTo>
                  <a:pt x="135" y="66"/>
                  <a:pt x="131" y="65"/>
                  <a:pt x="125" y="66"/>
                </a:cubicBezTo>
                <a:cubicBezTo>
                  <a:pt x="109" y="71"/>
                  <a:pt x="125" y="68"/>
                  <a:pt x="85" y="69"/>
                </a:cubicBezTo>
                <a:cubicBezTo>
                  <a:pt x="72" y="70"/>
                  <a:pt x="67" y="64"/>
                  <a:pt x="54" y="63"/>
                </a:cubicBezTo>
                <a:cubicBezTo>
                  <a:pt x="50" y="61"/>
                  <a:pt x="47" y="58"/>
                  <a:pt x="45" y="55"/>
                </a:cubicBezTo>
                <a:cubicBezTo>
                  <a:pt x="44" y="53"/>
                  <a:pt x="41" y="49"/>
                  <a:pt x="41" y="49"/>
                </a:cubicBezTo>
                <a:cubicBezTo>
                  <a:pt x="42" y="45"/>
                  <a:pt x="47" y="38"/>
                  <a:pt x="47" y="38"/>
                </a:cubicBezTo>
                <a:lnTo>
                  <a:pt x="45" y="31"/>
                </a:lnTo>
                <a:cubicBezTo>
                  <a:pt x="45" y="31"/>
                  <a:pt x="46" y="32"/>
                  <a:pt x="46" y="32"/>
                </a:cubicBezTo>
                <a:cubicBezTo>
                  <a:pt x="46" y="32"/>
                  <a:pt x="44" y="29"/>
                  <a:pt x="43" y="28"/>
                </a:cubicBezTo>
                <a:cubicBezTo>
                  <a:pt x="37" y="18"/>
                  <a:pt x="44" y="29"/>
                  <a:pt x="40" y="21"/>
                </a:cubicBezTo>
                <a:cubicBezTo>
                  <a:pt x="37" y="15"/>
                  <a:pt x="32" y="12"/>
                  <a:pt x="27" y="7"/>
                </a:cubicBezTo>
                <a:cubicBezTo>
                  <a:pt x="28" y="3"/>
                  <a:pt x="29" y="3"/>
                  <a:pt x="28" y="0"/>
                </a:cubicBezTo>
                <a:cubicBezTo>
                  <a:pt x="22" y="1"/>
                  <a:pt x="23" y="6"/>
                  <a:pt x="19" y="7"/>
                </a:cubicBezTo>
                <a:cubicBezTo>
                  <a:pt x="15" y="8"/>
                  <a:pt x="12" y="9"/>
                  <a:pt x="8" y="11"/>
                </a:cubicBezTo>
                <a:cubicBezTo>
                  <a:pt x="10" y="13"/>
                  <a:pt x="8" y="15"/>
                  <a:pt x="6" y="17"/>
                </a:cubicBezTo>
                <a:cubicBezTo>
                  <a:pt x="6" y="21"/>
                  <a:pt x="10" y="28"/>
                  <a:pt x="10" y="28"/>
                </a:cubicBezTo>
                <a:cubicBezTo>
                  <a:pt x="10" y="31"/>
                  <a:pt x="10" y="35"/>
                  <a:pt x="9" y="38"/>
                </a:cubicBezTo>
                <a:cubicBezTo>
                  <a:pt x="9" y="40"/>
                  <a:pt x="6" y="42"/>
                  <a:pt x="6" y="42"/>
                </a:cubicBezTo>
                <a:cubicBezTo>
                  <a:pt x="5" y="45"/>
                  <a:pt x="0" y="51"/>
                  <a:pt x="0" y="51"/>
                </a:cubicBezTo>
                <a:cubicBezTo>
                  <a:pt x="2" y="55"/>
                  <a:pt x="6" y="62"/>
                  <a:pt x="6" y="62"/>
                </a:cubicBezTo>
                <a:cubicBezTo>
                  <a:pt x="8" y="68"/>
                  <a:pt x="12" y="72"/>
                  <a:pt x="18" y="74"/>
                </a:cubicBezTo>
                <a:cubicBezTo>
                  <a:pt x="23" y="79"/>
                  <a:pt x="18" y="86"/>
                  <a:pt x="14" y="90"/>
                </a:cubicBezTo>
                <a:cubicBezTo>
                  <a:pt x="12" y="92"/>
                  <a:pt x="9" y="94"/>
                  <a:pt x="9" y="94"/>
                </a:cubicBezTo>
                <a:cubicBezTo>
                  <a:pt x="9" y="94"/>
                  <a:pt x="9" y="92"/>
                  <a:pt x="9" y="92"/>
                </a:cubicBezTo>
                <a:close/>
              </a:path>
            </a:pathLst>
          </a:custGeom>
          <a:solidFill>
            <a:srgbClr val="66FFFF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34" name="Лысковский"/>
          <p:cNvSpPr>
            <a:spLocks/>
          </p:cNvSpPr>
          <p:nvPr/>
        </p:nvSpPr>
        <p:spPr bwMode="auto">
          <a:xfrm>
            <a:off x="3219450" y="3600450"/>
            <a:ext cx="733425" cy="771525"/>
          </a:xfrm>
          <a:custGeom>
            <a:avLst/>
            <a:gdLst>
              <a:gd name="T0" fmla="*/ 2147483647 w 77"/>
              <a:gd name="T1" fmla="*/ 2147483647 h 81"/>
              <a:gd name="T2" fmla="*/ 2147483647 w 77"/>
              <a:gd name="T3" fmla="*/ 2147483647 h 81"/>
              <a:gd name="T4" fmla="*/ 2147483647 w 77"/>
              <a:gd name="T5" fmla="*/ 2147483647 h 81"/>
              <a:gd name="T6" fmla="*/ 2147483647 w 77"/>
              <a:gd name="T7" fmla="*/ 2147483647 h 81"/>
              <a:gd name="T8" fmla="*/ 2147483647 w 77"/>
              <a:gd name="T9" fmla="*/ 2147483647 h 81"/>
              <a:gd name="T10" fmla="*/ 2147483647 w 77"/>
              <a:gd name="T11" fmla="*/ 2147483647 h 81"/>
              <a:gd name="T12" fmla="*/ 2147483647 w 77"/>
              <a:gd name="T13" fmla="*/ 2147483647 h 81"/>
              <a:gd name="T14" fmla="*/ 2147483647 w 77"/>
              <a:gd name="T15" fmla="*/ 2147483647 h 81"/>
              <a:gd name="T16" fmla="*/ 2147483647 w 77"/>
              <a:gd name="T17" fmla="*/ 2147483647 h 81"/>
              <a:gd name="T18" fmla="*/ 2147483647 w 77"/>
              <a:gd name="T19" fmla="*/ 2147483647 h 81"/>
              <a:gd name="T20" fmla="*/ 2147483647 w 77"/>
              <a:gd name="T21" fmla="*/ 2147483647 h 81"/>
              <a:gd name="T22" fmla="*/ 2147483647 w 77"/>
              <a:gd name="T23" fmla="*/ 2147483647 h 81"/>
              <a:gd name="T24" fmla="*/ 2147483647 w 77"/>
              <a:gd name="T25" fmla="*/ 2147483647 h 81"/>
              <a:gd name="T26" fmla="*/ 2147483647 w 77"/>
              <a:gd name="T27" fmla="*/ 2147483647 h 81"/>
              <a:gd name="T28" fmla="*/ 2147483647 w 77"/>
              <a:gd name="T29" fmla="*/ 2147483647 h 81"/>
              <a:gd name="T30" fmla="*/ 2147483647 w 77"/>
              <a:gd name="T31" fmla="*/ 2147483647 h 81"/>
              <a:gd name="T32" fmla="*/ 2147483647 w 77"/>
              <a:gd name="T33" fmla="*/ 2147483647 h 81"/>
              <a:gd name="T34" fmla="*/ 2147483647 w 77"/>
              <a:gd name="T35" fmla="*/ 2147483647 h 81"/>
              <a:gd name="T36" fmla="*/ 0 w 77"/>
              <a:gd name="T37" fmla="*/ 2147483647 h 81"/>
              <a:gd name="T38" fmla="*/ 2147483647 w 77"/>
              <a:gd name="T39" fmla="*/ 2147483647 h 81"/>
              <a:gd name="T40" fmla="*/ 2147483647 w 77"/>
              <a:gd name="T41" fmla="*/ 2147483647 h 81"/>
              <a:gd name="T42" fmla="*/ 0 w 77"/>
              <a:gd name="T43" fmla="*/ 2147483647 h 81"/>
              <a:gd name="T44" fmla="*/ 2147483647 w 77"/>
              <a:gd name="T45" fmla="*/ 2147483647 h 81"/>
              <a:gd name="T46" fmla="*/ 2147483647 w 77"/>
              <a:gd name="T47" fmla="*/ 2147483647 h 81"/>
              <a:gd name="T48" fmla="*/ 2147483647 w 77"/>
              <a:gd name="T49" fmla="*/ 2147483647 h 81"/>
              <a:gd name="T50" fmla="*/ 2147483647 w 77"/>
              <a:gd name="T51" fmla="*/ 2147483647 h 81"/>
              <a:gd name="T52" fmla="*/ 2147483647 w 77"/>
              <a:gd name="T53" fmla="*/ 2147483647 h 81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77"/>
              <a:gd name="T82" fmla="*/ 0 h 81"/>
              <a:gd name="T83" fmla="*/ 77 w 77"/>
              <a:gd name="T84" fmla="*/ 81 h 81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77" h="81">
                <a:moveTo>
                  <a:pt x="52" y="2"/>
                </a:moveTo>
                <a:cubicBezTo>
                  <a:pt x="52" y="17"/>
                  <a:pt x="53" y="32"/>
                  <a:pt x="53" y="47"/>
                </a:cubicBezTo>
                <a:cubicBezTo>
                  <a:pt x="53" y="51"/>
                  <a:pt x="50" y="56"/>
                  <a:pt x="54" y="60"/>
                </a:cubicBezTo>
                <a:cubicBezTo>
                  <a:pt x="56" y="56"/>
                  <a:pt x="55" y="57"/>
                  <a:pt x="60" y="58"/>
                </a:cubicBezTo>
                <a:cubicBezTo>
                  <a:pt x="59" y="61"/>
                  <a:pt x="57" y="63"/>
                  <a:pt x="55" y="65"/>
                </a:cubicBezTo>
                <a:cubicBezTo>
                  <a:pt x="54" y="66"/>
                  <a:pt x="52" y="68"/>
                  <a:pt x="52" y="68"/>
                </a:cubicBezTo>
                <a:cubicBezTo>
                  <a:pt x="54" y="72"/>
                  <a:pt x="63" y="63"/>
                  <a:pt x="63" y="63"/>
                </a:cubicBezTo>
                <a:cubicBezTo>
                  <a:pt x="68" y="64"/>
                  <a:pt x="73" y="64"/>
                  <a:pt x="77" y="68"/>
                </a:cubicBezTo>
                <a:cubicBezTo>
                  <a:pt x="75" y="70"/>
                  <a:pt x="75" y="68"/>
                  <a:pt x="73" y="67"/>
                </a:cubicBezTo>
                <a:cubicBezTo>
                  <a:pt x="62" y="69"/>
                  <a:pt x="67" y="69"/>
                  <a:pt x="61" y="75"/>
                </a:cubicBezTo>
                <a:cubicBezTo>
                  <a:pt x="60" y="77"/>
                  <a:pt x="60" y="79"/>
                  <a:pt x="58" y="81"/>
                </a:cubicBezTo>
                <a:cubicBezTo>
                  <a:pt x="53" y="80"/>
                  <a:pt x="51" y="77"/>
                  <a:pt x="48" y="74"/>
                </a:cubicBezTo>
                <a:cubicBezTo>
                  <a:pt x="46" y="72"/>
                  <a:pt x="43" y="69"/>
                  <a:pt x="43" y="69"/>
                </a:cubicBezTo>
                <a:cubicBezTo>
                  <a:pt x="37" y="70"/>
                  <a:pt x="35" y="72"/>
                  <a:pt x="30" y="74"/>
                </a:cubicBezTo>
                <a:cubicBezTo>
                  <a:pt x="28" y="75"/>
                  <a:pt x="25" y="78"/>
                  <a:pt x="25" y="78"/>
                </a:cubicBezTo>
                <a:cubicBezTo>
                  <a:pt x="23" y="76"/>
                  <a:pt x="23" y="79"/>
                  <a:pt x="22" y="80"/>
                </a:cubicBezTo>
                <a:cubicBezTo>
                  <a:pt x="2" y="79"/>
                  <a:pt x="3" y="81"/>
                  <a:pt x="8" y="65"/>
                </a:cubicBezTo>
                <a:cubicBezTo>
                  <a:pt x="8" y="63"/>
                  <a:pt x="8" y="58"/>
                  <a:pt x="6" y="56"/>
                </a:cubicBezTo>
                <a:cubicBezTo>
                  <a:pt x="4" y="54"/>
                  <a:pt x="0" y="51"/>
                  <a:pt x="0" y="51"/>
                </a:cubicBezTo>
                <a:cubicBezTo>
                  <a:pt x="2" y="49"/>
                  <a:pt x="0" y="42"/>
                  <a:pt x="1" y="39"/>
                </a:cubicBezTo>
                <a:cubicBezTo>
                  <a:pt x="2" y="37"/>
                  <a:pt x="5" y="35"/>
                  <a:pt x="5" y="35"/>
                </a:cubicBezTo>
                <a:cubicBezTo>
                  <a:pt x="4" y="32"/>
                  <a:pt x="2" y="30"/>
                  <a:pt x="0" y="27"/>
                </a:cubicBezTo>
                <a:cubicBezTo>
                  <a:pt x="2" y="19"/>
                  <a:pt x="9" y="17"/>
                  <a:pt x="17" y="16"/>
                </a:cubicBezTo>
                <a:cubicBezTo>
                  <a:pt x="21" y="12"/>
                  <a:pt x="27" y="13"/>
                  <a:pt x="31" y="9"/>
                </a:cubicBezTo>
                <a:cubicBezTo>
                  <a:pt x="33" y="7"/>
                  <a:pt x="38" y="5"/>
                  <a:pt x="38" y="5"/>
                </a:cubicBezTo>
                <a:cubicBezTo>
                  <a:pt x="39" y="6"/>
                  <a:pt x="40" y="8"/>
                  <a:pt x="41" y="9"/>
                </a:cubicBezTo>
                <a:cubicBezTo>
                  <a:pt x="42" y="8"/>
                  <a:pt x="52" y="0"/>
                  <a:pt x="52" y="2"/>
                </a:cubicBezTo>
                <a:close/>
              </a:path>
            </a:pathLst>
          </a:custGeom>
          <a:solidFill>
            <a:srgbClr val="FF00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35" name="Лысковский 2"/>
          <p:cNvSpPr>
            <a:spLocks/>
          </p:cNvSpPr>
          <p:nvPr/>
        </p:nvSpPr>
        <p:spPr bwMode="auto">
          <a:xfrm>
            <a:off x="3028950" y="4286250"/>
            <a:ext cx="895350" cy="504825"/>
          </a:xfrm>
          <a:custGeom>
            <a:avLst/>
            <a:gdLst>
              <a:gd name="T0" fmla="*/ 2147483647 w 94"/>
              <a:gd name="T1" fmla="*/ 2147483647 h 53"/>
              <a:gd name="T2" fmla="*/ 0 w 94"/>
              <a:gd name="T3" fmla="*/ 2147483647 h 53"/>
              <a:gd name="T4" fmla="*/ 2147483647 w 94"/>
              <a:gd name="T5" fmla="*/ 2147483647 h 53"/>
              <a:gd name="T6" fmla="*/ 2147483647 w 94"/>
              <a:gd name="T7" fmla="*/ 2147483647 h 53"/>
              <a:gd name="T8" fmla="*/ 2147483647 w 94"/>
              <a:gd name="T9" fmla="*/ 2147483647 h 53"/>
              <a:gd name="T10" fmla="*/ 2147483647 w 94"/>
              <a:gd name="T11" fmla="*/ 2147483647 h 53"/>
              <a:gd name="T12" fmla="*/ 2147483647 w 94"/>
              <a:gd name="T13" fmla="*/ 2147483647 h 53"/>
              <a:gd name="T14" fmla="*/ 2147483647 w 94"/>
              <a:gd name="T15" fmla="*/ 2147483647 h 53"/>
              <a:gd name="T16" fmla="*/ 2147483647 w 94"/>
              <a:gd name="T17" fmla="*/ 2147483647 h 53"/>
              <a:gd name="T18" fmla="*/ 2147483647 w 94"/>
              <a:gd name="T19" fmla="*/ 2147483647 h 53"/>
              <a:gd name="T20" fmla="*/ 2147483647 w 94"/>
              <a:gd name="T21" fmla="*/ 2147483647 h 53"/>
              <a:gd name="T22" fmla="*/ 2147483647 w 94"/>
              <a:gd name="T23" fmla="*/ 2147483647 h 53"/>
              <a:gd name="T24" fmla="*/ 2147483647 w 94"/>
              <a:gd name="T25" fmla="*/ 2147483647 h 53"/>
              <a:gd name="T26" fmla="*/ 2147483647 w 94"/>
              <a:gd name="T27" fmla="*/ 2147483647 h 53"/>
              <a:gd name="T28" fmla="*/ 2147483647 w 94"/>
              <a:gd name="T29" fmla="*/ 2147483647 h 53"/>
              <a:gd name="T30" fmla="*/ 2147483647 w 94"/>
              <a:gd name="T31" fmla="*/ 2147483647 h 53"/>
              <a:gd name="T32" fmla="*/ 2147483647 w 94"/>
              <a:gd name="T33" fmla="*/ 2147483647 h 53"/>
              <a:gd name="T34" fmla="*/ 2147483647 w 94"/>
              <a:gd name="T35" fmla="*/ 2147483647 h 53"/>
              <a:gd name="T36" fmla="*/ 2147483647 w 94"/>
              <a:gd name="T37" fmla="*/ 2147483647 h 53"/>
              <a:gd name="T38" fmla="*/ 2147483647 w 94"/>
              <a:gd name="T39" fmla="*/ 2147483647 h 53"/>
              <a:gd name="T40" fmla="*/ 2147483647 w 94"/>
              <a:gd name="T41" fmla="*/ 2147483647 h 53"/>
              <a:gd name="T42" fmla="*/ 2147483647 w 94"/>
              <a:gd name="T43" fmla="*/ 2147483647 h 53"/>
              <a:gd name="T44" fmla="*/ 2147483647 w 94"/>
              <a:gd name="T45" fmla="*/ 2147483647 h 53"/>
              <a:gd name="T46" fmla="*/ 2147483647 w 94"/>
              <a:gd name="T47" fmla="*/ 2147483647 h 53"/>
              <a:gd name="T48" fmla="*/ 2147483647 w 94"/>
              <a:gd name="T49" fmla="*/ 2147483647 h 53"/>
              <a:gd name="T50" fmla="*/ 2147483647 w 94"/>
              <a:gd name="T51" fmla="*/ 2147483647 h 53"/>
              <a:gd name="T52" fmla="*/ 2147483647 w 94"/>
              <a:gd name="T53" fmla="*/ 2147483647 h 53"/>
              <a:gd name="T54" fmla="*/ 2147483647 w 94"/>
              <a:gd name="T55" fmla="*/ 2147483647 h 53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94"/>
              <a:gd name="T85" fmla="*/ 0 h 53"/>
              <a:gd name="T86" fmla="*/ 94 w 94"/>
              <a:gd name="T87" fmla="*/ 53 h 53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94" h="53">
                <a:moveTo>
                  <a:pt x="1" y="19"/>
                </a:moveTo>
                <a:cubicBezTo>
                  <a:pt x="2" y="20"/>
                  <a:pt x="1" y="22"/>
                  <a:pt x="0" y="24"/>
                </a:cubicBezTo>
                <a:cubicBezTo>
                  <a:pt x="1" y="25"/>
                  <a:pt x="4" y="28"/>
                  <a:pt x="4" y="28"/>
                </a:cubicBezTo>
                <a:cubicBezTo>
                  <a:pt x="2" y="30"/>
                  <a:pt x="1" y="31"/>
                  <a:pt x="3" y="33"/>
                </a:cubicBezTo>
                <a:cubicBezTo>
                  <a:pt x="4" y="35"/>
                  <a:pt x="7" y="37"/>
                  <a:pt x="7" y="37"/>
                </a:cubicBezTo>
                <a:cubicBezTo>
                  <a:pt x="4" y="42"/>
                  <a:pt x="6" y="42"/>
                  <a:pt x="12" y="43"/>
                </a:cubicBezTo>
                <a:cubicBezTo>
                  <a:pt x="17" y="41"/>
                  <a:pt x="15" y="41"/>
                  <a:pt x="20" y="42"/>
                </a:cubicBezTo>
                <a:cubicBezTo>
                  <a:pt x="23" y="45"/>
                  <a:pt x="21" y="44"/>
                  <a:pt x="25" y="45"/>
                </a:cubicBezTo>
                <a:cubicBezTo>
                  <a:pt x="28" y="48"/>
                  <a:pt x="27" y="46"/>
                  <a:pt x="31" y="45"/>
                </a:cubicBezTo>
                <a:cubicBezTo>
                  <a:pt x="39" y="46"/>
                  <a:pt x="36" y="47"/>
                  <a:pt x="44" y="46"/>
                </a:cubicBezTo>
                <a:cubicBezTo>
                  <a:pt x="47" y="45"/>
                  <a:pt x="48" y="46"/>
                  <a:pt x="51" y="47"/>
                </a:cubicBezTo>
                <a:cubicBezTo>
                  <a:pt x="55" y="45"/>
                  <a:pt x="54" y="42"/>
                  <a:pt x="58" y="40"/>
                </a:cubicBezTo>
                <a:cubicBezTo>
                  <a:pt x="62" y="42"/>
                  <a:pt x="69" y="46"/>
                  <a:pt x="69" y="46"/>
                </a:cubicBezTo>
                <a:cubicBezTo>
                  <a:pt x="68" y="49"/>
                  <a:pt x="68" y="51"/>
                  <a:pt x="70" y="53"/>
                </a:cubicBezTo>
                <a:cubicBezTo>
                  <a:pt x="72" y="52"/>
                  <a:pt x="77" y="50"/>
                  <a:pt x="77" y="50"/>
                </a:cubicBezTo>
                <a:cubicBezTo>
                  <a:pt x="76" y="44"/>
                  <a:pt x="75" y="38"/>
                  <a:pt x="69" y="35"/>
                </a:cubicBezTo>
                <a:cubicBezTo>
                  <a:pt x="70" y="32"/>
                  <a:pt x="71" y="32"/>
                  <a:pt x="74" y="31"/>
                </a:cubicBezTo>
                <a:cubicBezTo>
                  <a:pt x="75" y="30"/>
                  <a:pt x="75" y="23"/>
                  <a:pt x="77" y="20"/>
                </a:cubicBezTo>
                <a:cubicBezTo>
                  <a:pt x="79" y="17"/>
                  <a:pt x="86" y="12"/>
                  <a:pt x="86" y="12"/>
                </a:cubicBezTo>
                <a:cubicBezTo>
                  <a:pt x="88" y="7"/>
                  <a:pt x="91" y="8"/>
                  <a:pt x="94" y="5"/>
                </a:cubicBezTo>
                <a:cubicBezTo>
                  <a:pt x="92" y="0"/>
                  <a:pt x="93" y="1"/>
                  <a:pt x="88" y="2"/>
                </a:cubicBezTo>
                <a:cubicBezTo>
                  <a:pt x="85" y="5"/>
                  <a:pt x="83" y="11"/>
                  <a:pt x="80" y="14"/>
                </a:cubicBezTo>
                <a:cubicBezTo>
                  <a:pt x="77" y="14"/>
                  <a:pt x="74" y="14"/>
                  <a:pt x="71" y="13"/>
                </a:cubicBezTo>
                <a:cubicBezTo>
                  <a:pt x="68" y="12"/>
                  <a:pt x="65" y="7"/>
                  <a:pt x="65" y="7"/>
                </a:cubicBezTo>
                <a:cubicBezTo>
                  <a:pt x="64" y="5"/>
                  <a:pt x="62" y="2"/>
                  <a:pt x="62" y="2"/>
                </a:cubicBezTo>
                <a:cubicBezTo>
                  <a:pt x="54" y="4"/>
                  <a:pt x="48" y="14"/>
                  <a:pt x="39" y="15"/>
                </a:cubicBezTo>
                <a:cubicBezTo>
                  <a:pt x="30" y="16"/>
                  <a:pt x="21" y="16"/>
                  <a:pt x="12" y="16"/>
                </a:cubicBezTo>
                <a:cubicBezTo>
                  <a:pt x="10" y="17"/>
                  <a:pt x="1" y="23"/>
                  <a:pt x="1" y="19"/>
                </a:cubicBezTo>
                <a:close/>
              </a:path>
            </a:pathLst>
          </a:custGeom>
          <a:solidFill>
            <a:srgbClr val="FF00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36" name="Воротынский"/>
          <p:cNvSpPr>
            <a:spLocks/>
          </p:cNvSpPr>
          <p:nvPr/>
        </p:nvSpPr>
        <p:spPr bwMode="auto">
          <a:xfrm>
            <a:off x="3705225" y="3600450"/>
            <a:ext cx="657225" cy="666750"/>
          </a:xfrm>
          <a:custGeom>
            <a:avLst/>
            <a:gdLst>
              <a:gd name="T0" fmla="*/ 2147483647 w 69"/>
              <a:gd name="T1" fmla="*/ 2147483647 h 70"/>
              <a:gd name="T2" fmla="*/ 2147483647 w 69"/>
              <a:gd name="T3" fmla="*/ 2147483647 h 70"/>
              <a:gd name="T4" fmla="*/ 2147483647 w 69"/>
              <a:gd name="T5" fmla="*/ 2147483647 h 70"/>
              <a:gd name="T6" fmla="*/ 2147483647 w 69"/>
              <a:gd name="T7" fmla="*/ 2147483647 h 70"/>
              <a:gd name="T8" fmla="*/ 2147483647 w 69"/>
              <a:gd name="T9" fmla="*/ 2147483647 h 70"/>
              <a:gd name="T10" fmla="*/ 2147483647 w 69"/>
              <a:gd name="T11" fmla="*/ 2147483647 h 70"/>
              <a:gd name="T12" fmla="*/ 2147483647 w 69"/>
              <a:gd name="T13" fmla="*/ 2147483647 h 70"/>
              <a:gd name="T14" fmla="*/ 2147483647 w 69"/>
              <a:gd name="T15" fmla="*/ 2147483647 h 70"/>
              <a:gd name="T16" fmla="*/ 2147483647 w 69"/>
              <a:gd name="T17" fmla="*/ 2147483647 h 70"/>
              <a:gd name="T18" fmla="*/ 2147483647 w 69"/>
              <a:gd name="T19" fmla="*/ 2147483647 h 70"/>
              <a:gd name="T20" fmla="*/ 2147483647 w 69"/>
              <a:gd name="T21" fmla="*/ 2147483647 h 70"/>
              <a:gd name="T22" fmla="*/ 2147483647 w 69"/>
              <a:gd name="T23" fmla="*/ 2147483647 h 70"/>
              <a:gd name="T24" fmla="*/ 2147483647 w 69"/>
              <a:gd name="T25" fmla="*/ 2147483647 h 70"/>
              <a:gd name="T26" fmla="*/ 2147483647 w 69"/>
              <a:gd name="T27" fmla="*/ 2147483647 h 70"/>
              <a:gd name="T28" fmla="*/ 2147483647 w 69"/>
              <a:gd name="T29" fmla="*/ 2147483647 h 70"/>
              <a:gd name="T30" fmla="*/ 2147483647 w 69"/>
              <a:gd name="T31" fmla="*/ 2147483647 h 70"/>
              <a:gd name="T32" fmla="*/ 2147483647 w 69"/>
              <a:gd name="T33" fmla="*/ 2147483647 h 70"/>
              <a:gd name="T34" fmla="*/ 2147483647 w 69"/>
              <a:gd name="T35" fmla="*/ 2147483647 h 70"/>
              <a:gd name="T36" fmla="*/ 2147483647 w 69"/>
              <a:gd name="T37" fmla="*/ 2147483647 h 70"/>
              <a:gd name="T38" fmla="*/ 2147483647 w 69"/>
              <a:gd name="T39" fmla="*/ 2147483647 h 70"/>
              <a:gd name="T40" fmla="*/ 2147483647 w 69"/>
              <a:gd name="T41" fmla="*/ 2147483647 h 70"/>
              <a:gd name="T42" fmla="*/ 2147483647 w 69"/>
              <a:gd name="T43" fmla="*/ 2147483647 h 70"/>
              <a:gd name="T44" fmla="*/ 2147483647 w 69"/>
              <a:gd name="T45" fmla="*/ 2147483647 h 70"/>
              <a:gd name="T46" fmla="*/ 2147483647 w 69"/>
              <a:gd name="T47" fmla="*/ 2147483647 h 70"/>
              <a:gd name="T48" fmla="*/ 2147483647 w 69"/>
              <a:gd name="T49" fmla="*/ 2147483647 h 70"/>
              <a:gd name="T50" fmla="*/ 2147483647 w 69"/>
              <a:gd name="T51" fmla="*/ 2147483647 h 70"/>
              <a:gd name="T52" fmla="*/ 2147483647 w 69"/>
              <a:gd name="T53" fmla="*/ 2147483647 h 70"/>
              <a:gd name="T54" fmla="*/ 2147483647 w 69"/>
              <a:gd name="T55" fmla="*/ 2147483647 h 7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69"/>
              <a:gd name="T85" fmla="*/ 0 h 70"/>
              <a:gd name="T86" fmla="*/ 69 w 69"/>
              <a:gd name="T87" fmla="*/ 70 h 70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69" h="70">
                <a:moveTo>
                  <a:pt x="27" y="8"/>
                </a:moveTo>
                <a:cubicBezTo>
                  <a:pt x="31" y="12"/>
                  <a:pt x="33" y="13"/>
                  <a:pt x="38" y="14"/>
                </a:cubicBezTo>
                <a:cubicBezTo>
                  <a:pt x="41" y="16"/>
                  <a:pt x="47" y="20"/>
                  <a:pt x="47" y="20"/>
                </a:cubicBezTo>
                <a:cubicBezTo>
                  <a:pt x="50" y="19"/>
                  <a:pt x="52" y="19"/>
                  <a:pt x="54" y="17"/>
                </a:cubicBezTo>
                <a:cubicBezTo>
                  <a:pt x="60" y="18"/>
                  <a:pt x="63" y="17"/>
                  <a:pt x="61" y="23"/>
                </a:cubicBezTo>
                <a:cubicBezTo>
                  <a:pt x="61" y="27"/>
                  <a:pt x="64" y="34"/>
                  <a:pt x="62" y="38"/>
                </a:cubicBezTo>
                <a:cubicBezTo>
                  <a:pt x="61" y="41"/>
                  <a:pt x="53" y="42"/>
                  <a:pt x="51" y="46"/>
                </a:cubicBezTo>
                <a:cubicBezTo>
                  <a:pt x="52" y="51"/>
                  <a:pt x="57" y="59"/>
                  <a:pt x="62" y="62"/>
                </a:cubicBezTo>
                <a:cubicBezTo>
                  <a:pt x="64" y="63"/>
                  <a:pt x="69" y="66"/>
                  <a:pt x="69" y="66"/>
                </a:cubicBezTo>
                <a:cubicBezTo>
                  <a:pt x="69" y="66"/>
                  <a:pt x="68" y="69"/>
                  <a:pt x="67" y="69"/>
                </a:cubicBezTo>
                <a:cubicBezTo>
                  <a:pt x="64" y="69"/>
                  <a:pt x="61" y="64"/>
                  <a:pt x="59" y="62"/>
                </a:cubicBezTo>
                <a:cubicBezTo>
                  <a:pt x="57" y="60"/>
                  <a:pt x="54" y="60"/>
                  <a:pt x="52" y="59"/>
                </a:cubicBezTo>
                <a:cubicBezTo>
                  <a:pt x="51" y="59"/>
                  <a:pt x="50" y="58"/>
                  <a:pt x="50" y="58"/>
                </a:cubicBezTo>
                <a:cubicBezTo>
                  <a:pt x="48" y="59"/>
                  <a:pt x="45" y="61"/>
                  <a:pt x="45" y="61"/>
                </a:cubicBezTo>
                <a:cubicBezTo>
                  <a:pt x="43" y="68"/>
                  <a:pt x="41" y="69"/>
                  <a:pt x="33" y="70"/>
                </a:cubicBezTo>
                <a:cubicBezTo>
                  <a:pt x="26" y="69"/>
                  <a:pt x="28" y="67"/>
                  <a:pt x="23" y="65"/>
                </a:cubicBezTo>
                <a:cubicBezTo>
                  <a:pt x="22" y="64"/>
                  <a:pt x="19" y="63"/>
                  <a:pt x="19" y="63"/>
                </a:cubicBezTo>
                <a:cubicBezTo>
                  <a:pt x="11" y="64"/>
                  <a:pt x="12" y="65"/>
                  <a:pt x="6" y="68"/>
                </a:cubicBezTo>
                <a:cubicBezTo>
                  <a:pt x="5" y="68"/>
                  <a:pt x="3" y="68"/>
                  <a:pt x="2" y="67"/>
                </a:cubicBezTo>
                <a:cubicBezTo>
                  <a:pt x="0" y="65"/>
                  <a:pt x="8" y="61"/>
                  <a:pt x="8" y="61"/>
                </a:cubicBezTo>
                <a:cubicBezTo>
                  <a:pt x="8" y="60"/>
                  <a:pt x="8" y="58"/>
                  <a:pt x="7" y="57"/>
                </a:cubicBezTo>
                <a:cubicBezTo>
                  <a:pt x="6" y="56"/>
                  <a:pt x="3" y="60"/>
                  <a:pt x="3" y="60"/>
                </a:cubicBezTo>
                <a:cubicBezTo>
                  <a:pt x="0" y="57"/>
                  <a:pt x="1" y="55"/>
                  <a:pt x="2" y="49"/>
                </a:cubicBezTo>
                <a:cubicBezTo>
                  <a:pt x="2" y="41"/>
                  <a:pt x="3" y="25"/>
                  <a:pt x="1" y="15"/>
                </a:cubicBezTo>
                <a:cubicBezTo>
                  <a:pt x="1" y="10"/>
                  <a:pt x="0" y="5"/>
                  <a:pt x="2" y="1"/>
                </a:cubicBezTo>
                <a:cubicBezTo>
                  <a:pt x="3" y="0"/>
                  <a:pt x="6" y="3"/>
                  <a:pt x="6" y="3"/>
                </a:cubicBezTo>
                <a:cubicBezTo>
                  <a:pt x="19" y="1"/>
                  <a:pt x="13" y="3"/>
                  <a:pt x="23" y="6"/>
                </a:cubicBezTo>
                <a:cubicBezTo>
                  <a:pt x="23" y="6"/>
                  <a:pt x="30" y="11"/>
                  <a:pt x="27" y="8"/>
                </a:cubicBezTo>
                <a:close/>
              </a:path>
            </a:pathLst>
          </a:custGeom>
          <a:solidFill>
            <a:srgbClr val="FFFF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37" name="Воротынский 2"/>
          <p:cNvSpPr>
            <a:spLocks/>
          </p:cNvSpPr>
          <p:nvPr/>
        </p:nvSpPr>
        <p:spPr bwMode="auto">
          <a:xfrm>
            <a:off x="3790950" y="4219575"/>
            <a:ext cx="809625" cy="561975"/>
          </a:xfrm>
          <a:custGeom>
            <a:avLst/>
            <a:gdLst>
              <a:gd name="T0" fmla="*/ 2147483647 w 85"/>
              <a:gd name="T1" fmla="*/ 2147483647 h 59"/>
              <a:gd name="T2" fmla="*/ 2147483647 w 85"/>
              <a:gd name="T3" fmla="*/ 2147483647 h 59"/>
              <a:gd name="T4" fmla="*/ 2147483647 w 85"/>
              <a:gd name="T5" fmla="*/ 2147483647 h 59"/>
              <a:gd name="T6" fmla="*/ 2147483647 w 85"/>
              <a:gd name="T7" fmla="*/ 0 h 59"/>
              <a:gd name="T8" fmla="*/ 2147483647 w 85"/>
              <a:gd name="T9" fmla="*/ 2147483647 h 59"/>
              <a:gd name="T10" fmla="*/ 2147483647 w 85"/>
              <a:gd name="T11" fmla="*/ 2147483647 h 59"/>
              <a:gd name="T12" fmla="*/ 2147483647 w 85"/>
              <a:gd name="T13" fmla="*/ 2147483647 h 59"/>
              <a:gd name="T14" fmla="*/ 2147483647 w 85"/>
              <a:gd name="T15" fmla="*/ 2147483647 h 59"/>
              <a:gd name="T16" fmla="*/ 2147483647 w 85"/>
              <a:gd name="T17" fmla="*/ 2147483647 h 59"/>
              <a:gd name="T18" fmla="*/ 2147483647 w 85"/>
              <a:gd name="T19" fmla="*/ 2147483647 h 59"/>
              <a:gd name="T20" fmla="*/ 2147483647 w 85"/>
              <a:gd name="T21" fmla="*/ 2147483647 h 59"/>
              <a:gd name="T22" fmla="*/ 2147483647 w 85"/>
              <a:gd name="T23" fmla="*/ 2147483647 h 59"/>
              <a:gd name="T24" fmla="*/ 2147483647 w 85"/>
              <a:gd name="T25" fmla="*/ 2147483647 h 59"/>
              <a:gd name="T26" fmla="*/ 2147483647 w 85"/>
              <a:gd name="T27" fmla="*/ 2147483647 h 59"/>
              <a:gd name="T28" fmla="*/ 2147483647 w 85"/>
              <a:gd name="T29" fmla="*/ 2147483647 h 59"/>
              <a:gd name="T30" fmla="*/ 2147483647 w 85"/>
              <a:gd name="T31" fmla="*/ 2147483647 h 59"/>
              <a:gd name="T32" fmla="*/ 2147483647 w 85"/>
              <a:gd name="T33" fmla="*/ 2147483647 h 59"/>
              <a:gd name="T34" fmla="*/ 2147483647 w 85"/>
              <a:gd name="T35" fmla="*/ 2147483647 h 59"/>
              <a:gd name="T36" fmla="*/ 2147483647 w 85"/>
              <a:gd name="T37" fmla="*/ 2147483647 h 59"/>
              <a:gd name="T38" fmla="*/ 2147483647 w 85"/>
              <a:gd name="T39" fmla="*/ 2147483647 h 59"/>
              <a:gd name="T40" fmla="*/ 2147483647 w 85"/>
              <a:gd name="T41" fmla="*/ 2147483647 h 59"/>
              <a:gd name="T42" fmla="*/ 2147483647 w 85"/>
              <a:gd name="T43" fmla="*/ 2147483647 h 5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85"/>
              <a:gd name="T67" fmla="*/ 0 h 59"/>
              <a:gd name="T68" fmla="*/ 85 w 85"/>
              <a:gd name="T69" fmla="*/ 59 h 59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85" h="59">
                <a:moveTo>
                  <a:pt x="13" y="8"/>
                </a:moveTo>
                <a:cubicBezTo>
                  <a:pt x="17" y="10"/>
                  <a:pt x="15" y="10"/>
                  <a:pt x="22" y="11"/>
                </a:cubicBezTo>
                <a:cubicBezTo>
                  <a:pt x="29" y="10"/>
                  <a:pt x="30" y="9"/>
                  <a:pt x="36" y="6"/>
                </a:cubicBezTo>
                <a:cubicBezTo>
                  <a:pt x="38" y="5"/>
                  <a:pt x="41" y="0"/>
                  <a:pt x="41" y="0"/>
                </a:cubicBezTo>
                <a:cubicBezTo>
                  <a:pt x="52" y="2"/>
                  <a:pt x="48" y="5"/>
                  <a:pt x="55" y="9"/>
                </a:cubicBezTo>
                <a:cubicBezTo>
                  <a:pt x="58" y="8"/>
                  <a:pt x="62" y="6"/>
                  <a:pt x="64" y="4"/>
                </a:cubicBezTo>
                <a:cubicBezTo>
                  <a:pt x="74" y="6"/>
                  <a:pt x="72" y="26"/>
                  <a:pt x="82" y="28"/>
                </a:cubicBezTo>
                <a:cubicBezTo>
                  <a:pt x="84" y="30"/>
                  <a:pt x="85" y="30"/>
                  <a:pt x="84" y="36"/>
                </a:cubicBezTo>
                <a:cubicBezTo>
                  <a:pt x="83" y="43"/>
                  <a:pt x="77" y="41"/>
                  <a:pt x="73" y="45"/>
                </a:cubicBezTo>
                <a:cubicBezTo>
                  <a:pt x="72" y="45"/>
                  <a:pt x="70" y="45"/>
                  <a:pt x="69" y="44"/>
                </a:cubicBezTo>
                <a:cubicBezTo>
                  <a:pt x="68" y="43"/>
                  <a:pt x="69" y="41"/>
                  <a:pt x="68" y="41"/>
                </a:cubicBezTo>
                <a:cubicBezTo>
                  <a:pt x="67" y="41"/>
                  <a:pt x="64" y="46"/>
                  <a:pt x="63" y="47"/>
                </a:cubicBezTo>
                <a:cubicBezTo>
                  <a:pt x="59" y="52"/>
                  <a:pt x="56" y="54"/>
                  <a:pt x="49" y="55"/>
                </a:cubicBezTo>
                <a:cubicBezTo>
                  <a:pt x="47" y="57"/>
                  <a:pt x="45" y="59"/>
                  <a:pt x="42" y="55"/>
                </a:cubicBezTo>
                <a:cubicBezTo>
                  <a:pt x="40" y="53"/>
                  <a:pt x="46" y="49"/>
                  <a:pt x="46" y="49"/>
                </a:cubicBezTo>
                <a:cubicBezTo>
                  <a:pt x="46" y="47"/>
                  <a:pt x="46" y="46"/>
                  <a:pt x="45" y="44"/>
                </a:cubicBezTo>
                <a:cubicBezTo>
                  <a:pt x="44" y="42"/>
                  <a:pt x="40" y="41"/>
                  <a:pt x="40" y="41"/>
                </a:cubicBezTo>
                <a:cubicBezTo>
                  <a:pt x="33" y="42"/>
                  <a:pt x="30" y="43"/>
                  <a:pt x="26" y="39"/>
                </a:cubicBezTo>
                <a:cubicBezTo>
                  <a:pt x="24" y="29"/>
                  <a:pt x="25" y="32"/>
                  <a:pt x="14" y="31"/>
                </a:cubicBezTo>
                <a:cubicBezTo>
                  <a:pt x="9" y="26"/>
                  <a:pt x="11" y="26"/>
                  <a:pt x="2" y="24"/>
                </a:cubicBezTo>
                <a:cubicBezTo>
                  <a:pt x="0" y="22"/>
                  <a:pt x="12" y="14"/>
                  <a:pt x="14" y="12"/>
                </a:cubicBezTo>
                <a:cubicBezTo>
                  <a:pt x="13" y="10"/>
                  <a:pt x="14" y="8"/>
                  <a:pt x="13" y="8"/>
                </a:cubicBezTo>
                <a:close/>
              </a:path>
            </a:pathLst>
          </a:custGeom>
          <a:solidFill>
            <a:srgbClr val="FFFF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38" name="Балахнинский"/>
          <p:cNvSpPr>
            <a:spLocks/>
          </p:cNvSpPr>
          <p:nvPr/>
        </p:nvSpPr>
        <p:spPr bwMode="auto">
          <a:xfrm>
            <a:off x="1438275" y="3362325"/>
            <a:ext cx="666750" cy="600075"/>
          </a:xfrm>
          <a:custGeom>
            <a:avLst/>
            <a:gdLst>
              <a:gd name="T0" fmla="*/ 0 w 70"/>
              <a:gd name="T1" fmla="*/ 2147483647 h 63"/>
              <a:gd name="T2" fmla="*/ 2147483647 w 70"/>
              <a:gd name="T3" fmla="*/ 2147483647 h 63"/>
              <a:gd name="T4" fmla="*/ 2147483647 w 70"/>
              <a:gd name="T5" fmla="*/ 2147483647 h 63"/>
              <a:gd name="T6" fmla="*/ 2147483647 w 70"/>
              <a:gd name="T7" fmla="*/ 2147483647 h 63"/>
              <a:gd name="T8" fmla="*/ 2147483647 w 70"/>
              <a:gd name="T9" fmla="*/ 2147483647 h 63"/>
              <a:gd name="T10" fmla="*/ 2147483647 w 70"/>
              <a:gd name="T11" fmla="*/ 2147483647 h 63"/>
              <a:gd name="T12" fmla="*/ 2147483647 w 70"/>
              <a:gd name="T13" fmla="*/ 2147483647 h 63"/>
              <a:gd name="T14" fmla="*/ 2147483647 w 70"/>
              <a:gd name="T15" fmla="*/ 2147483647 h 63"/>
              <a:gd name="T16" fmla="*/ 2147483647 w 70"/>
              <a:gd name="T17" fmla="*/ 2147483647 h 63"/>
              <a:gd name="T18" fmla="*/ 2147483647 w 70"/>
              <a:gd name="T19" fmla="*/ 2147483647 h 63"/>
              <a:gd name="T20" fmla="*/ 2147483647 w 70"/>
              <a:gd name="T21" fmla="*/ 2147483647 h 63"/>
              <a:gd name="T22" fmla="*/ 2147483647 w 70"/>
              <a:gd name="T23" fmla="*/ 2147483647 h 63"/>
              <a:gd name="T24" fmla="*/ 2147483647 w 70"/>
              <a:gd name="T25" fmla="*/ 2147483647 h 63"/>
              <a:gd name="T26" fmla="*/ 2147483647 w 70"/>
              <a:gd name="T27" fmla="*/ 0 h 63"/>
              <a:gd name="T28" fmla="*/ 2147483647 w 70"/>
              <a:gd name="T29" fmla="*/ 2147483647 h 63"/>
              <a:gd name="T30" fmla="*/ 2147483647 w 70"/>
              <a:gd name="T31" fmla="*/ 2147483647 h 63"/>
              <a:gd name="T32" fmla="*/ 2147483647 w 70"/>
              <a:gd name="T33" fmla="*/ 2147483647 h 63"/>
              <a:gd name="T34" fmla="*/ 0 w 70"/>
              <a:gd name="T35" fmla="*/ 2147483647 h 6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70"/>
              <a:gd name="T55" fmla="*/ 0 h 63"/>
              <a:gd name="T56" fmla="*/ 70 w 70"/>
              <a:gd name="T57" fmla="*/ 63 h 6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70" h="63">
                <a:moveTo>
                  <a:pt x="0" y="24"/>
                </a:moveTo>
                <a:cubicBezTo>
                  <a:pt x="1" y="32"/>
                  <a:pt x="1" y="40"/>
                  <a:pt x="9" y="43"/>
                </a:cubicBezTo>
                <a:cubicBezTo>
                  <a:pt x="7" y="50"/>
                  <a:pt x="7" y="53"/>
                  <a:pt x="14" y="54"/>
                </a:cubicBezTo>
                <a:cubicBezTo>
                  <a:pt x="20" y="53"/>
                  <a:pt x="20" y="52"/>
                  <a:pt x="27" y="53"/>
                </a:cubicBezTo>
                <a:cubicBezTo>
                  <a:pt x="29" y="55"/>
                  <a:pt x="30" y="56"/>
                  <a:pt x="32" y="57"/>
                </a:cubicBezTo>
                <a:cubicBezTo>
                  <a:pt x="33" y="56"/>
                  <a:pt x="35" y="54"/>
                  <a:pt x="35" y="54"/>
                </a:cubicBezTo>
                <a:cubicBezTo>
                  <a:pt x="42" y="55"/>
                  <a:pt x="47" y="54"/>
                  <a:pt x="54" y="56"/>
                </a:cubicBezTo>
                <a:cubicBezTo>
                  <a:pt x="57" y="57"/>
                  <a:pt x="61" y="63"/>
                  <a:pt x="61" y="63"/>
                </a:cubicBezTo>
                <a:cubicBezTo>
                  <a:pt x="64" y="62"/>
                  <a:pt x="66" y="60"/>
                  <a:pt x="69" y="59"/>
                </a:cubicBezTo>
                <a:cubicBezTo>
                  <a:pt x="68" y="53"/>
                  <a:pt x="68" y="51"/>
                  <a:pt x="70" y="46"/>
                </a:cubicBezTo>
                <a:cubicBezTo>
                  <a:pt x="65" y="41"/>
                  <a:pt x="62" y="33"/>
                  <a:pt x="57" y="27"/>
                </a:cubicBezTo>
                <a:cubicBezTo>
                  <a:pt x="55" y="25"/>
                  <a:pt x="53" y="22"/>
                  <a:pt x="51" y="20"/>
                </a:cubicBezTo>
                <a:cubicBezTo>
                  <a:pt x="50" y="19"/>
                  <a:pt x="48" y="17"/>
                  <a:pt x="48" y="17"/>
                </a:cubicBezTo>
                <a:cubicBezTo>
                  <a:pt x="46" y="10"/>
                  <a:pt x="40" y="2"/>
                  <a:pt x="33" y="0"/>
                </a:cubicBezTo>
                <a:cubicBezTo>
                  <a:pt x="31" y="0"/>
                  <a:pt x="26" y="3"/>
                  <a:pt x="26" y="3"/>
                </a:cubicBezTo>
                <a:cubicBezTo>
                  <a:pt x="21" y="17"/>
                  <a:pt x="19" y="9"/>
                  <a:pt x="11" y="17"/>
                </a:cubicBezTo>
                <a:cubicBezTo>
                  <a:pt x="7" y="21"/>
                  <a:pt x="9" y="21"/>
                  <a:pt x="2" y="22"/>
                </a:cubicBezTo>
                <a:cubicBezTo>
                  <a:pt x="0" y="23"/>
                  <a:pt x="0" y="22"/>
                  <a:pt x="0" y="24"/>
                </a:cubicBezTo>
                <a:close/>
              </a:path>
            </a:pathLst>
          </a:custGeom>
          <a:solidFill>
            <a:srgbClr val="00FF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39" name="Нижний Новгород"/>
          <p:cNvSpPr>
            <a:spLocks/>
          </p:cNvSpPr>
          <p:nvPr/>
        </p:nvSpPr>
        <p:spPr bwMode="auto">
          <a:xfrm>
            <a:off x="2085975" y="3790950"/>
            <a:ext cx="381000" cy="361950"/>
          </a:xfrm>
          <a:custGeom>
            <a:avLst/>
            <a:gdLst>
              <a:gd name="T0" fmla="*/ 2147483647 w 40"/>
              <a:gd name="T1" fmla="*/ 2147483647 h 38"/>
              <a:gd name="T2" fmla="*/ 2147483647 w 40"/>
              <a:gd name="T3" fmla="*/ 2147483647 h 38"/>
              <a:gd name="T4" fmla="*/ 2147483647 w 40"/>
              <a:gd name="T5" fmla="*/ 2147483647 h 38"/>
              <a:gd name="T6" fmla="*/ 2147483647 w 40"/>
              <a:gd name="T7" fmla="*/ 2147483647 h 38"/>
              <a:gd name="T8" fmla="*/ 2147483647 w 40"/>
              <a:gd name="T9" fmla="*/ 2147483647 h 38"/>
              <a:gd name="T10" fmla="*/ 2147483647 w 40"/>
              <a:gd name="T11" fmla="*/ 2147483647 h 38"/>
              <a:gd name="T12" fmla="*/ 2147483647 w 40"/>
              <a:gd name="T13" fmla="*/ 0 h 38"/>
              <a:gd name="T14" fmla="*/ 0 w 40"/>
              <a:gd name="T15" fmla="*/ 2147483647 h 38"/>
              <a:gd name="T16" fmla="*/ 2147483647 w 40"/>
              <a:gd name="T17" fmla="*/ 2147483647 h 38"/>
              <a:gd name="T18" fmla="*/ 2147483647 w 40"/>
              <a:gd name="T19" fmla="*/ 2147483647 h 3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0"/>
              <a:gd name="T31" fmla="*/ 0 h 38"/>
              <a:gd name="T32" fmla="*/ 40 w 40"/>
              <a:gd name="T33" fmla="*/ 38 h 3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0" h="38">
                <a:moveTo>
                  <a:pt x="1" y="15"/>
                </a:moveTo>
                <a:cubicBezTo>
                  <a:pt x="7" y="18"/>
                  <a:pt x="3" y="25"/>
                  <a:pt x="1" y="29"/>
                </a:cubicBezTo>
                <a:cubicBezTo>
                  <a:pt x="2" y="36"/>
                  <a:pt x="1" y="36"/>
                  <a:pt x="5" y="38"/>
                </a:cubicBezTo>
                <a:cubicBezTo>
                  <a:pt x="14" y="37"/>
                  <a:pt x="21" y="34"/>
                  <a:pt x="29" y="31"/>
                </a:cubicBezTo>
                <a:cubicBezTo>
                  <a:pt x="33" y="30"/>
                  <a:pt x="40" y="23"/>
                  <a:pt x="40" y="23"/>
                </a:cubicBezTo>
                <a:cubicBezTo>
                  <a:pt x="39" y="19"/>
                  <a:pt x="37" y="18"/>
                  <a:pt x="34" y="16"/>
                </a:cubicBezTo>
                <a:cubicBezTo>
                  <a:pt x="21" y="20"/>
                  <a:pt x="17" y="3"/>
                  <a:pt x="6" y="0"/>
                </a:cubicBezTo>
                <a:cubicBezTo>
                  <a:pt x="4" y="1"/>
                  <a:pt x="0" y="4"/>
                  <a:pt x="0" y="4"/>
                </a:cubicBezTo>
                <a:cubicBezTo>
                  <a:pt x="0" y="8"/>
                  <a:pt x="3" y="17"/>
                  <a:pt x="3" y="17"/>
                </a:cubicBezTo>
                <a:cubicBezTo>
                  <a:pt x="3" y="17"/>
                  <a:pt x="1" y="15"/>
                  <a:pt x="1" y="15"/>
                </a:cubicBezTo>
                <a:close/>
              </a:path>
            </a:pathLst>
          </a:custGeom>
          <a:solidFill>
            <a:srgbClr val="FFFF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40" name="Дзержинск"/>
          <p:cNvSpPr>
            <a:spLocks/>
          </p:cNvSpPr>
          <p:nvPr/>
        </p:nvSpPr>
        <p:spPr bwMode="auto">
          <a:xfrm>
            <a:off x="1724025" y="3876675"/>
            <a:ext cx="400050" cy="266700"/>
          </a:xfrm>
          <a:custGeom>
            <a:avLst/>
            <a:gdLst>
              <a:gd name="T0" fmla="*/ 2147483647 w 42"/>
              <a:gd name="T1" fmla="*/ 2147483647 h 28"/>
              <a:gd name="T2" fmla="*/ 2147483647 w 42"/>
              <a:gd name="T3" fmla="*/ 2147483647 h 28"/>
              <a:gd name="T4" fmla="*/ 0 w 42"/>
              <a:gd name="T5" fmla="*/ 2147483647 h 28"/>
              <a:gd name="T6" fmla="*/ 2147483647 w 42"/>
              <a:gd name="T7" fmla="*/ 2147483647 h 28"/>
              <a:gd name="T8" fmla="*/ 2147483647 w 42"/>
              <a:gd name="T9" fmla="*/ 2147483647 h 28"/>
              <a:gd name="T10" fmla="*/ 2147483647 w 42"/>
              <a:gd name="T11" fmla="*/ 2147483647 h 28"/>
              <a:gd name="T12" fmla="*/ 2147483647 w 42"/>
              <a:gd name="T13" fmla="*/ 2147483647 h 28"/>
              <a:gd name="T14" fmla="*/ 2147483647 w 42"/>
              <a:gd name="T15" fmla="*/ 2147483647 h 28"/>
              <a:gd name="T16" fmla="*/ 2147483647 w 42"/>
              <a:gd name="T17" fmla="*/ 2147483647 h 28"/>
              <a:gd name="T18" fmla="*/ 2147483647 w 42"/>
              <a:gd name="T19" fmla="*/ 2147483647 h 28"/>
              <a:gd name="T20" fmla="*/ 2147483647 w 42"/>
              <a:gd name="T21" fmla="*/ 2147483647 h 28"/>
              <a:gd name="T22" fmla="*/ 2147483647 w 42"/>
              <a:gd name="T23" fmla="*/ 2147483647 h 28"/>
              <a:gd name="T24" fmla="*/ 2147483647 w 42"/>
              <a:gd name="T25" fmla="*/ 0 h 28"/>
              <a:gd name="T26" fmla="*/ 2147483647 w 42"/>
              <a:gd name="T27" fmla="*/ 2147483647 h 28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42"/>
              <a:gd name="T43" fmla="*/ 0 h 28"/>
              <a:gd name="T44" fmla="*/ 42 w 42"/>
              <a:gd name="T45" fmla="*/ 28 h 28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42" h="28">
                <a:moveTo>
                  <a:pt x="1" y="3"/>
                </a:moveTo>
                <a:cubicBezTo>
                  <a:pt x="0" y="5"/>
                  <a:pt x="3" y="8"/>
                  <a:pt x="3" y="8"/>
                </a:cubicBezTo>
                <a:cubicBezTo>
                  <a:pt x="2" y="11"/>
                  <a:pt x="2" y="16"/>
                  <a:pt x="0" y="18"/>
                </a:cubicBezTo>
                <a:cubicBezTo>
                  <a:pt x="1" y="21"/>
                  <a:pt x="2" y="21"/>
                  <a:pt x="5" y="22"/>
                </a:cubicBezTo>
                <a:cubicBezTo>
                  <a:pt x="6" y="24"/>
                  <a:pt x="8" y="28"/>
                  <a:pt x="8" y="28"/>
                </a:cubicBezTo>
                <a:cubicBezTo>
                  <a:pt x="11" y="27"/>
                  <a:pt x="12" y="25"/>
                  <a:pt x="15" y="24"/>
                </a:cubicBezTo>
                <a:cubicBezTo>
                  <a:pt x="21" y="25"/>
                  <a:pt x="20" y="26"/>
                  <a:pt x="26" y="25"/>
                </a:cubicBezTo>
                <a:cubicBezTo>
                  <a:pt x="28" y="23"/>
                  <a:pt x="32" y="25"/>
                  <a:pt x="34" y="26"/>
                </a:cubicBezTo>
                <a:cubicBezTo>
                  <a:pt x="41" y="25"/>
                  <a:pt x="38" y="24"/>
                  <a:pt x="41" y="18"/>
                </a:cubicBezTo>
                <a:cubicBezTo>
                  <a:pt x="39" y="16"/>
                  <a:pt x="41" y="16"/>
                  <a:pt x="42" y="14"/>
                </a:cubicBezTo>
                <a:cubicBezTo>
                  <a:pt x="42" y="11"/>
                  <a:pt x="39" y="6"/>
                  <a:pt x="39" y="6"/>
                </a:cubicBezTo>
                <a:cubicBezTo>
                  <a:pt x="36" y="7"/>
                  <a:pt x="35" y="8"/>
                  <a:pt x="32" y="9"/>
                </a:cubicBezTo>
                <a:cubicBezTo>
                  <a:pt x="24" y="1"/>
                  <a:pt x="21" y="1"/>
                  <a:pt x="7" y="0"/>
                </a:cubicBezTo>
                <a:cubicBezTo>
                  <a:pt x="6" y="1"/>
                  <a:pt x="1" y="4"/>
                  <a:pt x="1" y="3"/>
                </a:cubicBezTo>
                <a:close/>
              </a:path>
            </a:pathLst>
          </a:custGeom>
          <a:solidFill>
            <a:srgbClr val="FF00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41" name="Кстовский"/>
          <p:cNvSpPr>
            <a:spLocks/>
          </p:cNvSpPr>
          <p:nvPr/>
        </p:nvSpPr>
        <p:spPr bwMode="auto">
          <a:xfrm>
            <a:off x="2219325" y="4019550"/>
            <a:ext cx="876300" cy="752475"/>
          </a:xfrm>
          <a:custGeom>
            <a:avLst/>
            <a:gdLst>
              <a:gd name="T0" fmla="*/ 2147483647 w 92"/>
              <a:gd name="T1" fmla="*/ 2147483647 h 79"/>
              <a:gd name="T2" fmla="*/ 2147483647 w 92"/>
              <a:gd name="T3" fmla="*/ 2147483647 h 79"/>
              <a:gd name="T4" fmla="*/ 2147483647 w 92"/>
              <a:gd name="T5" fmla="*/ 2147483647 h 79"/>
              <a:gd name="T6" fmla="*/ 2147483647 w 92"/>
              <a:gd name="T7" fmla="*/ 2147483647 h 79"/>
              <a:gd name="T8" fmla="*/ 2147483647 w 92"/>
              <a:gd name="T9" fmla="*/ 2147483647 h 79"/>
              <a:gd name="T10" fmla="*/ 2147483647 w 92"/>
              <a:gd name="T11" fmla="*/ 2147483647 h 79"/>
              <a:gd name="T12" fmla="*/ 2147483647 w 92"/>
              <a:gd name="T13" fmla="*/ 2147483647 h 79"/>
              <a:gd name="T14" fmla="*/ 2147483647 w 92"/>
              <a:gd name="T15" fmla="*/ 2147483647 h 79"/>
              <a:gd name="T16" fmla="*/ 2147483647 w 92"/>
              <a:gd name="T17" fmla="*/ 2147483647 h 79"/>
              <a:gd name="T18" fmla="*/ 2147483647 w 92"/>
              <a:gd name="T19" fmla="*/ 2147483647 h 79"/>
              <a:gd name="T20" fmla="*/ 2147483647 w 92"/>
              <a:gd name="T21" fmla="*/ 2147483647 h 79"/>
              <a:gd name="T22" fmla="*/ 2147483647 w 92"/>
              <a:gd name="T23" fmla="*/ 2147483647 h 79"/>
              <a:gd name="T24" fmla="*/ 2147483647 w 92"/>
              <a:gd name="T25" fmla="*/ 2147483647 h 79"/>
              <a:gd name="T26" fmla="*/ 2147483647 w 92"/>
              <a:gd name="T27" fmla="*/ 2147483647 h 79"/>
              <a:gd name="T28" fmla="*/ 2147483647 w 92"/>
              <a:gd name="T29" fmla="*/ 2147483647 h 79"/>
              <a:gd name="T30" fmla="*/ 2147483647 w 92"/>
              <a:gd name="T31" fmla="*/ 2147483647 h 79"/>
              <a:gd name="T32" fmla="*/ 2147483647 w 92"/>
              <a:gd name="T33" fmla="*/ 2147483647 h 79"/>
              <a:gd name="T34" fmla="*/ 2147483647 w 92"/>
              <a:gd name="T35" fmla="*/ 2147483647 h 79"/>
              <a:gd name="T36" fmla="*/ 2147483647 w 92"/>
              <a:gd name="T37" fmla="*/ 2147483647 h 79"/>
              <a:gd name="T38" fmla="*/ 2147483647 w 92"/>
              <a:gd name="T39" fmla="*/ 2147483647 h 79"/>
              <a:gd name="T40" fmla="*/ 2147483647 w 92"/>
              <a:gd name="T41" fmla="*/ 2147483647 h 79"/>
              <a:gd name="T42" fmla="*/ 2147483647 w 92"/>
              <a:gd name="T43" fmla="*/ 2147483647 h 79"/>
              <a:gd name="T44" fmla="*/ 2147483647 w 92"/>
              <a:gd name="T45" fmla="*/ 2147483647 h 79"/>
              <a:gd name="T46" fmla="*/ 2147483647 w 92"/>
              <a:gd name="T47" fmla="*/ 0 h 79"/>
              <a:gd name="T48" fmla="*/ 2147483647 w 92"/>
              <a:gd name="T49" fmla="*/ 2147483647 h 79"/>
              <a:gd name="T50" fmla="*/ 2147483647 w 92"/>
              <a:gd name="T51" fmla="*/ 2147483647 h 79"/>
              <a:gd name="T52" fmla="*/ 2147483647 w 92"/>
              <a:gd name="T53" fmla="*/ 2147483647 h 79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92"/>
              <a:gd name="T82" fmla="*/ 0 h 79"/>
              <a:gd name="T83" fmla="*/ 92 w 92"/>
              <a:gd name="T84" fmla="*/ 79 h 79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92" h="79">
                <a:moveTo>
                  <a:pt x="8" y="10"/>
                </a:moveTo>
                <a:lnTo>
                  <a:pt x="3" y="15"/>
                </a:lnTo>
                <a:cubicBezTo>
                  <a:pt x="3" y="15"/>
                  <a:pt x="2" y="16"/>
                  <a:pt x="2" y="16"/>
                </a:cubicBezTo>
                <a:cubicBezTo>
                  <a:pt x="2" y="19"/>
                  <a:pt x="0" y="35"/>
                  <a:pt x="6" y="38"/>
                </a:cubicBezTo>
                <a:cubicBezTo>
                  <a:pt x="10" y="37"/>
                  <a:pt x="15" y="36"/>
                  <a:pt x="18" y="39"/>
                </a:cubicBezTo>
                <a:cubicBezTo>
                  <a:pt x="19" y="49"/>
                  <a:pt x="24" y="54"/>
                  <a:pt x="34" y="56"/>
                </a:cubicBezTo>
                <a:cubicBezTo>
                  <a:pt x="35" y="57"/>
                  <a:pt x="37" y="59"/>
                  <a:pt x="37" y="59"/>
                </a:cubicBezTo>
                <a:cubicBezTo>
                  <a:pt x="39" y="58"/>
                  <a:pt x="44" y="61"/>
                  <a:pt x="44" y="61"/>
                </a:cubicBezTo>
                <a:cubicBezTo>
                  <a:pt x="45" y="67"/>
                  <a:pt x="49" y="67"/>
                  <a:pt x="53" y="72"/>
                </a:cubicBezTo>
                <a:cubicBezTo>
                  <a:pt x="55" y="74"/>
                  <a:pt x="59" y="79"/>
                  <a:pt x="59" y="79"/>
                </a:cubicBezTo>
                <a:cubicBezTo>
                  <a:pt x="66" y="78"/>
                  <a:pt x="66" y="73"/>
                  <a:pt x="73" y="72"/>
                </a:cubicBezTo>
                <a:cubicBezTo>
                  <a:pt x="76" y="69"/>
                  <a:pt x="73" y="73"/>
                  <a:pt x="73" y="70"/>
                </a:cubicBezTo>
                <a:cubicBezTo>
                  <a:pt x="73" y="68"/>
                  <a:pt x="76" y="66"/>
                  <a:pt x="76" y="66"/>
                </a:cubicBezTo>
                <a:cubicBezTo>
                  <a:pt x="79" y="68"/>
                  <a:pt x="81" y="70"/>
                  <a:pt x="84" y="71"/>
                </a:cubicBezTo>
                <a:cubicBezTo>
                  <a:pt x="91" y="70"/>
                  <a:pt x="90" y="71"/>
                  <a:pt x="92" y="65"/>
                </a:cubicBezTo>
                <a:cubicBezTo>
                  <a:pt x="90" y="63"/>
                  <a:pt x="88" y="62"/>
                  <a:pt x="87" y="59"/>
                </a:cubicBezTo>
                <a:cubicBezTo>
                  <a:pt x="88" y="58"/>
                  <a:pt x="88" y="58"/>
                  <a:pt x="89" y="57"/>
                </a:cubicBezTo>
                <a:cubicBezTo>
                  <a:pt x="90" y="56"/>
                  <a:pt x="86" y="53"/>
                  <a:pt x="86" y="53"/>
                </a:cubicBezTo>
                <a:cubicBezTo>
                  <a:pt x="85" y="49"/>
                  <a:pt x="85" y="45"/>
                  <a:pt x="80" y="44"/>
                </a:cubicBezTo>
                <a:cubicBezTo>
                  <a:pt x="75" y="43"/>
                  <a:pt x="66" y="42"/>
                  <a:pt x="62" y="38"/>
                </a:cubicBezTo>
                <a:cubicBezTo>
                  <a:pt x="52" y="28"/>
                  <a:pt x="54" y="24"/>
                  <a:pt x="38" y="22"/>
                </a:cubicBezTo>
                <a:cubicBezTo>
                  <a:pt x="37" y="21"/>
                  <a:pt x="35" y="19"/>
                  <a:pt x="35" y="19"/>
                </a:cubicBezTo>
                <a:cubicBezTo>
                  <a:pt x="37" y="14"/>
                  <a:pt x="33" y="9"/>
                  <a:pt x="30" y="5"/>
                </a:cubicBezTo>
                <a:cubicBezTo>
                  <a:pt x="29" y="3"/>
                  <a:pt x="26" y="0"/>
                  <a:pt x="26" y="0"/>
                </a:cubicBezTo>
                <a:cubicBezTo>
                  <a:pt x="21" y="5"/>
                  <a:pt x="16" y="6"/>
                  <a:pt x="10" y="9"/>
                </a:cubicBezTo>
                <a:cubicBezTo>
                  <a:pt x="9" y="10"/>
                  <a:pt x="6" y="12"/>
                  <a:pt x="6" y="12"/>
                </a:cubicBezTo>
                <a:lnTo>
                  <a:pt x="8" y="10"/>
                </a:lnTo>
                <a:close/>
              </a:path>
            </a:pathLst>
          </a:custGeom>
          <a:solidFill>
            <a:srgbClr val="FFFF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42" name="Богородский"/>
          <p:cNvSpPr>
            <a:spLocks/>
          </p:cNvSpPr>
          <p:nvPr/>
        </p:nvSpPr>
        <p:spPr bwMode="auto">
          <a:xfrm>
            <a:off x="1571625" y="4086225"/>
            <a:ext cx="723900" cy="857250"/>
          </a:xfrm>
          <a:custGeom>
            <a:avLst/>
            <a:gdLst>
              <a:gd name="T0" fmla="*/ 2147483647 w 76"/>
              <a:gd name="T1" fmla="*/ 2147483647 h 90"/>
              <a:gd name="T2" fmla="*/ 2147483647 w 76"/>
              <a:gd name="T3" fmla="*/ 2147483647 h 90"/>
              <a:gd name="T4" fmla="*/ 0 w 76"/>
              <a:gd name="T5" fmla="*/ 2147483647 h 90"/>
              <a:gd name="T6" fmla="*/ 2147483647 w 76"/>
              <a:gd name="T7" fmla="*/ 2147483647 h 90"/>
              <a:gd name="T8" fmla="*/ 2147483647 w 76"/>
              <a:gd name="T9" fmla="*/ 2147483647 h 90"/>
              <a:gd name="T10" fmla="*/ 2147483647 w 76"/>
              <a:gd name="T11" fmla="*/ 2147483647 h 90"/>
              <a:gd name="T12" fmla="*/ 2147483647 w 76"/>
              <a:gd name="T13" fmla="*/ 2147483647 h 90"/>
              <a:gd name="T14" fmla="*/ 2147483647 w 76"/>
              <a:gd name="T15" fmla="*/ 2147483647 h 90"/>
              <a:gd name="T16" fmla="*/ 2147483647 w 76"/>
              <a:gd name="T17" fmla="*/ 2147483647 h 90"/>
              <a:gd name="T18" fmla="*/ 2147483647 w 76"/>
              <a:gd name="T19" fmla="*/ 2147483647 h 90"/>
              <a:gd name="T20" fmla="*/ 2147483647 w 76"/>
              <a:gd name="T21" fmla="*/ 2147483647 h 90"/>
              <a:gd name="T22" fmla="*/ 2147483647 w 76"/>
              <a:gd name="T23" fmla="*/ 2147483647 h 90"/>
              <a:gd name="T24" fmla="*/ 2147483647 w 76"/>
              <a:gd name="T25" fmla="*/ 2147483647 h 90"/>
              <a:gd name="T26" fmla="*/ 2147483647 w 76"/>
              <a:gd name="T27" fmla="*/ 2147483647 h 90"/>
              <a:gd name="T28" fmla="*/ 2147483647 w 76"/>
              <a:gd name="T29" fmla="*/ 2147483647 h 90"/>
              <a:gd name="T30" fmla="*/ 2147483647 w 76"/>
              <a:gd name="T31" fmla="*/ 2147483647 h 90"/>
              <a:gd name="T32" fmla="*/ 2147483647 w 76"/>
              <a:gd name="T33" fmla="*/ 2147483647 h 90"/>
              <a:gd name="T34" fmla="*/ 2147483647 w 76"/>
              <a:gd name="T35" fmla="*/ 2147483647 h 90"/>
              <a:gd name="T36" fmla="*/ 2147483647 w 76"/>
              <a:gd name="T37" fmla="*/ 2147483647 h 90"/>
              <a:gd name="T38" fmla="*/ 2147483647 w 76"/>
              <a:gd name="T39" fmla="*/ 2147483647 h 90"/>
              <a:gd name="T40" fmla="*/ 2147483647 w 76"/>
              <a:gd name="T41" fmla="*/ 2147483647 h 90"/>
              <a:gd name="T42" fmla="*/ 2147483647 w 76"/>
              <a:gd name="T43" fmla="*/ 2147483647 h 90"/>
              <a:gd name="T44" fmla="*/ 2147483647 w 76"/>
              <a:gd name="T45" fmla="*/ 2147483647 h 90"/>
              <a:gd name="T46" fmla="*/ 2147483647 w 76"/>
              <a:gd name="T47" fmla="*/ 2147483647 h 90"/>
              <a:gd name="T48" fmla="*/ 2147483647 w 76"/>
              <a:gd name="T49" fmla="*/ 2147483647 h 90"/>
              <a:gd name="T50" fmla="*/ 2147483647 w 76"/>
              <a:gd name="T51" fmla="*/ 2147483647 h 90"/>
              <a:gd name="T52" fmla="*/ 2147483647 w 76"/>
              <a:gd name="T53" fmla="*/ 2147483647 h 90"/>
              <a:gd name="T54" fmla="*/ 2147483647 w 76"/>
              <a:gd name="T55" fmla="*/ 2147483647 h 90"/>
              <a:gd name="T56" fmla="*/ 2147483647 w 76"/>
              <a:gd name="T57" fmla="*/ 2147483647 h 90"/>
              <a:gd name="T58" fmla="*/ 2147483647 w 76"/>
              <a:gd name="T59" fmla="*/ 2147483647 h 90"/>
              <a:gd name="T60" fmla="*/ 2147483647 w 76"/>
              <a:gd name="T61" fmla="*/ 2147483647 h 90"/>
              <a:gd name="T62" fmla="*/ 2147483647 w 76"/>
              <a:gd name="T63" fmla="*/ 2147483647 h 90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76"/>
              <a:gd name="T97" fmla="*/ 0 h 90"/>
              <a:gd name="T98" fmla="*/ 76 w 76"/>
              <a:gd name="T99" fmla="*/ 90 h 90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76" h="90">
                <a:moveTo>
                  <a:pt x="24" y="6"/>
                </a:moveTo>
                <a:cubicBezTo>
                  <a:pt x="20" y="10"/>
                  <a:pt x="12" y="11"/>
                  <a:pt x="7" y="14"/>
                </a:cubicBezTo>
                <a:cubicBezTo>
                  <a:pt x="4" y="15"/>
                  <a:pt x="0" y="20"/>
                  <a:pt x="0" y="20"/>
                </a:cubicBezTo>
                <a:cubicBezTo>
                  <a:pt x="1" y="25"/>
                  <a:pt x="0" y="27"/>
                  <a:pt x="5" y="25"/>
                </a:cubicBezTo>
                <a:cubicBezTo>
                  <a:pt x="12" y="26"/>
                  <a:pt x="13" y="25"/>
                  <a:pt x="11" y="31"/>
                </a:cubicBezTo>
                <a:cubicBezTo>
                  <a:pt x="12" y="35"/>
                  <a:pt x="16" y="41"/>
                  <a:pt x="16" y="41"/>
                </a:cubicBezTo>
                <a:cubicBezTo>
                  <a:pt x="18" y="39"/>
                  <a:pt x="22" y="37"/>
                  <a:pt x="22" y="37"/>
                </a:cubicBezTo>
                <a:cubicBezTo>
                  <a:pt x="26" y="39"/>
                  <a:pt x="25" y="41"/>
                  <a:pt x="23" y="45"/>
                </a:cubicBezTo>
                <a:cubicBezTo>
                  <a:pt x="24" y="51"/>
                  <a:pt x="25" y="57"/>
                  <a:pt x="27" y="63"/>
                </a:cubicBezTo>
                <a:cubicBezTo>
                  <a:pt x="28" y="68"/>
                  <a:pt x="28" y="72"/>
                  <a:pt x="30" y="76"/>
                </a:cubicBezTo>
                <a:cubicBezTo>
                  <a:pt x="29" y="77"/>
                  <a:pt x="31" y="80"/>
                  <a:pt x="31" y="80"/>
                </a:cubicBezTo>
                <a:cubicBezTo>
                  <a:pt x="32" y="79"/>
                  <a:pt x="35" y="76"/>
                  <a:pt x="35" y="76"/>
                </a:cubicBezTo>
                <a:cubicBezTo>
                  <a:pt x="36" y="77"/>
                  <a:pt x="39" y="79"/>
                  <a:pt x="39" y="79"/>
                </a:cubicBezTo>
                <a:cubicBezTo>
                  <a:pt x="40" y="85"/>
                  <a:pt x="41" y="86"/>
                  <a:pt x="43" y="90"/>
                </a:cubicBezTo>
                <a:cubicBezTo>
                  <a:pt x="44" y="89"/>
                  <a:pt x="47" y="86"/>
                  <a:pt x="47" y="86"/>
                </a:cubicBezTo>
                <a:cubicBezTo>
                  <a:pt x="45" y="81"/>
                  <a:pt x="48" y="82"/>
                  <a:pt x="51" y="79"/>
                </a:cubicBezTo>
                <a:cubicBezTo>
                  <a:pt x="53" y="72"/>
                  <a:pt x="55" y="74"/>
                  <a:pt x="62" y="73"/>
                </a:cubicBezTo>
                <a:cubicBezTo>
                  <a:pt x="63" y="66"/>
                  <a:pt x="62" y="66"/>
                  <a:pt x="69" y="67"/>
                </a:cubicBezTo>
                <a:cubicBezTo>
                  <a:pt x="71" y="69"/>
                  <a:pt x="71" y="70"/>
                  <a:pt x="74" y="67"/>
                </a:cubicBezTo>
                <a:cubicBezTo>
                  <a:pt x="73" y="63"/>
                  <a:pt x="69" y="57"/>
                  <a:pt x="69" y="57"/>
                </a:cubicBezTo>
                <a:cubicBezTo>
                  <a:pt x="71" y="47"/>
                  <a:pt x="68" y="53"/>
                  <a:pt x="72" y="50"/>
                </a:cubicBezTo>
                <a:cubicBezTo>
                  <a:pt x="74" y="49"/>
                  <a:pt x="76" y="46"/>
                  <a:pt x="76" y="46"/>
                </a:cubicBezTo>
                <a:cubicBezTo>
                  <a:pt x="75" y="36"/>
                  <a:pt x="71" y="29"/>
                  <a:pt x="69" y="19"/>
                </a:cubicBezTo>
                <a:cubicBezTo>
                  <a:pt x="72" y="14"/>
                  <a:pt x="68" y="21"/>
                  <a:pt x="71" y="9"/>
                </a:cubicBezTo>
                <a:lnTo>
                  <a:pt x="75" y="4"/>
                </a:lnTo>
                <a:cubicBezTo>
                  <a:pt x="75" y="4"/>
                  <a:pt x="76" y="3"/>
                  <a:pt x="76" y="3"/>
                </a:cubicBezTo>
                <a:cubicBezTo>
                  <a:pt x="70" y="4"/>
                  <a:pt x="65" y="6"/>
                  <a:pt x="59" y="7"/>
                </a:cubicBezTo>
                <a:cubicBezTo>
                  <a:pt x="57" y="6"/>
                  <a:pt x="55" y="2"/>
                  <a:pt x="55" y="2"/>
                </a:cubicBezTo>
                <a:cubicBezTo>
                  <a:pt x="52" y="5"/>
                  <a:pt x="50" y="3"/>
                  <a:pt x="46" y="2"/>
                </a:cubicBezTo>
                <a:cubicBezTo>
                  <a:pt x="40" y="3"/>
                  <a:pt x="42" y="4"/>
                  <a:pt x="36" y="3"/>
                </a:cubicBezTo>
                <a:cubicBezTo>
                  <a:pt x="30" y="0"/>
                  <a:pt x="27" y="7"/>
                  <a:pt x="22" y="7"/>
                </a:cubicBezTo>
                <a:cubicBezTo>
                  <a:pt x="22" y="7"/>
                  <a:pt x="24" y="6"/>
                  <a:pt x="24" y="6"/>
                </a:cubicBezTo>
                <a:close/>
              </a:path>
            </a:pathLst>
          </a:custGeom>
          <a:solidFill>
            <a:srgbClr val="FF00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43" name="Дальнеконстантиновский"/>
          <p:cNvSpPr>
            <a:spLocks/>
          </p:cNvSpPr>
          <p:nvPr/>
        </p:nvSpPr>
        <p:spPr bwMode="auto">
          <a:xfrm>
            <a:off x="1952625" y="4371975"/>
            <a:ext cx="885825" cy="838200"/>
          </a:xfrm>
          <a:custGeom>
            <a:avLst/>
            <a:gdLst>
              <a:gd name="T0" fmla="*/ 2147483647 w 93"/>
              <a:gd name="T1" fmla="*/ 2147483647 h 88"/>
              <a:gd name="T2" fmla="*/ 2147483647 w 93"/>
              <a:gd name="T3" fmla="*/ 2147483647 h 88"/>
              <a:gd name="T4" fmla="*/ 2147483647 w 93"/>
              <a:gd name="T5" fmla="*/ 2147483647 h 88"/>
              <a:gd name="T6" fmla="*/ 2147483647 w 93"/>
              <a:gd name="T7" fmla="*/ 2147483647 h 88"/>
              <a:gd name="T8" fmla="*/ 2147483647 w 93"/>
              <a:gd name="T9" fmla="*/ 2147483647 h 88"/>
              <a:gd name="T10" fmla="*/ 2147483647 w 93"/>
              <a:gd name="T11" fmla="*/ 2147483647 h 88"/>
              <a:gd name="T12" fmla="*/ 2147483647 w 93"/>
              <a:gd name="T13" fmla="*/ 2147483647 h 88"/>
              <a:gd name="T14" fmla="*/ 2147483647 w 93"/>
              <a:gd name="T15" fmla="*/ 2147483647 h 88"/>
              <a:gd name="T16" fmla="*/ 2147483647 w 93"/>
              <a:gd name="T17" fmla="*/ 2147483647 h 88"/>
              <a:gd name="T18" fmla="*/ 2147483647 w 93"/>
              <a:gd name="T19" fmla="*/ 2147483647 h 88"/>
              <a:gd name="T20" fmla="*/ 2147483647 w 93"/>
              <a:gd name="T21" fmla="*/ 2147483647 h 88"/>
              <a:gd name="T22" fmla="*/ 2147483647 w 93"/>
              <a:gd name="T23" fmla="*/ 2147483647 h 88"/>
              <a:gd name="T24" fmla="*/ 2147483647 w 93"/>
              <a:gd name="T25" fmla="*/ 2147483647 h 88"/>
              <a:gd name="T26" fmla="*/ 2147483647 w 93"/>
              <a:gd name="T27" fmla="*/ 2147483647 h 88"/>
              <a:gd name="T28" fmla="*/ 2147483647 w 93"/>
              <a:gd name="T29" fmla="*/ 2147483647 h 88"/>
              <a:gd name="T30" fmla="*/ 2147483647 w 93"/>
              <a:gd name="T31" fmla="*/ 2147483647 h 88"/>
              <a:gd name="T32" fmla="*/ 2147483647 w 93"/>
              <a:gd name="T33" fmla="*/ 0 h 88"/>
              <a:gd name="T34" fmla="*/ 2147483647 w 93"/>
              <a:gd name="T35" fmla="*/ 2147483647 h 88"/>
              <a:gd name="T36" fmla="*/ 2147483647 w 93"/>
              <a:gd name="T37" fmla="*/ 2147483647 h 88"/>
              <a:gd name="T38" fmla="*/ 2147483647 w 93"/>
              <a:gd name="T39" fmla="*/ 2147483647 h 88"/>
              <a:gd name="T40" fmla="*/ 2147483647 w 93"/>
              <a:gd name="T41" fmla="*/ 2147483647 h 88"/>
              <a:gd name="T42" fmla="*/ 2147483647 w 93"/>
              <a:gd name="T43" fmla="*/ 2147483647 h 88"/>
              <a:gd name="T44" fmla="*/ 2147483647 w 93"/>
              <a:gd name="T45" fmla="*/ 2147483647 h 88"/>
              <a:gd name="T46" fmla="*/ 2147483647 w 93"/>
              <a:gd name="T47" fmla="*/ 2147483647 h 88"/>
              <a:gd name="T48" fmla="*/ 2147483647 w 93"/>
              <a:gd name="T49" fmla="*/ 2147483647 h 88"/>
              <a:gd name="T50" fmla="*/ 2147483647 w 93"/>
              <a:gd name="T51" fmla="*/ 2147483647 h 88"/>
              <a:gd name="T52" fmla="*/ 2147483647 w 93"/>
              <a:gd name="T53" fmla="*/ 2147483647 h 88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93"/>
              <a:gd name="T82" fmla="*/ 0 h 88"/>
              <a:gd name="T83" fmla="*/ 93 w 93"/>
              <a:gd name="T84" fmla="*/ 88 h 88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93" h="88">
                <a:moveTo>
                  <a:pt x="3" y="59"/>
                </a:moveTo>
                <a:cubicBezTo>
                  <a:pt x="6" y="62"/>
                  <a:pt x="0" y="66"/>
                  <a:pt x="4" y="69"/>
                </a:cubicBezTo>
                <a:cubicBezTo>
                  <a:pt x="6" y="70"/>
                  <a:pt x="9" y="70"/>
                  <a:pt x="12" y="70"/>
                </a:cubicBezTo>
                <a:cubicBezTo>
                  <a:pt x="14" y="72"/>
                  <a:pt x="16" y="73"/>
                  <a:pt x="19" y="74"/>
                </a:cubicBezTo>
                <a:cubicBezTo>
                  <a:pt x="26" y="74"/>
                  <a:pt x="33" y="71"/>
                  <a:pt x="39" y="73"/>
                </a:cubicBezTo>
                <a:cubicBezTo>
                  <a:pt x="42" y="76"/>
                  <a:pt x="41" y="74"/>
                  <a:pt x="40" y="77"/>
                </a:cubicBezTo>
                <a:cubicBezTo>
                  <a:pt x="41" y="80"/>
                  <a:pt x="41" y="81"/>
                  <a:pt x="44" y="82"/>
                </a:cubicBezTo>
                <a:cubicBezTo>
                  <a:pt x="46" y="88"/>
                  <a:pt x="49" y="86"/>
                  <a:pt x="54" y="84"/>
                </a:cubicBezTo>
                <a:cubicBezTo>
                  <a:pt x="58" y="80"/>
                  <a:pt x="65" y="79"/>
                  <a:pt x="70" y="76"/>
                </a:cubicBezTo>
                <a:cubicBezTo>
                  <a:pt x="72" y="74"/>
                  <a:pt x="76" y="70"/>
                  <a:pt x="76" y="70"/>
                </a:cubicBezTo>
                <a:cubicBezTo>
                  <a:pt x="77" y="65"/>
                  <a:pt x="76" y="65"/>
                  <a:pt x="80" y="63"/>
                </a:cubicBezTo>
                <a:cubicBezTo>
                  <a:pt x="83" y="66"/>
                  <a:pt x="87" y="63"/>
                  <a:pt x="90" y="62"/>
                </a:cubicBezTo>
                <a:cubicBezTo>
                  <a:pt x="93" y="59"/>
                  <a:pt x="92" y="53"/>
                  <a:pt x="89" y="50"/>
                </a:cubicBezTo>
                <a:cubicBezTo>
                  <a:pt x="87" y="39"/>
                  <a:pt x="77" y="30"/>
                  <a:pt x="69" y="22"/>
                </a:cubicBezTo>
                <a:cubicBezTo>
                  <a:pt x="65" y="18"/>
                  <a:pt x="57" y="19"/>
                  <a:pt x="53" y="15"/>
                </a:cubicBezTo>
                <a:cubicBezTo>
                  <a:pt x="50" y="12"/>
                  <a:pt x="47" y="11"/>
                  <a:pt x="46" y="6"/>
                </a:cubicBezTo>
                <a:cubicBezTo>
                  <a:pt x="45" y="4"/>
                  <a:pt x="43" y="0"/>
                  <a:pt x="43" y="0"/>
                </a:cubicBezTo>
                <a:cubicBezTo>
                  <a:pt x="40" y="0"/>
                  <a:pt x="32" y="1"/>
                  <a:pt x="34" y="3"/>
                </a:cubicBezTo>
                <a:cubicBezTo>
                  <a:pt x="38" y="16"/>
                  <a:pt x="33" y="15"/>
                  <a:pt x="29" y="24"/>
                </a:cubicBezTo>
                <a:cubicBezTo>
                  <a:pt x="30" y="27"/>
                  <a:pt x="33" y="34"/>
                  <a:pt x="33" y="34"/>
                </a:cubicBezTo>
                <a:cubicBezTo>
                  <a:pt x="32" y="39"/>
                  <a:pt x="32" y="40"/>
                  <a:pt x="29" y="37"/>
                </a:cubicBezTo>
                <a:cubicBezTo>
                  <a:pt x="27" y="37"/>
                  <a:pt x="22" y="40"/>
                  <a:pt x="22" y="40"/>
                </a:cubicBezTo>
                <a:cubicBezTo>
                  <a:pt x="20" y="45"/>
                  <a:pt x="19" y="44"/>
                  <a:pt x="14" y="45"/>
                </a:cubicBezTo>
                <a:cubicBezTo>
                  <a:pt x="12" y="47"/>
                  <a:pt x="11" y="48"/>
                  <a:pt x="9" y="50"/>
                </a:cubicBezTo>
                <a:cubicBezTo>
                  <a:pt x="8" y="51"/>
                  <a:pt x="6" y="53"/>
                  <a:pt x="6" y="53"/>
                </a:cubicBezTo>
                <a:cubicBezTo>
                  <a:pt x="8" y="55"/>
                  <a:pt x="3" y="59"/>
                  <a:pt x="3" y="59"/>
                </a:cubicBezTo>
                <a:cubicBezTo>
                  <a:pt x="4" y="60"/>
                  <a:pt x="4" y="60"/>
                  <a:pt x="4" y="61"/>
                </a:cubicBezTo>
              </a:path>
            </a:pathLst>
          </a:custGeom>
          <a:solidFill>
            <a:srgbClr val="FF00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44" name="Перевозский"/>
          <p:cNvSpPr>
            <a:spLocks/>
          </p:cNvSpPr>
          <p:nvPr/>
        </p:nvSpPr>
        <p:spPr bwMode="auto">
          <a:xfrm>
            <a:off x="2667000" y="4762500"/>
            <a:ext cx="419100" cy="838200"/>
          </a:xfrm>
          <a:custGeom>
            <a:avLst/>
            <a:gdLst>
              <a:gd name="T0" fmla="*/ 2147483647 w 44"/>
              <a:gd name="T1" fmla="*/ 2147483647 h 88"/>
              <a:gd name="T2" fmla="*/ 2147483647 w 44"/>
              <a:gd name="T3" fmla="*/ 2147483647 h 88"/>
              <a:gd name="T4" fmla="*/ 2147483647 w 44"/>
              <a:gd name="T5" fmla="*/ 2147483647 h 88"/>
              <a:gd name="T6" fmla="*/ 2147483647 w 44"/>
              <a:gd name="T7" fmla="*/ 2147483647 h 88"/>
              <a:gd name="T8" fmla="*/ 2147483647 w 44"/>
              <a:gd name="T9" fmla="*/ 2147483647 h 88"/>
              <a:gd name="T10" fmla="*/ 2147483647 w 44"/>
              <a:gd name="T11" fmla="*/ 2147483647 h 88"/>
              <a:gd name="T12" fmla="*/ 2147483647 w 44"/>
              <a:gd name="T13" fmla="*/ 2147483647 h 88"/>
              <a:gd name="T14" fmla="*/ 2147483647 w 44"/>
              <a:gd name="T15" fmla="*/ 2147483647 h 88"/>
              <a:gd name="T16" fmla="*/ 2147483647 w 44"/>
              <a:gd name="T17" fmla="*/ 2147483647 h 88"/>
              <a:gd name="T18" fmla="*/ 2147483647 w 44"/>
              <a:gd name="T19" fmla="*/ 2147483647 h 88"/>
              <a:gd name="T20" fmla="*/ 2147483647 w 44"/>
              <a:gd name="T21" fmla="*/ 2147483647 h 88"/>
              <a:gd name="T22" fmla="*/ 2147483647 w 44"/>
              <a:gd name="T23" fmla="*/ 2147483647 h 88"/>
              <a:gd name="T24" fmla="*/ 2147483647 w 44"/>
              <a:gd name="T25" fmla="*/ 2147483647 h 88"/>
              <a:gd name="T26" fmla="*/ 2147483647 w 44"/>
              <a:gd name="T27" fmla="*/ 2147483647 h 88"/>
              <a:gd name="T28" fmla="*/ 2147483647 w 44"/>
              <a:gd name="T29" fmla="*/ 2147483647 h 88"/>
              <a:gd name="T30" fmla="*/ 2147483647 w 44"/>
              <a:gd name="T31" fmla="*/ 2147483647 h 88"/>
              <a:gd name="T32" fmla="*/ 2147483647 w 44"/>
              <a:gd name="T33" fmla="*/ 2147483647 h 88"/>
              <a:gd name="T34" fmla="*/ 2147483647 w 44"/>
              <a:gd name="T35" fmla="*/ 2147483647 h 88"/>
              <a:gd name="T36" fmla="*/ 2147483647 w 44"/>
              <a:gd name="T37" fmla="*/ 2147483647 h 88"/>
              <a:gd name="T38" fmla="*/ 2147483647 w 44"/>
              <a:gd name="T39" fmla="*/ 2147483647 h 88"/>
              <a:gd name="T40" fmla="*/ 2147483647 w 44"/>
              <a:gd name="T41" fmla="*/ 2147483647 h 88"/>
              <a:gd name="T42" fmla="*/ 2147483647 w 44"/>
              <a:gd name="T43" fmla="*/ 2147483647 h 88"/>
              <a:gd name="T44" fmla="*/ 2147483647 w 44"/>
              <a:gd name="T45" fmla="*/ 2147483647 h 88"/>
              <a:gd name="T46" fmla="*/ 2147483647 w 44"/>
              <a:gd name="T47" fmla="*/ 2147483647 h 88"/>
              <a:gd name="T48" fmla="*/ 2147483647 w 44"/>
              <a:gd name="T49" fmla="*/ 2147483647 h 88"/>
              <a:gd name="T50" fmla="*/ 2147483647 w 44"/>
              <a:gd name="T51" fmla="*/ 2147483647 h 88"/>
              <a:gd name="T52" fmla="*/ 0 w 44"/>
              <a:gd name="T53" fmla="*/ 2147483647 h 88"/>
              <a:gd name="T54" fmla="*/ 2147483647 w 44"/>
              <a:gd name="T55" fmla="*/ 2147483647 h 88"/>
              <a:gd name="T56" fmla="*/ 2147483647 w 44"/>
              <a:gd name="T57" fmla="*/ 2147483647 h 88"/>
              <a:gd name="T58" fmla="*/ 2147483647 w 44"/>
              <a:gd name="T59" fmla="*/ 2147483647 h 88"/>
              <a:gd name="T60" fmla="*/ 2147483647 w 44"/>
              <a:gd name="T61" fmla="*/ 2147483647 h 88"/>
              <a:gd name="T62" fmla="*/ 2147483647 w 44"/>
              <a:gd name="T63" fmla="*/ 2147483647 h 88"/>
              <a:gd name="T64" fmla="*/ 2147483647 w 44"/>
              <a:gd name="T65" fmla="*/ 2147483647 h 88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44"/>
              <a:gd name="T100" fmla="*/ 0 h 88"/>
              <a:gd name="T101" fmla="*/ 44 w 44"/>
              <a:gd name="T102" fmla="*/ 88 h 88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44" h="88">
                <a:moveTo>
                  <a:pt x="14" y="8"/>
                </a:moveTo>
                <a:cubicBezTo>
                  <a:pt x="18" y="0"/>
                  <a:pt x="20" y="14"/>
                  <a:pt x="21" y="15"/>
                </a:cubicBezTo>
                <a:cubicBezTo>
                  <a:pt x="24" y="14"/>
                  <a:pt x="23" y="13"/>
                  <a:pt x="26" y="14"/>
                </a:cubicBezTo>
                <a:cubicBezTo>
                  <a:pt x="25" y="18"/>
                  <a:pt x="24" y="16"/>
                  <a:pt x="21" y="19"/>
                </a:cubicBezTo>
                <a:cubicBezTo>
                  <a:pt x="23" y="21"/>
                  <a:pt x="24" y="22"/>
                  <a:pt x="26" y="23"/>
                </a:cubicBezTo>
                <a:cubicBezTo>
                  <a:pt x="26" y="24"/>
                  <a:pt x="24" y="30"/>
                  <a:pt x="27" y="31"/>
                </a:cubicBezTo>
                <a:cubicBezTo>
                  <a:pt x="31" y="32"/>
                  <a:pt x="39" y="33"/>
                  <a:pt x="39" y="33"/>
                </a:cubicBezTo>
                <a:cubicBezTo>
                  <a:pt x="38" y="34"/>
                  <a:pt x="38" y="34"/>
                  <a:pt x="37" y="35"/>
                </a:cubicBezTo>
                <a:cubicBezTo>
                  <a:pt x="36" y="36"/>
                  <a:pt x="40" y="38"/>
                  <a:pt x="40" y="38"/>
                </a:cubicBezTo>
                <a:cubicBezTo>
                  <a:pt x="39" y="40"/>
                  <a:pt x="36" y="43"/>
                  <a:pt x="36" y="43"/>
                </a:cubicBezTo>
                <a:cubicBezTo>
                  <a:pt x="37" y="46"/>
                  <a:pt x="38" y="46"/>
                  <a:pt x="41" y="47"/>
                </a:cubicBezTo>
                <a:cubicBezTo>
                  <a:pt x="43" y="49"/>
                  <a:pt x="44" y="49"/>
                  <a:pt x="41" y="52"/>
                </a:cubicBezTo>
                <a:cubicBezTo>
                  <a:pt x="43" y="55"/>
                  <a:pt x="43" y="54"/>
                  <a:pt x="42" y="58"/>
                </a:cubicBezTo>
                <a:cubicBezTo>
                  <a:pt x="35" y="56"/>
                  <a:pt x="35" y="57"/>
                  <a:pt x="36" y="65"/>
                </a:cubicBezTo>
                <a:cubicBezTo>
                  <a:pt x="36" y="67"/>
                  <a:pt x="33" y="68"/>
                  <a:pt x="34" y="70"/>
                </a:cubicBezTo>
                <a:cubicBezTo>
                  <a:pt x="34" y="71"/>
                  <a:pt x="36" y="72"/>
                  <a:pt x="36" y="72"/>
                </a:cubicBezTo>
                <a:cubicBezTo>
                  <a:pt x="33" y="75"/>
                  <a:pt x="32" y="78"/>
                  <a:pt x="27" y="80"/>
                </a:cubicBezTo>
                <a:cubicBezTo>
                  <a:pt x="24" y="83"/>
                  <a:pt x="24" y="84"/>
                  <a:pt x="20" y="85"/>
                </a:cubicBezTo>
                <a:cubicBezTo>
                  <a:pt x="20" y="86"/>
                  <a:pt x="20" y="87"/>
                  <a:pt x="19" y="87"/>
                </a:cubicBezTo>
                <a:cubicBezTo>
                  <a:pt x="16" y="88"/>
                  <a:pt x="15" y="84"/>
                  <a:pt x="13" y="82"/>
                </a:cubicBezTo>
                <a:cubicBezTo>
                  <a:pt x="10" y="85"/>
                  <a:pt x="12" y="84"/>
                  <a:pt x="9" y="85"/>
                </a:cubicBezTo>
                <a:cubicBezTo>
                  <a:pt x="7" y="84"/>
                  <a:pt x="2" y="84"/>
                  <a:pt x="4" y="82"/>
                </a:cubicBezTo>
                <a:cubicBezTo>
                  <a:pt x="4" y="80"/>
                  <a:pt x="4" y="75"/>
                  <a:pt x="6" y="72"/>
                </a:cubicBezTo>
                <a:cubicBezTo>
                  <a:pt x="7" y="71"/>
                  <a:pt x="9" y="69"/>
                  <a:pt x="9" y="69"/>
                </a:cubicBezTo>
                <a:cubicBezTo>
                  <a:pt x="8" y="67"/>
                  <a:pt x="5" y="64"/>
                  <a:pt x="5" y="64"/>
                </a:cubicBezTo>
                <a:cubicBezTo>
                  <a:pt x="7" y="57"/>
                  <a:pt x="6" y="58"/>
                  <a:pt x="3" y="51"/>
                </a:cubicBezTo>
                <a:cubicBezTo>
                  <a:pt x="2" y="49"/>
                  <a:pt x="0" y="45"/>
                  <a:pt x="0" y="45"/>
                </a:cubicBezTo>
                <a:cubicBezTo>
                  <a:pt x="0" y="43"/>
                  <a:pt x="3" y="38"/>
                  <a:pt x="3" y="38"/>
                </a:cubicBezTo>
                <a:cubicBezTo>
                  <a:pt x="4" y="35"/>
                  <a:pt x="5" y="32"/>
                  <a:pt x="2" y="29"/>
                </a:cubicBezTo>
                <a:cubicBezTo>
                  <a:pt x="2" y="27"/>
                  <a:pt x="5" y="22"/>
                  <a:pt x="5" y="22"/>
                </a:cubicBezTo>
                <a:cubicBezTo>
                  <a:pt x="8" y="25"/>
                  <a:pt x="17" y="18"/>
                  <a:pt x="17" y="18"/>
                </a:cubicBezTo>
                <a:cubicBezTo>
                  <a:pt x="16" y="11"/>
                  <a:pt x="16" y="13"/>
                  <a:pt x="14" y="9"/>
                </a:cubicBezTo>
                <a:cubicBezTo>
                  <a:pt x="14" y="8"/>
                  <a:pt x="15" y="6"/>
                  <a:pt x="15" y="6"/>
                </a:cubicBezTo>
              </a:path>
            </a:pathLst>
          </a:custGeom>
          <a:solidFill>
            <a:srgbClr val="FF00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45" name="Вадский"/>
          <p:cNvSpPr>
            <a:spLocks/>
          </p:cNvSpPr>
          <p:nvPr/>
        </p:nvSpPr>
        <p:spPr bwMode="auto">
          <a:xfrm>
            <a:off x="2314575" y="4981575"/>
            <a:ext cx="523875" cy="723900"/>
          </a:xfrm>
          <a:custGeom>
            <a:avLst/>
            <a:gdLst>
              <a:gd name="T0" fmla="*/ 2147483647 w 55"/>
              <a:gd name="T1" fmla="*/ 2147483647 h 76"/>
              <a:gd name="T2" fmla="*/ 2147483647 w 55"/>
              <a:gd name="T3" fmla="*/ 2147483647 h 76"/>
              <a:gd name="T4" fmla="*/ 2147483647 w 55"/>
              <a:gd name="T5" fmla="*/ 2147483647 h 76"/>
              <a:gd name="T6" fmla="*/ 0 w 55"/>
              <a:gd name="T7" fmla="*/ 2147483647 h 76"/>
              <a:gd name="T8" fmla="*/ 2147483647 w 55"/>
              <a:gd name="T9" fmla="*/ 2147483647 h 76"/>
              <a:gd name="T10" fmla="*/ 2147483647 w 55"/>
              <a:gd name="T11" fmla="*/ 2147483647 h 76"/>
              <a:gd name="T12" fmla="*/ 2147483647 w 55"/>
              <a:gd name="T13" fmla="*/ 2147483647 h 76"/>
              <a:gd name="T14" fmla="*/ 2147483647 w 55"/>
              <a:gd name="T15" fmla="*/ 2147483647 h 76"/>
              <a:gd name="T16" fmla="*/ 2147483647 w 55"/>
              <a:gd name="T17" fmla="*/ 2147483647 h 76"/>
              <a:gd name="T18" fmla="*/ 2147483647 w 55"/>
              <a:gd name="T19" fmla="*/ 2147483647 h 76"/>
              <a:gd name="T20" fmla="*/ 2147483647 w 55"/>
              <a:gd name="T21" fmla="*/ 2147483647 h 76"/>
              <a:gd name="T22" fmla="*/ 2147483647 w 55"/>
              <a:gd name="T23" fmla="*/ 2147483647 h 76"/>
              <a:gd name="T24" fmla="*/ 2147483647 w 55"/>
              <a:gd name="T25" fmla="*/ 2147483647 h 76"/>
              <a:gd name="T26" fmla="*/ 2147483647 w 55"/>
              <a:gd name="T27" fmla="*/ 2147483647 h 76"/>
              <a:gd name="T28" fmla="*/ 2147483647 w 55"/>
              <a:gd name="T29" fmla="*/ 2147483647 h 76"/>
              <a:gd name="T30" fmla="*/ 2147483647 w 55"/>
              <a:gd name="T31" fmla="*/ 2147483647 h 76"/>
              <a:gd name="T32" fmla="*/ 2147483647 w 55"/>
              <a:gd name="T33" fmla="*/ 2147483647 h 76"/>
              <a:gd name="T34" fmla="*/ 2147483647 w 55"/>
              <a:gd name="T35" fmla="*/ 2147483647 h 76"/>
              <a:gd name="T36" fmla="*/ 2147483647 w 55"/>
              <a:gd name="T37" fmla="*/ 2147483647 h 76"/>
              <a:gd name="T38" fmla="*/ 2147483647 w 55"/>
              <a:gd name="T39" fmla="*/ 2147483647 h 76"/>
              <a:gd name="T40" fmla="*/ 2147483647 w 55"/>
              <a:gd name="T41" fmla="*/ 2147483647 h 76"/>
              <a:gd name="T42" fmla="*/ 2147483647 w 55"/>
              <a:gd name="T43" fmla="*/ 2147483647 h 76"/>
              <a:gd name="T44" fmla="*/ 2147483647 w 55"/>
              <a:gd name="T45" fmla="*/ 2147483647 h 7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55"/>
              <a:gd name="T70" fmla="*/ 0 h 76"/>
              <a:gd name="T71" fmla="*/ 55 w 55"/>
              <a:gd name="T72" fmla="*/ 76 h 7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55" h="76">
                <a:moveTo>
                  <a:pt x="7" y="20"/>
                </a:moveTo>
                <a:cubicBezTo>
                  <a:pt x="5" y="22"/>
                  <a:pt x="1" y="24"/>
                  <a:pt x="1" y="24"/>
                </a:cubicBezTo>
                <a:cubicBezTo>
                  <a:pt x="0" y="27"/>
                  <a:pt x="1" y="31"/>
                  <a:pt x="2" y="34"/>
                </a:cubicBezTo>
                <a:cubicBezTo>
                  <a:pt x="2" y="38"/>
                  <a:pt x="0" y="42"/>
                  <a:pt x="0" y="46"/>
                </a:cubicBezTo>
                <a:cubicBezTo>
                  <a:pt x="0" y="49"/>
                  <a:pt x="7" y="61"/>
                  <a:pt x="10" y="62"/>
                </a:cubicBezTo>
                <a:cubicBezTo>
                  <a:pt x="14" y="64"/>
                  <a:pt x="18" y="66"/>
                  <a:pt x="22" y="68"/>
                </a:cubicBezTo>
                <a:cubicBezTo>
                  <a:pt x="23" y="69"/>
                  <a:pt x="26" y="70"/>
                  <a:pt x="26" y="70"/>
                </a:cubicBezTo>
                <a:cubicBezTo>
                  <a:pt x="24" y="75"/>
                  <a:pt x="25" y="76"/>
                  <a:pt x="30" y="75"/>
                </a:cubicBezTo>
                <a:cubicBezTo>
                  <a:pt x="32" y="73"/>
                  <a:pt x="39" y="71"/>
                  <a:pt x="39" y="71"/>
                </a:cubicBezTo>
                <a:lnTo>
                  <a:pt x="46" y="75"/>
                </a:lnTo>
                <a:cubicBezTo>
                  <a:pt x="46" y="75"/>
                  <a:pt x="47" y="76"/>
                  <a:pt x="47" y="76"/>
                </a:cubicBezTo>
                <a:cubicBezTo>
                  <a:pt x="49" y="74"/>
                  <a:pt x="48" y="73"/>
                  <a:pt x="46" y="71"/>
                </a:cubicBezTo>
                <a:cubicBezTo>
                  <a:pt x="48" y="69"/>
                  <a:pt x="47" y="68"/>
                  <a:pt x="49" y="70"/>
                </a:cubicBezTo>
                <a:cubicBezTo>
                  <a:pt x="55" y="68"/>
                  <a:pt x="54" y="64"/>
                  <a:pt x="50" y="60"/>
                </a:cubicBezTo>
                <a:cubicBezTo>
                  <a:pt x="47" y="63"/>
                  <a:pt x="49" y="62"/>
                  <a:pt x="43" y="61"/>
                </a:cubicBezTo>
                <a:cubicBezTo>
                  <a:pt x="39" y="57"/>
                  <a:pt x="42" y="50"/>
                  <a:pt x="45" y="47"/>
                </a:cubicBezTo>
                <a:cubicBezTo>
                  <a:pt x="44" y="44"/>
                  <a:pt x="43" y="43"/>
                  <a:pt x="42" y="41"/>
                </a:cubicBezTo>
                <a:cubicBezTo>
                  <a:pt x="45" y="35"/>
                  <a:pt x="39" y="29"/>
                  <a:pt x="37" y="23"/>
                </a:cubicBezTo>
                <a:cubicBezTo>
                  <a:pt x="38" y="20"/>
                  <a:pt x="38" y="17"/>
                  <a:pt x="40" y="15"/>
                </a:cubicBezTo>
                <a:cubicBezTo>
                  <a:pt x="40" y="11"/>
                  <a:pt x="42" y="5"/>
                  <a:pt x="39" y="2"/>
                </a:cubicBezTo>
                <a:cubicBezTo>
                  <a:pt x="36" y="5"/>
                  <a:pt x="40" y="0"/>
                  <a:pt x="37" y="7"/>
                </a:cubicBezTo>
                <a:cubicBezTo>
                  <a:pt x="33" y="15"/>
                  <a:pt x="18" y="20"/>
                  <a:pt x="11" y="22"/>
                </a:cubicBezTo>
                <a:cubicBezTo>
                  <a:pt x="8" y="21"/>
                  <a:pt x="6" y="21"/>
                  <a:pt x="7" y="20"/>
                </a:cubicBezTo>
                <a:close/>
              </a:path>
            </a:pathLst>
          </a:custGeom>
          <a:solidFill>
            <a:srgbClr val="FF00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46" name="Большемурашкинский"/>
          <p:cNvSpPr>
            <a:spLocks/>
          </p:cNvSpPr>
          <p:nvPr/>
        </p:nvSpPr>
        <p:spPr bwMode="auto">
          <a:xfrm>
            <a:off x="2781300" y="4657725"/>
            <a:ext cx="533400" cy="466725"/>
          </a:xfrm>
          <a:custGeom>
            <a:avLst/>
            <a:gdLst>
              <a:gd name="T0" fmla="*/ 2147483647 w 56"/>
              <a:gd name="T1" fmla="*/ 2147483647 h 49"/>
              <a:gd name="T2" fmla="*/ 2147483647 w 56"/>
              <a:gd name="T3" fmla="*/ 2147483647 h 49"/>
              <a:gd name="T4" fmla="*/ 2147483647 w 56"/>
              <a:gd name="T5" fmla="*/ 2147483647 h 49"/>
              <a:gd name="T6" fmla="*/ 2147483647 w 56"/>
              <a:gd name="T7" fmla="*/ 2147483647 h 49"/>
              <a:gd name="T8" fmla="*/ 2147483647 w 56"/>
              <a:gd name="T9" fmla="*/ 2147483647 h 49"/>
              <a:gd name="T10" fmla="*/ 2147483647 w 56"/>
              <a:gd name="T11" fmla="*/ 2147483647 h 49"/>
              <a:gd name="T12" fmla="*/ 2147483647 w 56"/>
              <a:gd name="T13" fmla="*/ 2147483647 h 49"/>
              <a:gd name="T14" fmla="*/ 2147483647 w 56"/>
              <a:gd name="T15" fmla="*/ 2147483647 h 49"/>
              <a:gd name="T16" fmla="*/ 2147483647 w 56"/>
              <a:gd name="T17" fmla="*/ 2147483647 h 49"/>
              <a:gd name="T18" fmla="*/ 2147483647 w 56"/>
              <a:gd name="T19" fmla="*/ 2147483647 h 49"/>
              <a:gd name="T20" fmla="*/ 2147483647 w 56"/>
              <a:gd name="T21" fmla="*/ 2147483647 h 49"/>
              <a:gd name="T22" fmla="*/ 2147483647 w 56"/>
              <a:gd name="T23" fmla="*/ 2147483647 h 49"/>
              <a:gd name="T24" fmla="*/ 2147483647 w 56"/>
              <a:gd name="T25" fmla="*/ 2147483647 h 49"/>
              <a:gd name="T26" fmla="*/ 2147483647 w 56"/>
              <a:gd name="T27" fmla="*/ 2147483647 h 49"/>
              <a:gd name="T28" fmla="*/ 2147483647 w 56"/>
              <a:gd name="T29" fmla="*/ 2147483647 h 49"/>
              <a:gd name="T30" fmla="*/ 2147483647 w 56"/>
              <a:gd name="T31" fmla="*/ 2147483647 h 49"/>
              <a:gd name="T32" fmla="*/ 0 w 56"/>
              <a:gd name="T33" fmla="*/ 2147483647 h 49"/>
              <a:gd name="T34" fmla="*/ 2147483647 w 56"/>
              <a:gd name="T35" fmla="*/ 2147483647 h 49"/>
              <a:gd name="T36" fmla="*/ 2147483647 w 56"/>
              <a:gd name="T37" fmla="*/ 0 h 49"/>
              <a:gd name="T38" fmla="*/ 2147483647 w 56"/>
              <a:gd name="T39" fmla="*/ 2147483647 h 49"/>
              <a:gd name="T40" fmla="*/ 2147483647 w 56"/>
              <a:gd name="T41" fmla="*/ 2147483647 h 49"/>
              <a:gd name="T42" fmla="*/ 2147483647 w 56"/>
              <a:gd name="T43" fmla="*/ 2147483647 h 4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56"/>
              <a:gd name="T67" fmla="*/ 0 h 49"/>
              <a:gd name="T68" fmla="*/ 56 w 56"/>
              <a:gd name="T69" fmla="*/ 49 h 49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56" h="49">
                <a:moveTo>
                  <a:pt x="52" y="8"/>
                </a:moveTo>
                <a:cubicBezTo>
                  <a:pt x="51" y="16"/>
                  <a:pt x="52" y="12"/>
                  <a:pt x="48" y="16"/>
                </a:cubicBezTo>
                <a:cubicBezTo>
                  <a:pt x="49" y="26"/>
                  <a:pt x="50" y="28"/>
                  <a:pt x="46" y="35"/>
                </a:cubicBezTo>
                <a:cubicBezTo>
                  <a:pt x="48" y="39"/>
                  <a:pt x="48" y="38"/>
                  <a:pt x="53" y="39"/>
                </a:cubicBezTo>
                <a:cubicBezTo>
                  <a:pt x="56" y="42"/>
                  <a:pt x="53" y="38"/>
                  <a:pt x="53" y="41"/>
                </a:cubicBezTo>
                <a:cubicBezTo>
                  <a:pt x="53" y="43"/>
                  <a:pt x="56" y="45"/>
                  <a:pt x="56" y="45"/>
                </a:cubicBezTo>
                <a:cubicBezTo>
                  <a:pt x="55" y="47"/>
                  <a:pt x="51" y="49"/>
                  <a:pt x="51" y="49"/>
                </a:cubicBezTo>
                <a:cubicBezTo>
                  <a:pt x="45" y="48"/>
                  <a:pt x="42" y="47"/>
                  <a:pt x="36" y="46"/>
                </a:cubicBezTo>
                <a:cubicBezTo>
                  <a:pt x="35" y="45"/>
                  <a:pt x="32" y="42"/>
                  <a:pt x="32" y="42"/>
                </a:cubicBezTo>
                <a:cubicBezTo>
                  <a:pt x="28" y="46"/>
                  <a:pt x="21" y="43"/>
                  <a:pt x="16" y="41"/>
                </a:cubicBezTo>
                <a:cubicBezTo>
                  <a:pt x="15" y="40"/>
                  <a:pt x="13" y="38"/>
                  <a:pt x="13" y="38"/>
                </a:cubicBezTo>
                <a:lnTo>
                  <a:pt x="11" y="32"/>
                </a:lnTo>
                <a:cubicBezTo>
                  <a:pt x="11" y="32"/>
                  <a:pt x="10" y="31"/>
                  <a:pt x="10" y="31"/>
                </a:cubicBezTo>
                <a:cubicBezTo>
                  <a:pt x="11" y="29"/>
                  <a:pt x="14" y="26"/>
                  <a:pt x="14" y="26"/>
                </a:cubicBezTo>
                <a:cubicBezTo>
                  <a:pt x="11" y="23"/>
                  <a:pt x="16" y="27"/>
                  <a:pt x="11" y="26"/>
                </a:cubicBezTo>
                <a:cubicBezTo>
                  <a:pt x="8" y="25"/>
                  <a:pt x="6" y="19"/>
                  <a:pt x="4" y="17"/>
                </a:cubicBezTo>
                <a:cubicBezTo>
                  <a:pt x="0" y="21"/>
                  <a:pt x="3" y="18"/>
                  <a:pt x="0" y="15"/>
                </a:cubicBezTo>
                <a:cubicBezTo>
                  <a:pt x="2" y="10"/>
                  <a:pt x="4" y="9"/>
                  <a:pt x="9" y="7"/>
                </a:cubicBezTo>
                <a:cubicBezTo>
                  <a:pt x="12" y="4"/>
                  <a:pt x="14" y="3"/>
                  <a:pt x="17" y="0"/>
                </a:cubicBezTo>
                <a:cubicBezTo>
                  <a:pt x="26" y="3"/>
                  <a:pt x="25" y="3"/>
                  <a:pt x="36" y="4"/>
                </a:cubicBezTo>
                <a:cubicBezTo>
                  <a:pt x="42" y="3"/>
                  <a:pt x="46" y="4"/>
                  <a:pt x="51" y="6"/>
                </a:cubicBezTo>
                <a:cubicBezTo>
                  <a:pt x="52" y="7"/>
                  <a:pt x="52" y="7"/>
                  <a:pt x="52" y="8"/>
                </a:cubicBezTo>
                <a:close/>
              </a:path>
            </a:pathLst>
          </a:custGeom>
          <a:solidFill>
            <a:srgbClr val="FFFF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47" name="Княгининский"/>
          <p:cNvSpPr>
            <a:spLocks/>
          </p:cNvSpPr>
          <p:nvPr/>
        </p:nvSpPr>
        <p:spPr bwMode="auto">
          <a:xfrm>
            <a:off x="3209925" y="4667250"/>
            <a:ext cx="666750" cy="466725"/>
          </a:xfrm>
          <a:custGeom>
            <a:avLst/>
            <a:gdLst>
              <a:gd name="T0" fmla="*/ 2147483647 w 70"/>
              <a:gd name="T1" fmla="*/ 2147483647 h 49"/>
              <a:gd name="T2" fmla="*/ 2147483647 w 70"/>
              <a:gd name="T3" fmla="*/ 2147483647 h 49"/>
              <a:gd name="T4" fmla="*/ 2147483647 w 70"/>
              <a:gd name="T5" fmla="*/ 2147483647 h 49"/>
              <a:gd name="T6" fmla="*/ 2147483647 w 70"/>
              <a:gd name="T7" fmla="*/ 2147483647 h 49"/>
              <a:gd name="T8" fmla="*/ 2147483647 w 70"/>
              <a:gd name="T9" fmla="*/ 2147483647 h 49"/>
              <a:gd name="T10" fmla="*/ 2147483647 w 70"/>
              <a:gd name="T11" fmla="*/ 2147483647 h 49"/>
              <a:gd name="T12" fmla="*/ 2147483647 w 70"/>
              <a:gd name="T13" fmla="*/ 2147483647 h 49"/>
              <a:gd name="T14" fmla="*/ 2147483647 w 70"/>
              <a:gd name="T15" fmla="*/ 2147483647 h 49"/>
              <a:gd name="T16" fmla="*/ 2147483647 w 70"/>
              <a:gd name="T17" fmla="*/ 2147483647 h 49"/>
              <a:gd name="T18" fmla="*/ 2147483647 w 70"/>
              <a:gd name="T19" fmla="*/ 2147483647 h 49"/>
              <a:gd name="T20" fmla="*/ 2147483647 w 70"/>
              <a:gd name="T21" fmla="*/ 2147483647 h 49"/>
              <a:gd name="T22" fmla="*/ 2147483647 w 70"/>
              <a:gd name="T23" fmla="*/ 2147483647 h 49"/>
              <a:gd name="T24" fmla="*/ 2147483647 w 70"/>
              <a:gd name="T25" fmla="*/ 2147483647 h 49"/>
              <a:gd name="T26" fmla="*/ 2147483647 w 70"/>
              <a:gd name="T27" fmla="*/ 2147483647 h 49"/>
              <a:gd name="T28" fmla="*/ 2147483647 w 70"/>
              <a:gd name="T29" fmla="*/ 2147483647 h 49"/>
              <a:gd name="T30" fmla="*/ 2147483647 w 70"/>
              <a:gd name="T31" fmla="*/ 2147483647 h 49"/>
              <a:gd name="T32" fmla="*/ 2147483647 w 70"/>
              <a:gd name="T33" fmla="*/ 2147483647 h 49"/>
              <a:gd name="T34" fmla="*/ 2147483647 w 70"/>
              <a:gd name="T35" fmla="*/ 2147483647 h 49"/>
              <a:gd name="T36" fmla="*/ 2147483647 w 70"/>
              <a:gd name="T37" fmla="*/ 2147483647 h 49"/>
              <a:gd name="T38" fmla="*/ 2147483647 w 70"/>
              <a:gd name="T39" fmla="*/ 2147483647 h 49"/>
              <a:gd name="T40" fmla="*/ 2147483647 w 70"/>
              <a:gd name="T41" fmla="*/ 2147483647 h 49"/>
              <a:gd name="T42" fmla="*/ 2147483647 w 70"/>
              <a:gd name="T43" fmla="*/ 0 h 49"/>
              <a:gd name="T44" fmla="*/ 2147483647 w 70"/>
              <a:gd name="T45" fmla="*/ 2147483647 h 49"/>
              <a:gd name="T46" fmla="*/ 2147483647 w 70"/>
              <a:gd name="T47" fmla="*/ 2147483647 h 49"/>
              <a:gd name="T48" fmla="*/ 2147483647 w 70"/>
              <a:gd name="T49" fmla="*/ 2147483647 h 49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70"/>
              <a:gd name="T76" fmla="*/ 0 h 49"/>
              <a:gd name="T77" fmla="*/ 70 w 70"/>
              <a:gd name="T78" fmla="*/ 49 h 49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70" h="49">
                <a:moveTo>
                  <a:pt x="53" y="13"/>
                </a:moveTo>
                <a:cubicBezTo>
                  <a:pt x="54" y="15"/>
                  <a:pt x="56" y="18"/>
                  <a:pt x="56" y="18"/>
                </a:cubicBezTo>
                <a:cubicBezTo>
                  <a:pt x="55" y="19"/>
                  <a:pt x="53" y="20"/>
                  <a:pt x="52" y="21"/>
                </a:cubicBezTo>
                <a:cubicBezTo>
                  <a:pt x="52" y="23"/>
                  <a:pt x="55" y="28"/>
                  <a:pt x="55" y="28"/>
                </a:cubicBezTo>
                <a:cubicBezTo>
                  <a:pt x="56" y="32"/>
                  <a:pt x="59" y="30"/>
                  <a:pt x="65" y="31"/>
                </a:cubicBezTo>
                <a:cubicBezTo>
                  <a:pt x="70" y="34"/>
                  <a:pt x="63" y="35"/>
                  <a:pt x="61" y="35"/>
                </a:cubicBezTo>
                <a:cubicBezTo>
                  <a:pt x="57" y="39"/>
                  <a:pt x="57" y="43"/>
                  <a:pt x="52" y="45"/>
                </a:cubicBezTo>
                <a:cubicBezTo>
                  <a:pt x="50" y="44"/>
                  <a:pt x="49" y="43"/>
                  <a:pt x="47" y="43"/>
                </a:cubicBezTo>
                <a:cubicBezTo>
                  <a:pt x="45" y="43"/>
                  <a:pt x="43" y="48"/>
                  <a:pt x="43" y="48"/>
                </a:cubicBezTo>
                <a:cubicBezTo>
                  <a:pt x="39" y="47"/>
                  <a:pt x="37" y="49"/>
                  <a:pt x="33" y="47"/>
                </a:cubicBezTo>
                <a:cubicBezTo>
                  <a:pt x="31" y="46"/>
                  <a:pt x="29" y="44"/>
                  <a:pt x="29" y="44"/>
                </a:cubicBezTo>
                <a:cubicBezTo>
                  <a:pt x="28" y="40"/>
                  <a:pt x="27" y="35"/>
                  <a:pt x="24" y="33"/>
                </a:cubicBezTo>
                <a:cubicBezTo>
                  <a:pt x="22" y="34"/>
                  <a:pt x="20" y="34"/>
                  <a:pt x="22" y="36"/>
                </a:cubicBezTo>
                <a:cubicBezTo>
                  <a:pt x="23" y="40"/>
                  <a:pt x="25" y="42"/>
                  <a:pt x="21" y="44"/>
                </a:cubicBezTo>
                <a:lnTo>
                  <a:pt x="14" y="39"/>
                </a:lnTo>
                <a:cubicBezTo>
                  <a:pt x="14" y="39"/>
                  <a:pt x="13" y="38"/>
                  <a:pt x="13" y="38"/>
                </a:cubicBezTo>
                <a:cubicBezTo>
                  <a:pt x="9" y="39"/>
                  <a:pt x="7" y="37"/>
                  <a:pt x="3" y="36"/>
                </a:cubicBezTo>
                <a:cubicBezTo>
                  <a:pt x="2" y="35"/>
                  <a:pt x="0" y="35"/>
                  <a:pt x="1" y="34"/>
                </a:cubicBezTo>
                <a:cubicBezTo>
                  <a:pt x="2" y="33"/>
                  <a:pt x="3" y="32"/>
                  <a:pt x="3" y="32"/>
                </a:cubicBezTo>
                <a:cubicBezTo>
                  <a:pt x="5" y="24"/>
                  <a:pt x="2" y="9"/>
                  <a:pt x="12" y="4"/>
                </a:cubicBezTo>
                <a:cubicBezTo>
                  <a:pt x="16" y="8"/>
                  <a:pt x="30" y="7"/>
                  <a:pt x="32" y="7"/>
                </a:cubicBezTo>
                <a:cubicBezTo>
                  <a:pt x="36" y="5"/>
                  <a:pt x="36" y="3"/>
                  <a:pt x="39" y="0"/>
                </a:cubicBezTo>
                <a:cubicBezTo>
                  <a:pt x="41" y="1"/>
                  <a:pt x="42" y="2"/>
                  <a:pt x="45" y="3"/>
                </a:cubicBezTo>
                <a:cubicBezTo>
                  <a:pt x="46" y="4"/>
                  <a:pt x="50" y="6"/>
                  <a:pt x="50" y="6"/>
                </a:cubicBezTo>
                <a:cubicBezTo>
                  <a:pt x="50" y="8"/>
                  <a:pt x="55" y="15"/>
                  <a:pt x="53" y="13"/>
                </a:cubicBezTo>
                <a:close/>
              </a:path>
            </a:pathLst>
          </a:custGeom>
          <a:solidFill>
            <a:srgbClr val="66FFFF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48" name="Спасский"/>
          <p:cNvSpPr>
            <a:spLocks/>
          </p:cNvSpPr>
          <p:nvPr/>
        </p:nvSpPr>
        <p:spPr bwMode="auto">
          <a:xfrm>
            <a:off x="3695700" y="4438650"/>
            <a:ext cx="533400" cy="581025"/>
          </a:xfrm>
          <a:custGeom>
            <a:avLst/>
            <a:gdLst>
              <a:gd name="T0" fmla="*/ 2147483647 w 56"/>
              <a:gd name="T1" fmla="*/ 2147483647 h 61"/>
              <a:gd name="T2" fmla="*/ 2147483647 w 56"/>
              <a:gd name="T3" fmla="*/ 2147483647 h 61"/>
              <a:gd name="T4" fmla="*/ 2147483647 w 56"/>
              <a:gd name="T5" fmla="*/ 2147483647 h 61"/>
              <a:gd name="T6" fmla="*/ 2147483647 w 56"/>
              <a:gd name="T7" fmla="*/ 2147483647 h 61"/>
              <a:gd name="T8" fmla="*/ 2147483647 w 56"/>
              <a:gd name="T9" fmla="*/ 2147483647 h 61"/>
              <a:gd name="T10" fmla="*/ 2147483647 w 56"/>
              <a:gd name="T11" fmla="*/ 2147483647 h 61"/>
              <a:gd name="T12" fmla="*/ 2147483647 w 56"/>
              <a:gd name="T13" fmla="*/ 2147483647 h 61"/>
              <a:gd name="T14" fmla="*/ 2147483647 w 56"/>
              <a:gd name="T15" fmla="*/ 2147483647 h 61"/>
              <a:gd name="T16" fmla="*/ 2147483647 w 56"/>
              <a:gd name="T17" fmla="*/ 2147483647 h 61"/>
              <a:gd name="T18" fmla="*/ 2147483647 w 56"/>
              <a:gd name="T19" fmla="*/ 2147483647 h 61"/>
              <a:gd name="T20" fmla="*/ 2147483647 w 56"/>
              <a:gd name="T21" fmla="*/ 2147483647 h 61"/>
              <a:gd name="T22" fmla="*/ 2147483647 w 56"/>
              <a:gd name="T23" fmla="*/ 2147483647 h 61"/>
              <a:gd name="T24" fmla="*/ 2147483647 w 56"/>
              <a:gd name="T25" fmla="*/ 2147483647 h 61"/>
              <a:gd name="T26" fmla="*/ 2147483647 w 56"/>
              <a:gd name="T27" fmla="*/ 2147483647 h 61"/>
              <a:gd name="T28" fmla="*/ 0 w 56"/>
              <a:gd name="T29" fmla="*/ 2147483647 h 61"/>
              <a:gd name="T30" fmla="*/ 2147483647 w 56"/>
              <a:gd name="T31" fmla="*/ 2147483647 h 61"/>
              <a:gd name="T32" fmla="*/ 2147483647 w 56"/>
              <a:gd name="T33" fmla="*/ 2147483647 h 61"/>
              <a:gd name="T34" fmla="*/ 2147483647 w 56"/>
              <a:gd name="T35" fmla="*/ 2147483647 h 61"/>
              <a:gd name="T36" fmla="*/ 2147483647 w 56"/>
              <a:gd name="T37" fmla="*/ 0 h 61"/>
              <a:gd name="T38" fmla="*/ 2147483647 w 56"/>
              <a:gd name="T39" fmla="*/ 2147483647 h 61"/>
              <a:gd name="T40" fmla="*/ 2147483647 w 56"/>
              <a:gd name="T41" fmla="*/ 2147483647 h 61"/>
              <a:gd name="T42" fmla="*/ 2147483647 w 56"/>
              <a:gd name="T43" fmla="*/ 2147483647 h 61"/>
              <a:gd name="T44" fmla="*/ 2147483647 w 56"/>
              <a:gd name="T45" fmla="*/ 2147483647 h 61"/>
              <a:gd name="T46" fmla="*/ 2147483647 w 56"/>
              <a:gd name="T47" fmla="*/ 2147483647 h 61"/>
              <a:gd name="T48" fmla="*/ 2147483647 w 56"/>
              <a:gd name="T49" fmla="*/ 2147483647 h 6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6"/>
              <a:gd name="T76" fmla="*/ 0 h 61"/>
              <a:gd name="T77" fmla="*/ 56 w 56"/>
              <a:gd name="T78" fmla="*/ 61 h 61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6" h="61">
                <a:moveTo>
                  <a:pt x="53" y="33"/>
                </a:moveTo>
                <a:cubicBezTo>
                  <a:pt x="51" y="34"/>
                  <a:pt x="49" y="36"/>
                  <a:pt x="47" y="38"/>
                </a:cubicBezTo>
                <a:cubicBezTo>
                  <a:pt x="46" y="39"/>
                  <a:pt x="43" y="41"/>
                  <a:pt x="43" y="41"/>
                </a:cubicBezTo>
                <a:cubicBezTo>
                  <a:pt x="42" y="54"/>
                  <a:pt x="45" y="55"/>
                  <a:pt x="36" y="58"/>
                </a:cubicBezTo>
                <a:cubicBezTo>
                  <a:pt x="34" y="60"/>
                  <a:pt x="29" y="61"/>
                  <a:pt x="29" y="61"/>
                </a:cubicBezTo>
                <a:cubicBezTo>
                  <a:pt x="26" y="59"/>
                  <a:pt x="30" y="54"/>
                  <a:pt x="31" y="51"/>
                </a:cubicBezTo>
                <a:cubicBezTo>
                  <a:pt x="30" y="48"/>
                  <a:pt x="28" y="51"/>
                  <a:pt x="25" y="52"/>
                </a:cubicBezTo>
                <a:cubicBezTo>
                  <a:pt x="23" y="54"/>
                  <a:pt x="17" y="56"/>
                  <a:pt x="17" y="56"/>
                </a:cubicBezTo>
                <a:cubicBezTo>
                  <a:pt x="14" y="55"/>
                  <a:pt x="13" y="54"/>
                  <a:pt x="10" y="55"/>
                </a:cubicBezTo>
                <a:cubicBezTo>
                  <a:pt x="4" y="54"/>
                  <a:pt x="4" y="51"/>
                  <a:pt x="1" y="48"/>
                </a:cubicBezTo>
                <a:cubicBezTo>
                  <a:pt x="2" y="45"/>
                  <a:pt x="5" y="41"/>
                  <a:pt x="5" y="41"/>
                </a:cubicBezTo>
                <a:cubicBezTo>
                  <a:pt x="4" y="40"/>
                  <a:pt x="3" y="39"/>
                  <a:pt x="3" y="38"/>
                </a:cubicBezTo>
                <a:cubicBezTo>
                  <a:pt x="3" y="36"/>
                  <a:pt x="7" y="33"/>
                  <a:pt x="7" y="33"/>
                </a:cubicBezTo>
                <a:cubicBezTo>
                  <a:pt x="6" y="30"/>
                  <a:pt x="6" y="26"/>
                  <a:pt x="4" y="24"/>
                </a:cubicBezTo>
                <a:cubicBezTo>
                  <a:pt x="3" y="22"/>
                  <a:pt x="0" y="20"/>
                  <a:pt x="0" y="20"/>
                </a:cubicBezTo>
                <a:cubicBezTo>
                  <a:pt x="1" y="18"/>
                  <a:pt x="3" y="14"/>
                  <a:pt x="3" y="14"/>
                </a:cubicBezTo>
                <a:cubicBezTo>
                  <a:pt x="5" y="16"/>
                  <a:pt x="5" y="14"/>
                  <a:pt x="6" y="12"/>
                </a:cubicBezTo>
                <a:cubicBezTo>
                  <a:pt x="6" y="9"/>
                  <a:pt x="6" y="7"/>
                  <a:pt x="7" y="4"/>
                </a:cubicBezTo>
                <a:cubicBezTo>
                  <a:pt x="8" y="2"/>
                  <a:pt x="11" y="0"/>
                  <a:pt x="11" y="0"/>
                </a:cubicBezTo>
                <a:cubicBezTo>
                  <a:pt x="13" y="2"/>
                  <a:pt x="15" y="2"/>
                  <a:pt x="18" y="3"/>
                </a:cubicBezTo>
                <a:cubicBezTo>
                  <a:pt x="23" y="8"/>
                  <a:pt x="27" y="9"/>
                  <a:pt x="34" y="10"/>
                </a:cubicBezTo>
                <a:cubicBezTo>
                  <a:pt x="44" y="20"/>
                  <a:pt x="29" y="18"/>
                  <a:pt x="52" y="20"/>
                </a:cubicBezTo>
                <a:cubicBezTo>
                  <a:pt x="53" y="21"/>
                  <a:pt x="56" y="23"/>
                  <a:pt x="56" y="23"/>
                </a:cubicBezTo>
                <a:cubicBezTo>
                  <a:pt x="55" y="26"/>
                  <a:pt x="52" y="31"/>
                  <a:pt x="52" y="31"/>
                </a:cubicBezTo>
                <a:cubicBezTo>
                  <a:pt x="53" y="33"/>
                  <a:pt x="53" y="34"/>
                  <a:pt x="51" y="34"/>
                </a:cubicBezTo>
              </a:path>
            </a:pathLst>
          </a:custGeom>
          <a:solidFill>
            <a:srgbClr val="FF99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49" name="Пильненский"/>
          <p:cNvSpPr>
            <a:spLocks/>
          </p:cNvSpPr>
          <p:nvPr/>
        </p:nvSpPr>
        <p:spPr bwMode="auto">
          <a:xfrm>
            <a:off x="3971925" y="4619625"/>
            <a:ext cx="781050" cy="1085850"/>
          </a:xfrm>
          <a:custGeom>
            <a:avLst/>
            <a:gdLst>
              <a:gd name="T0" fmla="*/ 2147483647 w 82"/>
              <a:gd name="T1" fmla="*/ 0 h 114"/>
              <a:gd name="T2" fmla="*/ 2147483647 w 82"/>
              <a:gd name="T3" fmla="*/ 2147483647 h 114"/>
              <a:gd name="T4" fmla="*/ 2147483647 w 82"/>
              <a:gd name="T5" fmla="*/ 2147483647 h 114"/>
              <a:gd name="T6" fmla="*/ 2147483647 w 82"/>
              <a:gd name="T7" fmla="*/ 2147483647 h 114"/>
              <a:gd name="T8" fmla="*/ 2147483647 w 82"/>
              <a:gd name="T9" fmla="*/ 2147483647 h 114"/>
              <a:gd name="T10" fmla="*/ 2147483647 w 82"/>
              <a:gd name="T11" fmla="*/ 2147483647 h 114"/>
              <a:gd name="T12" fmla="*/ 2147483647 w 82"/>
              <a:gd name="T13" fmla="*/ 2147483647 h 114"/>
              <a:gd name="T14" fmla="*/ 2147483647 w 82"/>
              <a:gd name="T15" fmla="*/ 2147483647 h 114"/>
              <a:gd name="T16" fmla="*/ 2147483647 w 82"/>
              <a:gd name="T17" fmla="*/ 2147483647 h 114"/>
              <a:gd name="T18" fmla="*/ 2147483647 w 82"/>
              <a:gd name="T19" fmla="*/ 2147483647 h 114"/>
              <a:gd name="T20" fmla="*/ 2147483647 w 82"/>
              <a:gd name="T21" fmla="*/ 2147483647 h 114"/>
              <a:gd name="T22" fmla="*/ 2147483647 w 82"/>
              <a:gd name="T23" fmla="*/ 2147483647 h 114"/>
              <a:gd name="T24" fmla="*/ 2147483647 w 82"/>
              <a:gd name="T25" fmla="*/ 2147483647 h 114"/>
              <a:gd name="T26" fmla="*/ 2147483647 w 82"/>
              <a:gd name="T27" fmla="*/ 2147483647 h 114"/>
              <a:gd name="T28" fmla="*/ 2147483647 w 82"/>
              <a:gd name="T29" fmla="*/ 2147483647 h 114"/>
              <a:gd name="T30" fmla="*/ 2147483647 w 82"/>
              <a:gd name="T31" fmla="*/ 2147483647 h 114"/>
              <a:gd name="T32" fmla="*/ 2147483647 w 82"/>
              <a:gd name="T33" fmla="*/ 2147483647 h 114"/>
              <a:gd name="T34" fmla="*/ 2147483647 w 82"/>
              <a:gd name="T35" fmla="*/ 2147483647 h 114"/>
              <a:gd name="T36" fmla="*/ 2147483647 w 82"/>
              <a:gd name="T37" fmla="*/ 2147483647 h 114"/>
              <a:gd name="T38" fmla="*/ 2147483647 w 82"/>
              <a:gd name="T39" fmla="*/ 2147483647 h 114"/>
              <a:gd name="T40" fmla="*/ 2147483647 w 82"/>
              <a:gd name="T41" fmla="*/ 2147483647 h 114"/>
              <a:gd name="T42" fmla="*/ 2147483647 w 82"/>
              <a:gd name="T43" fmla="*/ 2147483647 h 114"/>
              <a:gd name="T44" fmla="*/ 2147483647 w 82"/>
              <a:gd name="T45" fmla="*/ 2147483647 h 114"/>
              <a:gd name="T46" fmla="*/ 2147483647 w 82"/>
              <a:gd name="T47" fmla="*/ 2147483647 h 114"/>
              <a:gd name="T48" fmla="*/ 0 w 82"/>
              <a:gd name="T49" fmla="*/ 2147483647 h 114"/>
              <a:gd name="T50" fmla="*/ 2147483647 w 82"/>
              <a:gd name="T51" fmla="*/ 2147483647 h 114"/>
              <a:gd name="T52" fmla="*/ 2147483647 w 82"/>
              <a:gd name="T53" fmla="*/ 2147483647 h 114"/>
              <a:gd name="T54" fmla="*/ 0 w 82"/>
              <a:gd name="T55" fmla="*/ 2147483647 h 114"/>
              <a:gd name="T56" fmla="*/ 2147483647 w 82"/>
              <a:gd name="T57" fmla="*/ 2147483647 h 114"/>
              <a:gd name="T58" fmla="*/ 2147483647 w 82"/>
              <a:gd name="T59" fmla="*/ 2147483647 h 114"/>
              <a:gd name="T60" fmla="*/ 2147483647 w 82"/>
              <a:gd name="T61" fmla="*/ 2147483647 h 114"/>
              <a:gd name="T62" fmla="*/ 2147483647 w 82"/>
              <a:gd name="T63" fmla="*/ 2147483647 h 114"/>
              <a:gd name="T64" fmla="*/ 2147483647 w 82"/>
              <a:gd name="T65" fmla="*/ 2147483647 h 114"/>
              <a:gd name="T66" fmla="*/ 2147483647 w 82"/>
              <a:gd name="T67" fmla="*/ 2147483647 h 114"/>
              <a:gd name="T68" fmla="*/ 2147483647 w 82"/>
              <a:gd name="T69" fmla="*/ 2147483647 h 114"/>
              <a:gd name="T70" fmla="*/ 2147483647 w 82"/>
              <a:gd name="T71" fmla="*/ 2147483647 h 114"/>
              <a:gd name="T72" fmla="*/ 2147483647 w 82"/>
              <a:gd name="T73" fmla="*/ 0 h 114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82"/>
              <a:gd name="T112" fmla="*/ 0 h 114"/>
              <a:gd name="T113" fmla="*/ 82 w 82"/>
              <a:gd name="T114" fmla="*/ 114 h 114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82" h="114">
                <a:moveTo>
                  <a:pt x="49" y="0"/>
                </a:moveTo>
                <a:cubicBezTo>
                  <a:pt x="47" y="4"/>
                  <a:pt x="52" y="5"/>
                  <a:pt x="55" y="6"/>
                </a:cubicBezTo>
                <a:cubicBezTo>
                  <a:pt x="58" y="9"/>
                  <a:pt x="49" y="13"/>
                  <a:pt x="47" y="15"/>
                </a:cubicBezTo>
                <a:cubicBezTo>
                  <a:pt x="48" y="24"/>
                  <a:pt x="51" y="29"/>
                  <a:pt x="41" y="31"/>
                </a:cubicBezTo>
                <a:cubicBezTo>
                  <a:pt x="36" y="36"/>
                  <a:pt x="42" y="37"/>
                  <a:pt x="34" y="39"/>
                </a:cubicBezTo>
                <a:cubicBezTo>
                  <a:pt x="33" y="40"/>
                  <a:pt x="31" y="42"/>
                  <a:pt x="31" y="42"/>
                </a:cubicBezTo>
                <a:cubicBezTo>
                  <a:pt x="28" y="53"/>
                  <a:pt x="32" y="64"/>
                  <a:pt x="43" y="66"/>
                </a:cubicBezTo>
                <a:cubicBezTo>
                  <a:pt x="48" y="69"/>
                  <a:pt x="50" y="73"/>
                  <a:pt x="52" y="78"/>
                </a:cubicBezTo>
                <a:cubicBezTo>
                  <a:pt x="53" y="80"/>
                  <a:pt x="56" y="83"/>
                  <a:pt x="56" y="83"/>
                </a:cubicBezTo>
                <a:cubicBezTo>
                  <a:pt x="58" y="81"/>
                  <a:pt x="60" y="82"/>
                  <a:pt x="62" y="84"/>
                </a:cubicBezTo>
                <a:cubicBezTo>
                  <a:pt x="65" y="79"/>
                  <a:pt x="69" y="85"/>
                  <a:pt x="73" y="86"/>
                </a:cubicBezTo>
                <a:cubicBezTo>
                  <a:pt x="76" y="89"/>
                  <a:pt x="72" y="90"/>
                  <a:pt x="80" y="92"/>
                </a:cubicBezTo>
                <a:cubicBezTo>
                  <a:pt x="82" y="94"/>
                  <a:pt x="82" y="93"/>
                  <a:pt x="80" y="98"/>
                </a:cubicBezTo>
                <a:cubicBezTo>
                  <a:pt x="79" y="101"/>
                  <a:pt x="75" y="102"/>
                  <a:pt x="72" y="103"/>
                </a:cubicBezTo>
                <a:cubicBezTo>
                  <a:pt x="63" y="107"/>
                  <a:pt x="72" y="104"/>
                  <a:pt x="65" y="106"/>
                </a:cubicBezTo>
                <a:cubicBezTo>
                  <a:pt x="62" y="109"/>
                  <a:pt x="67" y="103"/>
                  <a:pt x="63" y="112"/>
                </a:cubicBezTo>
                <a:cubicBezTo>
                  <a:pt x="62" y="114"/>
                  <a:pt x="60" y="110"/>
                  <a:pt x="58" y="109"/>
                </a:cubicBezTo>
                <a:cubicBezTo>
                  <a:pt x="54" y="108"/>
                  <a:pt x="56" y="108"/>
                  <a:pt x="51" y="107"/>
                </a:cubicBezTo>
                <a:cubicBezTo>
                  <a:pt x="48" y="110"/>
                  <a:pt x="43" y="114"/>
                  <a:pt x="43" y="114"/>
                </a:cubicBezTo>
                <a:cubicBezTo>
                  <a:pt x="40" y="111"/>
                  <a:pt x="38" y="108"/>
                  <a:pt x="34" y="106"/>
                </a:cubicBezTo>
                <a:cubicBezTo>
                  <a:pt x="34" y="106"/>
                  <a:pt x="27" y="108"/>
                  <a:pt x="26" y="106"/>
                </a:cubicBezTo>
                <a:cubicBezTo>
                  <a:pt x="25" y="104"/>
                  <a:pt x="29" y="101"/>
                  <a:pt x="29" y="101"/>
                </a:cubicBezTo>
                <a:cubicBezTo>
                  <a:pt x="28" y="95"/>
                  <a:pt x="21" y="91"/>
                  <a:pt x="15" y="90"/>
                </a:cubicBezTo>
                <a:cubicBezTo>
                  <a:pt x="23" y="82"/>
                  <a:pt x="13" y="79"/>
                  <a:pt x="7" y="78"/>
                </a:cubicBezTo>
                <a:cubicBezTo>
                  <a:pt x="5" y="70"/>
                  <a:pt x="6" y="75"/>
                  <a:pt x="0" y="73"/>
                </a:cubicBezTo>
                <a:cubicBezTo>
                  <a:pt x="0" y="71"/>
                  <a:pt x="0" y="69"/>
                  <a:pt x="1" y="68"/>
                </a:cubicBezTo>
                <a:cubicBezTo>
                  <a:pt x="2" y="67"/>
                  <a:pt x="5" y="66"/>
                  <a:pt x="5" y="66"/>
                </a:cubicBezTo>
                <a:cubicBezTo>
                  <a:pt x="4" y="64"/>
                  <a:pt x="0" y="61"/>
                  <a:pt x="0" y="61"/>
                </a:cubicBezTo>
                <a:cubicBezTo>
                  <a:pt x="2" y="53"/>
                  <a:pt x="4" y="61"/>
                  <a:pt x="8" y="63"/>
                </a:cubicBezTo>
                <a:cubicBezTo>
                  <a:pt x="11" y="60"/>
                  <a:pt x="10" y="62"/>
                  <a:pt x="9" y="58"/>
                </a:cubicBezTo>
                <a:cubicBezTo>
                  <a:pt x="10" y="56"/>
                  <a:pt x="12" y="52"/>
                  <a:pt x="12" y="52"/>
                </a:cubicBezTo>
                <a:cubicBezTo>
                  <a:pt x="14" y="53"/>
                  <a:pt x="16" y="53"/>
                  <a:pt x="18" y="51"/>
                </a:cubicBezTo>
                <a:cubicBezTo>
                  <a:pt x="16" y="39"/>
                  <a:pt x="16" y="44"/>
                  <a:pt x="10" y="38"/>
                </a:cubicBezTo>
                <a:cubicBezTo>
                  <a:pt x="12" y="37"/>
                  <a:pt x="13" y="36"/>
                  <a:pt x="14" y="34"/>
                </a:cubicBezTo>
                <a:cubicBezTo>
                  <a:pt x="15" y="22"/>
                  <a:pt x="17" y="15"/>
                  <a:pt x="29" y="13"/>
                </a:cubicBezTo>
                <a:cubicBezTo>
                  <a:pt x="35" y="10"/>
                  <a:pt x="32" y="11"/>
                  <a:pt x="39" y="10"/>
                </a:cubicBezTo>
                <a:cubicBezTo>
                  <a:pt x="41" y="8"/>
                  <a:pt x="49" y="0"/>
                  <a:pt x="49" y="0"/>
                </a:cubicBezTo>
                <a:close/>
              </a:path>
            </a:pathLst>
          </a:custGeom>
          <a:solidFill>
            <a:srgbClr val="66FFFF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50" name="Вачский"/>
          <p:cNvSpPr>
            <a:spLocks/>
          </p:cNvSpPr>
          <p:nvPr/>
        </p:nvSpPr>
        <p:spPr bwMode="auto">
          <a:xfrm>
            <a:off x="723900" y="4505325"/>
            <a:ext cx="666750" cy="676275"/>
          </a:xfrm>
          <a:custGeom>
            <a:avLst/>
            <a:gdLst>
              <a:gd name="T0" fmla="*/ 2147483647 w 70"/>
              <a:gd name="T1" fmla="*/ 0 h 71"/>
              <a:gd name="T2" fmla="*/ 2147483647 w 70"/>
              <a:gd name="T3" fmla="*/ 2147483647 h 71"/>
              <a:gd name="T4" fmla="*/ 2147483647 w 70"/>
              <a:gd name="T5" fmla="*/ 2147483647 h 71"/>
              <a:gd name="T6" fmla="*/ 2147483647 w 70"/>
              <a:gd name="T7" fmla="*/ 2147483647 h 71"/>
              <a:gd name="T8" fmla="*/ 2147483647 w 70"/>
              <a:gd name="T9" fmla="*/ 2147483647 h 71"/>
              <a:gd name="T10" fmla="*/ 2147483647 w 70"/>
              <a:gd name="T11" fmla="*/ 2147483647 h 71"/>
              <a:gd name="T12" fmla="*/ 0 w 70"/>
              <a:gd name="T13" fmla="*/ 2147483647 h 71"/>
              <a:gd name="T14" fmla="*/ 2147483647 w 70"/>
              <a:gd name="T15" fmla="*/ 2147483647 h 71"/>
              <a:gd name="T16" fmla="*/ 2147483647 w 70"/>
              <a:gd name="T17" fmla="*/ 2147483647 h 71"/>
              <a:gd name="T18" fmla="*/ 2147483647 w 70"/>
              <a:gd name="T19" fmla="*/ 2147483647 h 71"/>
              <a:gd name="T20" fmla="*/ 2147483647 w 70"/>
              <a:gd name="T21" fmla="*/ 2147483647 h 71"/>
              <a:gd name="T22" fmla="*/ 2147483647 w 70"/>
              <a:gd name="T23" fmla="*/ 2147483647 h 71"/>
              <a:gd name="T24" fmla="*/ 2147483647 w 70"/>
              <a:gd name="T25" fmla="*/ 2147483647 h 71"/>
              <a:gd name="T26" fmla="*/ 2147483647 w 70"/>
              <a:gd name="T27" fmla="*/ 2147483647 h 71"/>
              <a:gd name="T28" fmla="*/ 2147483647 w 70"/>
              <a:gd name="T29" fmla="*/ 2147483647 h 71"/>
              <a:gd name="T30" fmla="*/ 2147483647 w 70"/>
              <a:gd name="T31" fmla="*/ 2147483647 h 71"/>
              <a:gd name="T32" fmla="*/ 2147483647 w 70"/>
              <a:gd name="T33" fmla="*/ 2147483647 h 71"/>
              <a:gd name="T34" fmla="*/ 2147483647 w 70"/>
              <a:gd name="T35" fmla="*/ 2147483647 h 71"/>
              <a:gd name="T36" fmla="*/ 2147483647 w 70"/>
              <a:gd name="T37" fmla="*/ 2147483647 h 71"/>
              <a:gd name="T38" fmla="*/ 2147483647 w 70"/>
              <a:gd name="T39" fmla="*/ 2147483647 h 71"/>
              <a:gd name="T40" fmla="*/ 2147483647 w 70"/>
              <a:gd name="T41" fmla="*/ 2147483647 h 71"/>
              <a:gd name="T42" fmla="*/ 2147483647 w 70"/>
              <a:gd name="T43" fmla="*/ 2147483647 h 71"/>
              <a:gd name="T44" fmla="*/ 2147483647 w 70"/>
              <a:gd name="T45" fmla="*/ 2147483647 h 71"/>
              <a:gd name="T46" fmla="*/ 2147483647 w 70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70"/>
              <a:gd name="T73" fmla="*/ 0 h 71"/>
              <a:gd name="T74" fmla="*/ 70 w 70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70" h="71">
                <a:moveTo>
                  <a:pt x="39" y="0"/>
                </a:moveTo>
                <a:cubicBezTo>
                  <a:pt x="36" y="3"/>
                  <a:pt x="38" y="2"/>
                  <a:pt x="32" y="3"/>
                </a:cubicBezTo>
                <a:cubicBezTo>
                  <a:pt x="29" y="6"/>
                  <a:pt x="30" y="8"/>
                  <a:pt x="26" y="10"/>
                </a:cubicBezTo>
                <a:cubicBezTo>
                  <a:pt x="24" y="9"/>
                  <a:pt x="22" y="7"/>
                  <a:pt x="20" y="8"/>
                </a:cubicBezTo>
                <a:cubicBezTo>
                  <a:pt x="18" y="8"/>
                  <a:pt x="16" y="12"/>
                  <a:pt x="16" y="12"/>
                </a:cubicBezTo>
                <a:cubicBezTo>
                  <a:pt x="15" y="21"/>
                  <a:pt x="15" y="25"/>
                  <a:pt x="9" y="31"/>
                </a:cubicBezTo>
                <a:cubicBezTo>
                  <a:pt x="6" y="34"/>
                  <a:pt x="0" y="39"/>
                  <a:pt x="0" y="39"/>
                </a:cubicBezTo>
                <a:cubicBezTo>
                  <a:pt x="3" y="42"/>
                  <a:pt x="5" y="44"/>
                  <a:pt x="8" y="47"/>
                </a:cubicBezTo>
                <a:cubicBezTo>
                  <a:pt x="7" y="54"/>
                  <a:pt x="6" y="58"/>
                  <a:pt x="13" y="60"/>
                </a:cubicBezTo>
                <a:cubicBezTo>
                  <a:pt x="16" y="63"/>
                  <a:pt x="14" y="62"/>
                  <a:pt x="20" y="63"/>
                </a:cubicBezTo>
                <a:cubicBezTo>
                  <a:pt x="23" y="66"/>
                  <a:pt x="21" y="65"/>
                  <a:pt x="27" y="64"/>
                </a:cubicBezTo>
                <a:cubicBezTo>
                  <a:pt x="29" y="62"/>
                  <a:pt x="34" y="61"/>
                  <a:pt x="34" y="61"/>
                </a:cubicBezTo>
                <a:lnTo>
                  <a:pt x="39" y="65"/>
                </a:lnTo>
                <a:cubicBezTo>
                  <a:pt x="39" y="65"/>
                  <a:pt x="40" y="66"/>
                  <a:pt x="40" y="66"/>
                </a:cubicBezTo>
                <a:cubicBezTo>
                  <a:pt x="38" y="68"/>
                  <a:pt x="37" y="68"/>
                  <a:pt x="40" y="71"/>
                </a:cubicBezTo>
                <a:cubicBezTo>
                  <a:pt x="44" y="70"/>
                  <a:pt x="45" y="67"/>
                  <a:pt x="49" y="66"/>
                </a:cubicBezTo>
                <a:cubicBezTo>
                  <a:pt x="52" y="63"/>
                  <a:pt x="60" y="60"/>
                  <a:pt x="64" y="59"/>
                </a:cubicBezTo>
                <a:cubicBezTo>
                  <a:pt x="62" y="57"/>
                  <a:pt x="59" y="54"/>
                  <a:pt x="59" y="54"/>
                </a:cubicBezTo>
                <a:cubicBezTo>
                  <a:pt x="57" y="41"/>
                  <a:pt x="62" y="36"/>
                  <a:pt x="70" y="28"/>
                </a:cubicBezTo>
                <a:cubicBezTo>
                  <a:pt x="68" y="26"/>
                  <a:pt x="68" y="23"/>
                  <a:pt x="67" y="21"/>
                </a:cubicBezTo>
                <a:cubicBezTo>
                  <a:pt x="63" y="22"/>
                  <a:pt x="57" y="21"/>
                  <a:pt x="55" y="16"/>
                </a:cubicBezTo>
                <a:cubicBezTo>
                  <a:pt x="54" y="14"/>
                  <a:pt x="51" y="11"/>
                  <a:pt x="51" y="11"/>
                </a:cubicBezTo>
                <a:cubicBezTo>
                  <a:pt x="52" y="7"/>
                  <a:pt x="54" y="4"/>
                  <a:pt x="51" y="1"/>
                </a:cubicBezTo>
                <a:cubicBezTo>
                  <a:pt x="46" y="2"/>
                  <a:pt x="43" y="0"/>
                  <a:pt x="39" y="0"/>
                </a:cubicBezTo>
                <a:close/>
              </a:path>
            </a:pathLst>
          </a:custGeom>
          <a:solidFill>
            <a:srgbClr val="FF00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51" name="Сосновский"/>
          <p:cNvSpPr>
            <a:spLocks/>
          </p:cNvSpPr>
          <p:nvPr/>
        </p:nvSpPr>
        <p:spPr bwMode="auto">
          <a:xfrm>
            <a:off x="1276350" y="4581525"/>
            <a:ext cx="733425" cy="723900"/>
          </a:xfrm>
          <a:custGeom>
            <a:avLst/>
            <a:gdLst>
              <a:gd name="T0" fmla="*/ 2147483647 w 77"/>
              <a:gd name="T1" fmla="*/ 2147483647 h 76"/>
              <a:gd name="T2" fmla="*/ 2147483647 w 77"/>
              <a:gd name="T3" fmla="*/ 2147483647 h 76"/>
              <a:gd name="T4" fmla="*/ 2147483647 w 77"/>
              <a:gd name="T5" fmla="*/ 2147483647 h 76"/>
              <a:gd name="T6" fmla="*/ 2147483647 w 77"/>
              <a:gd name="T7" fmla="*/ 2147483647 h 76"/>
              <a:gd name="T8" fmla="*/ 2147483647 w 77"/>
              <a:gd name="T9" fmla="*/ 2147483647 h 76"/>
              <a:gd name="T10" fmla="*/ 2147483647 w 77"/>
              <a:gd name="T11" fmla="*/ 2147483647 h 76"/>
              <a:gd name="T12" fmla="*/ 2147483647 w 77"/>
              <a:gd name="T13" fmla="*/ 2147483647 h 76"/>
              <a:gd name="T14" fmla="*/ 2147483647 w 77"/>
              <a:gd name="T15" fmla="*/ 2147483647 h 76"/>
              <a:gd name="T16" fmla="*/ 2147483647 w 77"/>
              <a:gd name="T17" fmla="*/ 2147483647 h 76"/>
              <a:gd name="T18" fmla="*/ 2147483647 w 77"/>
              <a:gd name="T19" fmla="*/ 2147483647 h 76"/>
              <a:gd name="T20" fmla="*/ 2147483647 w 77"/>
              <a:gd name="T21" fmla="*/ 2147483647 h 76"/>
              <a:gd name="T22" fmla="*/ 2147483647 w 77"/>
              <a:gd name="T23" fmla="*/ 2147483647 h 76"/>
              <a:gd name="T24" fmla="*/ 2147483647 w 77"/>
              <a:gd name="T25" fmla="*/ 2147483647 h 76"/>
              <a:gd name="T26" fmla="*/ 2147483647 w 77"/>
              <a:gd name="T27" fmla="*/ 2147483647 h 76"/>
              <a:gd name="T28" fmla="*/ 2147483647 w 77"/>
              <a:gd name="T29" fmla="*/ 2147483647 h 76"/>
              <a:gd name="T30" fmla="*/ 2147483647 w 77"/>
              <a:gd name="T31" fmla="*/ 2147483647 h 76"/>
              <a:gd name="T32" fmla="*/ 2147483647 w 77"/>
              <a:gd name="T33" fmla="*/ 2147483647 h 76"/>
              <a:gd name="T34" fmla="*/ 2147483647 w 77"/>
              <a:gd name="T35" fmla="*/ 2147483647 h 76"/>
              <a:gd name="T36" fmla="*/ 2147483647 w 77"/>
              <a:gd name="T37" fmla="*/ 2147483647 h 76"/>
              <a:gd name="T38" fmla="*/ 2147483647 w 77"/>
              <a:gd name="T39" fmla="*/ 0 h 76"/>
              <a:gd name="T40" fmla="*/ 2147483647 w 77"/>
              <a:gd name="T41" fmla="*/ 2147483647 h 76"/>
              <a:gd name="T42" fmla="*/ 2147483647 w 77"/>
              <a:gd name="T43" fmla="*/ 2147483647 h 76"/>
              <a:gd name="T44" fmla="*/ 2147483647 w 77"/>
              <a:gd name="T45" fmla="*/ 2147483647 h 76"/>
              <a:gd name="T46" fmla="*/ 2147483647 w 77"/>
              <a:gd name="T47" fmla="*/ 2147483647 h 76"/>
              <a:gd name="T48" fmla="*/ 2147483647 w 77"/>
              <a:gd name="T49" fmla="*/ 2147483647 h 76"/>
              <a:gd name="T50" fmla="*/ 2147483647 w 77"/>
              <a:gd name="T51" fmla="*/ 2147483647 h 76"/>
              <a:gd name="T52" fmla="*/ 2147483647 w 77"/>
              <a:gd name="T53" fmla="*/ 2147483647 h 76"/>
              <a:gd name="T54" fmla="*/ 2147483647 w 77"/>
              <a:gd name="T55" fmla="*/ 2147483647 h 7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77"/>
              <a:gd name="T85" fmla="*/ 0 h 76"/>
              <a:gd name="T86" fmla="*/ 77 w 77"/>
              <a:gd name="T87" fmla="*/ 76 h 7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77" h="76">
                <a:moveTo>
                  <a:pt x="6" y="52"/>
                </a:moveTo>
                <a:cubicBezTo>
                  <a:pt x="7" y="53"/>
                  <a:pt x="9" y="55"/>
                  <a:pt x="9" y="55"/>
                </a:cubicBezTo>
                <a:cubicBezTo>
                  <a:pt x="8" y="58"/>
                  <a:pt x="4" y="64"/>
                  <a:pt x="4" y="64"/>
                </a:cubicBezTo>
                <a:cubicBezTo>
                  <a:pt x="3" y="68"/>
                  <a:pt x="6" y="76"/>
                  <a:pt x="6" y="76"/>
                </a:cubicBezTo>
                <a:cubicBezTo>
                  <a:pt x="8" y="75"/>
                  <a:pt x="12" y="71"/>
                  <a:pt x="12" y="71"/>
                </a:cubicBezTo>
                <a:cubicBezTo>
                  <a:pt x="14" y="73"/>
                  <a:pt x="17" y="70"/>
                  <a:pt x="20" y="72"/>
                </a:cubicBezTo>
                <a:cubicBezTo>
                  <a:pt x="21" y="72"/>
                  <a:pt x="23" y="72"/>
                  <a:pt x="24" y="71"/>
                </a:cubicBezTo>
                <a:cubicBezTo>
                  <a:pt x="25" y="70"/>
                  <a:pt x="22" y="69"/>
                  <a:pt x="22" y="69"/>
                </a:cubicBezTo>
                <a:cubicBezTo>
                  <a:pt x="23" y="65"/>
                  <a:pt x="25" y="65"/>
                  <a:pt x="28" y="68"/>
                </a:cubicBezTo>
                <a:cubicBezTo>
                  <a:pt x="31" y="67"/>
                  <a:pt x="34" y="67"/>
                  <a:pt x="36" y="65"/>
                </a:cubicBezTo>
                <a:cubicBezTo>
                  <a:pt x="40" y="67"/>
                  <a:pt x="45" y="64"/>
                  <a:pt x="49" y="63"/>
                </a:cubicBezTo>
                <a:cubicBezTo>
                  <a:pt x="50" y="61"/>
                  <a:pt x="51" y="60"/>
                  <a:pt x="53" y="59"/>
                </a:cubicBezTo>
                <a:cubicBezTo>
                  <a:pt x="53" y="57"/>
                  <a:pt x="53" y="52"/>
                  <a:pt x="55" y="52"/>
                </a:cubicBezTo>
                <a:cubicBezTo>
                  <a:pt x="58" y="52"/>
                  <a:pt x="63" y="54"/>
                  <a:pt x="63" y="54"/>
                </a:cubicBezTo>
                <a:cubicBezTo>
                  <a:pt x="69" y="51"/>
                  <a:pt x="64" y="50"/>
                  <a:pt x="72" y="48"/>
                </a:cubicBezTo>
                <a:cubicBezTo>
                  <a:pt x="74" y="47"/>
                  <a:pt x="76" y="47"/>
                  <a:pt x="74" y="45"/>
                </a:cubicBezTo>
                <a:cubicBezTo>
                  <a:pt x="77" y="40"/>
                  <a:pt x="72" y="35"/>
                  <a:pt x="70" y="30"/>
                </a:cubicBezTo>
                <a:cubicBezTo>
                  <a:pt x="69" y="28"/>
                  <a:pt x="67" y="25"/>
                  <a:pt x="67" y="25"/>
                </a:cubicBezTo>
                <a:cubicBezTo>
                  <a:pt x="64" y="26"/>
                  <a:pt x="64" y="27"/>
                  <a:pt x="61" y="26"/>
                </a:cubicBezTo>
                <a:cubicBezTo>
                  <a:pt x="59" y="18"/>
                  <a:pt x="58" y="7"/>
                  <a:pt x="54" y="0"/>
                </a:cubicBezTo>
                <a:cubicBezTo>
                  <a:pt x="52" y="3"/>
                  <a:pt x="51" y="4"/>
                  <a:pt x="48" y="5"/>
                </a:cubicBezTo>
                <a:cubicBezTo>
                  <a:pt x="44" y="9"/>
                  <a:pt x="42" y="5"/>
                  <a:pt x="38" y="3"/>
                </a:cubicBezTo>
                <a:cubicBezTo>
                  <a:pt x="27" y="5"/>
                  <a:pt x="25" y="18"/>
                  <a:pt x="15" y="23"/>
                </a:cubicBezTo>
                <a:cubicBezTo>
                  <a:pt x="12" y="20"/>
                  <a:pt x="14" y="21"/>
                  <a:pt x="10" y="22"/>
                </a:cubicBezTo>
                <a:cubicBezTo>
                  <a:pt x="8" y="24"/>
                  <a:pt x="7" y="26"/>
                  <a:pt x="5" y="28"/>
                </a:cubicBezTo>
                <a:cubicBezTo>
                  <a:pt x="4" y="29"/>
                  <a:pt x="2" y="31"/>
                  <a:pt x="2" y="31"/>
                </a:cubicBezTo>
                <a:cubicBezTo>
                  <a:pt x="0" y="37"/>
                  <a:pt x="0" y="41"/>
                  <a:pt x="2" y="47"/>
                </a:cubicBezTo>
                <a:cubicBezTo>
                  <a:pt x="2" y="48"/>
                  <a:pt x="9" y="55"/>
                  <a:pt x="6" y="52"/>
                </a:cubicBezTo>
                <a:close/>
              </a:path>
            </a:pathLst>
          </a:custGeom>
          <a:solidFill>
            <a:srgbClr val="FF00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52" name="Арзамасский"/>
          <p:cNvSpPr>
            <a:spLocks/>
          </p:cNvSpPr>
          <p:nvPr/>
        </p:nvSpPr>
        <p:spPr bwMode="auto">
          <a:xfrm>
            <a:off x="1628775" y="5029200"/>
            <a:ext cx="952500" cy="962025"/>
          </a:xfrm>
          <a:custGeom>
            <a:avLst/>
            <a:gdLst>
              <a:gd name="T0" fmla="*/ 2147483647 w 100"/>
              <a:gd name="T1" fmla="*/ 2147483647 h 101"/>
              <a:gd name="T2" fmla="*/ 2147483647 w 100"/>
              <a:gd name="T3" fmla="*/ 2147483647 h 101"/>
              <a:gd name="T4" fmla="*/ 2147483647 w 100"/>
              <a:gd name="T5" fmla="*/ 2147483647 h 101"/>
              <a:gd name="T6" fmla="*/ 2147483647 w 100"/>
              <a:gd name="T7" fmla="*/ 2147483647 h 101"/>
              <a:gd name="T8" fmla="*/ 2147483647 w 100"/>
              <a:gd name="T9" fmla="*/ 2147483647 h 101"/>
              <a:gd name="T10" fmla="*/ 2147483647 w 100"/>
              <a:gd name="T11" fmla="*/ 2147483647 h 101"/>
              <a:gd name="T12" fmla="*/ 2147483647 w 100"/>
              <a:gd name="T13" fmla="*/ 2147483647 h 101"/>
              <a:gd name="T14" fmla="*/ 2147483647 w 100"/>
              <a:gd name="T15" fmla="*/ 2147483647 h 101"/>
              <a:gd name="T16" fmla="*/ 2147483647 w 100"/>
              <a:gd name="T17" fmla="*/ 2147483647 h 101"/>
              <a:gd name="T18" fmla="*/ 2147483647 w 100"/>
              <a:gd name="T19" fmla="*/ 2147483647 h 101"/>
              <a:gd name="T20" fmla="*/ 2147483647 w 100"/>
              <a:gd name="T21" fmla="*/ 2147483647 h 101"/>
              <a:gd name="T22" fmla="*/ 2147483647 w 100"/>
              <a:gd name="T23" fmla="*/ 2147483647 h 101"/>
              <a:gd name="T24" fmla="*/ 2147483647 w 100"/>
              <a:gd name="T25" fmla="*/ 2147483647 h 101"/>
              <a:gd name="T26" fmla="*/ 2147483647 w 100"/>
              <a:gd name="T27" fmla="*/ 2147483647 h 101"/>
              <a:gd name="T28" fmla="*/ 2147483647 w 100"/>
              <a:gd name="T29" fmla="*/ 2147483647 h 101"/>
              <a:gd name="T30" fmla="*/ 2147483647 w 100"/>
              <a:gd name="T31" fmla="*/ 2147483647 h 101"/>
              <a:gd name="T32" fmla="*/ 2147483647 w 100"/>
              <a:gd name="T33" fmla="*/ 2147483647 h 101"/>
              <a:gd name="T34" fmla="*/ 2147483647 w 100"/>
              <a:gd name="T35" fmla="*/ 2147483647 h 101"/>
              <a:gd name="T36" fmla="*/ 2147483647 w 100"/>
              <a:gd name="T37" fmla="*/ 2147483647 h 101"/>
              <a:gd name="T38" fmla="*/ 2147483647 w 100"/>
              <a:gd name="T39" fmla="*/ 2147483647 h 101"/>
              <a:gd name="T40" fmla="*/ 2147483647 w 100"/>
              <a:gd name="T41" fmla="*/ 2147483647 h 101"/>
              <a:gd name="T42" fmla="*/ 2147483647 w 100"/>
              <a:gd name="T43" fmla="*/ 2147483647 h 101"/>
              <a:gd name="T44" fmla="*/ 2147483647 w 100"/>
              <a:gd name="T45" fmla="*/ 2147483647 h 101"/>
              <a:gd name="T46" fmla="*/ 2147483647 w 100"/>
              <a:gd name="T47" fmla="*/ 2147483647 h 101"/>
              <a:gd name="T48" fmla="*/ 2147483647 w 100"/>
              <a:gd name="T49" fmla="*/ 2147483647 h 101"/>
              <a:gd name="T50" fmla="*/ 2147483647 w 100"/>
              <a:gd name="T51" fmla="*/ 2147483647 h 101"/>
              <a:gd name="T52" fmla="*/ 2147483647 w 100"/>
              <a:gd name="T53" fmla="*/ 2147483647 h 101"/>
              <a:gd name="T54" fmla="*/ 2147483647 w 100"/>
              <a:gd name="T55" fmla="*/ 2147483647 h 101"/>
              <a:gd name="T56" fmla="*/ 2147483647 w 100"/>
              <a:gd name="T57" fmla="*/ 2147483647 h 101"/>
              <a:gd name="T58" fmla="*/ 2147483647 w 100"/>
              <a:gd name="T59" fmla="*/ 2147483647 h 101"/>
              <a:gd name="T60" fmla="*/ 2147483647 w 100"/>
              <a:gd name="T61" fmla="*/ 2147483647 h 101"/>
              <a:gd name="T62" fmla="*/ 2147483647 w 100"/>
              <a:gd name="T63" fmla="*/ 2147483647 h 101"/>
              <a:gd name="T64" fmla="*/ 2147483647 w 100"/>
              <a:gd name="T65" fmla="*/ 0 h 101"/>
              <a:gd name="T66" fmla="*/ 2147483647 w 100"/>
              <a:gd name="T67" fmla="*/ 2147483647 h 101"/>
              <a:gd name="T68" fmla="*/ 2147483647 w 100"/>
              <a:gd name="T69" fmla="*/ 2147483647 h 101"/>
              <a:gd name="T70" fmla="*/ 2147483647 w 100"/>
              <a:gd name="T71" fmla="*/ 2147483647 h 101"/>
              <a:gd name="T72" fmla="*/ 2147483647 w 100"/>
              <a:gd name="T73" fmla="*/ 2147483647 h 101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00"/>
              <a:gd name="T112" fmla="*/ 0 h 101"/>
              <a:gd name="T113" fmla="*/ 100 w 100"/>
              <a:gd name="T114" fmla="*/ 101 h 101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00" h="101">
                <a:moveTo>
                  <a:pt x="11" y="16"/>
                </a:moveTo>
                <a:cubicBezTo>
                  <a:pt x="13" y="19"/>
                  <a:pt x="11" y="23"/>
                  <a:pt x="10" y="26"/>
                </a:cubicBezTo>
                <a:cubicBezTo>
                  <a:pt x="12" y="32"/>
                  <a:pt x="13" y="33"/>
                  <a:pt x="19" y="34"/>
                </a:cubicBezTo>
                <a:cubicBezTo>
                  <a:pt x="17" y="36"/>
                  <a:pt x="17" y="38"/>
                  <a:pt x="16" y="41"/>
                </a:cubicBezTo>
                <a:cubicBezTo>
                  <a:pt x="12" y="37"/>
                  <a:pt x="15" y="39"/>
                  <a:pt x="5" y="40"/>
                </a:cubicBezTo>
                <a:cubicBezTo>
                  <a:pt x="0" y="45"/>
                  <a:pt x="11" y="48"/>
                  <a:pt x="14" y="49"/>
                </a:cubicBezTo>
                <a:cubicBezTo>
                  <a:pt x="17" y="52"/>
                  <a:pt x="16" y="54"/>
                  <a:pt x="12" y="55"/>
                </a:cubicBezTo>
                <a:cubicBezTo>
                  <a:pt x="9" y="58"/>
                  <a:pt x="14" y="68"/>
                  <a:pt x="14" y="68"/>
                </a:cubicBezTo>
                <a:cubicBezTo>
                  <a:pt x="16" y="76"/>
                  <a:pt x="15" y="78"/>
                  <a:pt x="24" y="79"/>
                </a:cubicBezTo>
                <a:cubicBezTo>
                  <a:pt x="25" y="80"/>
                  <a:pt x="24" y="81"/>
                  <a:pt x="25" y="84"/>
                </a:cubicBezTo>
                <a:lnTo>
                  <a:pt x="32" y="81"/>
                </a:lnTo>
                <a:cubicBezTo>
                  <a:pt x="32" y="81"/>
                  <a:pt x="33" y="80"/>
                  <a:pt x="33" y="80"/>
                </a:cubicBezTo>
                <a:cubicBezTo>
                  <a:pt x="33" y="77"/>
                  <a:pt x="36" y="72"/>
                  <a:pt x="36" y="72"/>
                </a:cubicBezTo>
                <a:cubicBezTo>
                  <a:pt x="39" y="75"/>
                  <a:pt x="38" y="73"/>
                  <a:pt x="37" y="77"/>
                </a:cubicBezTo>
                <a:cubicBezTo>
                  <a:pt x="38" y="84"/>
                  <a:pt x="38" y="88"/>
                  <a:pt x="44" y="90"/>
                </a:cubicBezTo>
                <a:cubicBezTo>
                  <a:pt x="46" y="94"/>
                  <a:pt x="44" y="98"/>
                  <a:pt x="47" y="101"/>
                </a:cubicBezTo>
                <a:cubicBezTo>
                  <a:pt x="51" y="99"/>
                  <a:pt x="51" y="95"/>
                  <a:pt x="55" y="93"/>
                </a:cubicBezTo>
                <a:cubicBezTo>
                  <a:pt x="57" y="88"/>
                  <a:pt x="60" y="87"/>
                  <a:pt x="63" y="84"/>
                </a:cubicBezTo>
                <a:cubicBezTo>
                  <a:pt x="59" y="80"/>
                  <a:pt x="64" y="77"/>
                  <a:pt x="67" y="75"/>
                </a:cubicBezTo>
                <a:cubicBezTo>
                  <a:pt x="70" y="78"/>
                  <a:pt x="76" y="72"/>
                  <a:pt x="79" y="71"/>
                </a:cubicBezTo>
                <a:cubicBezTo>
                  <a:pt x="85" y="72"/>
                  <a:pt x="86" y="72"/>
                  <a:pt x="91" y="74"/>
                </a:cubicBezTo>
                <a:cubicBezTo>
                  <a:pt x="93" y="78"/>
                  <a:pt x="93" y="77"/>
                  <a:pt x="98" y="76"/>
                </a:cubicBezTo>
                <a:cubicBezTo>
                  <a:pt x="95" y="73"/>
                  <a:pt x="100" y="69"/>
                  <a:pt x="97" y="65"/>
                </a:cubicBezTo>
                <a:cubicBezTo>
                  <a:pt x="94" y="61"/>
                  <a:pt x="85" y="59"/>
                  <a:pt x="85" y="59"/>
                </a:cubicBezTo>
                <a:cubicBezTo>
                  <a:pt x="83" y="57"/>
                  <a:pt x="80" y="55"/>
                  <a:pt x="78" y="53"/>
                </a:cubicBezTo>
                <a:cubicBezTo>
                  <a:pt x="77" y="52"/>
                  <a:pt x="75" y="50"/>
                  <a:pt x="75" y="50"/>
                </a:cubicBezTo>
                <a:cubicBezTo>
                  <a:pt x="74" y="48"/>
                  <a:pt x="72" y="43"/>
                  <a:pt x="72" y="43"/>
                </a:cubicBezTo>
                <a:cubicBezTo>
                  <a:pt x="73" y="38"/>
                  <a:pt x="74" y="36"/>
                  <a:pt x="73" y="32"/>
                </a:cubicBezTo>
                <a:cubicBezTo>
                  <a:pt x="72" y="22"/>
                  <a:pt x="73" y="20"/>
                  <a:pt x="79" y="14"/>
                </a:cubicBezTo>
                <a:cubicBezTo>
                  <a:pt x="77" y="12"/>
                  <a:pt x="74" y="9"/>
                  <a:pt x="74" y="9"/>
                </a:cubicBezTo>
                <a:cubicBezTo>
                  <a:pt x="75" y="8"/>
                  <a:pt x="72" y="3"/>
                  <a:pt x="72" y="3"/>
                </a:cubicBezTo>
                <a:cubicBezTo>
                  <a:pt x="61" y="4"/>
                  <a:pt x="59" y="4"/>
                  <a:pt x="49" y="3"/>
                </a:cubicBezTo>
                <a:cubicBezTo>
                  <a:pt x="46" y="1"/>
                  <a:pt x="42" y="1"/>
                  <a:pt x="39" y="0"/>
                </a:cubicBezTo>
                <a:cubicBezTo>
                  <a:pt x="35" y="1"/>
                  <a:pt x="34" y="1"/>
                  <a:pt x="31" y="3"/>
                </a:cubicBezTo>
                <a:cubicBezTo>
                  <a:pt x="29" y="4"/>
                  <a:pt x="27" y="7"/>
                  <a:pt x="27" y="7"/>
                </a:cubicBezTo>
                <a:cubicBezTo>
                  <a:pt x="23" y="6"/>
                  <a:pt x="22" y="5"/>
                  <a:pt x="18" y="6"/>
                </a:cubicBezTo>
                <a:cubicBezTo>
                  <a:pt x="17" y="7"/>
                  <a:pt x="11" y="17"/>
                  <a:pt x="11" y="18"/>
                </a:cubicBezTo>
              </a:path>
            </a:pathLst>
          </a:custGeom>
          <a:solidFill>
            <a:srgbClr val="FF00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53" name="Бутурлинский"/>
          <p:cNvSpPr>
            <a:spLocks/>
          </p:cNvSpPr>
          <p:nvPr/>
        </p:nvSpPr>
        <p:spPr bwMode="auto">
          <a:xfrm>
            <a:off x="2809875" y="4991100"/>
            <a:ext cx="819150" cy="771525"/>
          </a:xfrm>
          <a:custGeom>
            <a:avLst/>
            <a:gdLst>
              <a:gd name="T0" fmla="*/ 2147483647 w 86"/>
              <a:gd name="T1" fmla="*/ 2147483647 h 81"/>
              <a:gd name="T2" fmla="*/ 2147483647 w 86"/>
              <a:gd name="T3" fmla="*/ 2147483647 h 81"/>
              <a:gd name="T4" fmla="*/ 2147483647 w 86"/>
              <a:gd name="T5" fmla="*/ 2147483647 h 81"/>
              <a:gd name="T6" fmla="*/ 2147483647 w 86"/>
              <a:gd name="T7" fmla="*/ 2147483647 h 81"/>
              <a:gd name="T8" fmla="*/ 2147483647 w 86"/>
              <a:gd name="T9" fmla="*/ 2147483647 h 81"/>
              <a:gd name="T10" fmla="*/ 2147483647 w 86"/>
              <a:gd name="T11" fmla="*/ 2147483647 h 81"/>
              <a:gd name="T12" fmla="*/ 2147483647 w 86"/>
              <a:gd name="T13" fmla="*/ 2147483647 h 81"/>
              <a:gd name="T14" fmla="*/ 2147483647 w 86"/>
              <a:gd name="T15" fmla="*/ 2147483647 h 81"/>
              <a:gd name="T16" fmla="*/ 2147483647 w 86"/>
              <a:gd name="T17" fmla="*/ 2147483647 h 81"/>
              <a:gd name="T18" fmla="*/ 2147483647 w 86"/>
              <a:gd name="T19" fmla="*/ 2147483647 h 81"/>
              <a:gd name="T20" fmla="*/ 2147483647 w 86"/>
              <a:gd name="T21" fmla="*/ 2147483647 h 81"/>
              <a:gd name="T22" fmla="*/ 2147483647 w 86"/>
              <a:gd name="T23" fmla="*/ 2147483647 h 81"/>
              <a:gd name="T24" fmla="*/ 2147483647 w 86"/>
              <a:gd name="T25" fmla="*/ 2147483647 h 81"/>
              <a:gd name="T26" fmla="*/ 2147483647 w 86"/>
              <a:gd name="T27" fmla="*/ 2147483647 h 81"/>
              <a:gd name="T28" fmla="*/ 2147483647 w 86"/>
              <a:gd name="T29" fmla="*/ 2147483647 h 81"/>
              <a:gd name="T30" fmla="*/ 2147483647 w 86"/>
              <a:gd name="T31" fmla="*/ 2147483647 h 81"/>
              <a:gd name="T32" fmla="*/ 2147483647 w 86"/>
              <a:gd name="T33" fmla="*/ 2147483647 h 81"/>
              <a:gd name="T34" fmla="*/ 2147483647 w 86"/>
              <a:gd name="T35" fmla="*/ 0 h 81"/>
              <a:gd name="T36" fmla="*/ 2147483647 w 86"/>
              <a:gd name="T37" fmla="*/ 2147483647 h 81"/>
              <a:gd name="T38" fmla="*/ 2147483647 w 86"/>
              <a:gd name="T39" fmla="*/ 2147483647 h 81"/>
              <a:gd name="T40" fmla="*/ 2147483647 w 86"/>
              <a:gd name="T41" fmla="*/ 2147483647 h 81"/>
              <a:gd name="T42" fmla="*/ 2147483647 w 86"/>
              <a:gd name="T43" fmla="*/ 2147483647 h 81"/>
              <a:gd name="T44" fmla="*/ 2147483647 w 86"/>
              <a:gd name="T45" fmla="*/ 2147483647 h 81"/>
              <a:gd name="T46" fmla="*/ 2147483647 w 86"/>
              <a:gd name="T47" fmla="*/ 2147483647 h 81"/>
              <a:gd name="T48" fmla="*/ 2147483647 w 86"/>
              <a:gd name="T49" fmla="*/ 2147483647 h 81"/>
              <a:gd name="T50" fmla="*/ 2147483647 w 86"/>
              <a:gd name="T51" fmla="*/ 2147483647 h 81"/>
              <a:gd name="T52" fmla="*/ 2147483647 w 86"/>
              <a:gd name="T53" fmla="*/ 2147483647 h 81"/>
              <a:gd name="T54" fmla="*/ 2147483647 w 86"/>
              <a:gd name="T55" fmla="*/ 2147483647 h 81"/>
              <a:gd name="T56" fmla="*/ 2147483647 w 86"/>
              <a:gd name="T57" fmla="*/ 2147483647 h 81"/>
              <a:gd name="T58" fmla="*/ 2147483647 w 86"/>
              <a:gd name="T59" fmla="*/ 2147483647 h 81"/>
              <a:gd name="T60" fmla="*/ 2147483647 w 86"/>
              <a:gd name="T61" fmla="*/ 2147483647 h 81"/>
              <a:gd name="T62" fmla="*/ 2147483647 w 86"/>
              <a:gd name="T63" fmla="*/ 2147483647 h 81"/>
              <a:gd name="T64" fmla="*/ 2147483647 w 86"/>
              <a:gd name="T65" fmla="*/ 2147483647 h 81"/>
              <a:gd name="T66" fmla="*/ 2147483647 w 86"/>
              <a:gd name="T67" fmla="*/ 2147483647 h 81"/>
              <a:gd name="T68" fmla="*/ 2147483647 w 86"/>
              <a:gd name="T69" fmla="*/ 2147483647 h 81"/>
              <a:gd name="T70" fmla="*/ 2147483647 w 86"/>
              <a:gd name="T71" fmla="*/ 2147483647 h 81"/>
              <a:gd name="T72" fmla="*/ 0 w 86"/>
              <a:gd name="T73" fmla="*/ 2147483647 h 81"/>
              <a:gd name="T74" fmla="*/ 2147483647 w 86"/>
              <a:gd name="T75" fmla="*/ 2147483647 h 81"/>
              <a:gd name="T76" fmla="*/ 2147483647 w 86"/>
              <a:gd name="T77" fmla="*/ 2147483647 h 81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86"/>
              <a:gd name="T118" fmla="*/ 0 h 81"/>
              <a:gd name="T119" fmla="*/ 86 w 86"/>
              <a:gd name="T120" fmla="*/ 81 h 81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86" h="81">
                <a:moveTo>
                  <a:pt x="1" y="66"/>
                </a:moveTo>
                <a:cubicBezTo>
                  <a:pt x="4" y="69"/>
                  <a:pt x="8" y="74"/>
                  <a:pt x="8" y="74"/>
                </a:cubicBezTo>
                <a:cubicBezTo>
                  <a:pt x="11" y="72"/>
                  <a:pt x="10" y="72"/>
                  <a:pt x="14" y="73"/>
                </a:cubicBezTo>
                <a:cubicBezTo>
                  <a:pt x="17" y="76"/>
                  <a:pt x="15" y="75"/>
                  <a:pt x="21" y="76"/>
                </a:cubicBezTo>
                <a:cubicBezTo>
                  <a:pt x="19" y="81"/>
                  <a:pt x="22" y="80"/>
                  <a:pt x="26" y="79"/>
                </a:cubicBezTo>
                <a:cubicBezTo>
                  <a:pt x="28" y="77"/>
                  <a:pt x="33" y="74"/>
                  <a:pt x="33" y="74"/>
                </a:cubicBezTo>
                <a:cubicBezTo>
                  <a:pt x="34" y="72"/>
                  <a:pt x="36" y="69"/>
                  <a:pt x="36" y="69"/>
                </a:cubicBezTo>
                <a:cubicBezTo>
                  <a:pt x="38" y="62"/>
                  <a:pt x="36" y="62"/>
                  <a:pt x="44" y="63"/>
                </a:cubicBezTo>
                <a:cubicBezTo>
                  <a:pt x="45" y="64"/>
                  <a:pt x="47" y="66"/>
                  <a:pt x="47" y="66"/>
                </a:cubicBezTo>
                <a:cubicBezTo>
                  <a:pt x="52" y="64"/>
                  <a:pt x="51" y="63"/>
                  <a:pt x="58" y="62"/>
                </a:cubicBezTo>
                <a:cubicBezTo>
                  <a:pt x="60" y="60"/>
                  <a:pt x="61" y="58"/>
                  <a:pt x="63" y="56"/>
                </a:cubicBezTo>
                <a:cubicBezTo>
                  <a:pt x="67" y="57"/>
                  <a:pt x="67" y="58"/>
                  <a:pt x="71" y="57"/>
                </a:cubicBezTo>
                <a:cubicBezTo>
                  <a:pt x="74" y="54"/>
                  <a:pt x="72" y="47"/>
                  <a:pt x="70" y="43"/>
                </a:cubicBezTo>
                <a:cubicBezTo>
                  <a:pt x="69" y="42"/>
                  <a:pt x="67" y="40"/>
                  <a:pt x="67" y="40"/>
                </a:cubicBezTo>
                <a:cubicBezTo>
                  <a:pt x="68" y="34"/>
                  <a:pt x="70" y="28"/>
                  <a:pt x="76" y="25"/>
                </a:cubicBezTo>
                <a:cubicBezTo>
                  <a:pt x="73" y="19"/>
                  <a:pt x="75" y="18"/>
                  <a:pt x="81" y="16"/>
                </a:cubicBezTo>
                <a:cubicBezTo>
                  <a:pt x="86" y="11"/>
                  <a:pt x="76" y="14"/>
                  <a:pt x="73" y="11"/>
                </a:cubicBezTo>
                <a:cubicBezTo>
                  <a:pt x="70" y="8"/>
                  <a:pt x="69" y="4"/>
                  <a:pt x="67" y="0"/>
                </a:cubicBezTo>
                <a:cubicBezTo>
                  <a:pt x="63" y="1"/>
                  <a:pt x="64" y="2"/>
                  <a:pt x="66" y="4"/>
                </a:cubicBezTo>
                <a:cubicBezTo>
                  <a:pt x="65" y="6"/>
                  <a:pt x="63" y="10"/>
                  <a:pt x="63" y="10"/>
                </a:cubicBezTo>
                <a:cubicBezTo>
                  <a:pt x="61" y="8"/>
                  <a:pt x="55" y="4"/>
                  <a:pt x="55" y="4"/>
                </a:cubicBezTo>
                <a:cubicBezTo>
                  <a:pt x="53" y="4"/>
                  <a:pt x="50" y="4"/>
                  <a:pt x="50" y="6"/>
                </a:cubicBezTo>
                <a:cubicBezTo>
                  <a:pt x="50" y="8"/>
                  <a:pt x="53" y="10"/>
                  <a:pt x="53" y="10"/>
                </a:cubicBezTo>
                <a:cubicBezTo>
                  <a:pt x="52" y="11"/>
                  <a:pt x="49" y="14"/>
                  <a:pt x="49" y="14"/>
                </a:cubicBezTo>
                <a:cubicBezTo>
                  <a:pt x="44" y="13"/>
                  <a:pt x="33" y="11"/>
                  <a:pt x="33" y="11"/>
                </a:cubicBezTo>
                <a:cubicBezTo>
                  <a:pt x="32" y="10"/>
                  <a:pt x="30" y="8"/>
                  <a:pt x="30" y="8"/>
                </a:cubicBezTo>
                <a:cubicBezTo>
                  <a:pt x="27" y="9"/>
                  <a:pt x="22" y="12"/>
                  <a:pt x="22" y="12"/>
                </a:cubicBezTo>
                <a:cubicBezTo>
                  <a:pt x="23" y="13"/>
                  <a:pt x="25" y="15"/>
                  <a:pt x="25" y="15"/>
                </a:cubicBezTo>
                <a:cubicBezTo>
                  <a:pt x="24" y="16"/>
                  <a:pt x="21" y="19"/>
                  <a:pt x="21" y="19"/>
                </a:cubicBezTo>
                <a:lnTo>
                  <a:pt x="27" y="25"/>
                </a:lnTo>
                <a:cubicBezTo>
                  <a:pt x="27" y="25"/>
                  <a:pt x="28" y="26"/>
                  <a:pt x="28" y="26"/>
                </a:cubicBezTo>
                <a:cubicBezTo>
                  <a:pt x="26" y="28"/>
                  <a:pt x="25" y="28"/>
                  <a:pt x="28" y="31"/>
                </a:cubicBezTo>
                <a:cubicBezTo>
                  <a:pt x="26" y="35"/>
                  <a:pt x="26" y="34"/>
                  <a:pt x="21" y="35"/>
                </a:cubicBezTo>
                <a:cubicBezTo>
                  <a:pt x="20" y="39"/>
                  <a:pt x="18" y="42"/>
                  <a:pt x="19" y="46"/>
                </a:cubicBezTo>
                <a:cubicBezTo>
                  <a:pt x="19" y="47"/>
                  <a:pt x="21" y="48"/>
                  <a:pt x="21" y="48"/>
                </a:cubicBezTo>
                <a:lnTo>
                  <a:pt x="1" y="64"/>
                </a:lnTo>
                <a:cubicBezTo>
                  <a:pt x="1" y="64"/>
                  <a:pt x="0" y="65"/>
                  <a:pt x="0" y="65"/>
                </a:cubicBezTo>
                <a:lnTo>
                  <a:pt x="2" y="67"/>
                </a:lnTo>
                <a:cubicBezTo>
                  <a:pt x="2" y="67"/>
                  <a:pt x="1" y="66"/>
                  <a:pt x="1" y="66"/>
                </a:cubicBezTo>
                <a:close/>
              </a:path>
            </a:pathLst>
          </a:custGeom>
          <a:solidFill>
            <a:srgbClr val="66FFFF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54" name="Сергачский"/>
          <p:cNvSpPr>
            <a:spLocks/>
          </p:cNvSpPr>
          <p:nvPr/>
        </p:nvSpPr>
        <p:spPr bwMode="auto">
          <a:xfrm>
            <a:off x="3448050" y="4905375"/>
            <a:ext cx="704850" cy="857250"/>
          </a:xfrm>
          <a:custGeom>
            <a:avLst/>
            <a:gdLst>
              <a:gd name="T0" fmla="*/ 2147483647 w 74"/>
              <a:gd name="T1" fmla="*/ 2147483647 h 90"/>
              <a:gd name="T2" fmla="*/ 2147483647 w 74"/>
              <a:gd name="T3" fmla="*/ 2147483647 h 90"/>
              <a:gd name="T4" fmla="*/ 2147483647 w 74"/>
              <a:gd name="T5" fmla="*/ 2147483647 h 90"/>
              <a:gd name="T6" fmla="*/ 2147483647 w 74"/>
              <a:gd name="T7" fmla="*/ 2147483647 h 90"/>
              <a:gd name="T8" fmla="*/ 2147483647 w 74"/>
              <a:gd name="T9" fmla="*/ 2147483647 h 90"/>
              <a:gd name="T10" fmla="*/ 2147483647 w 74"/>
              <a:gd name="T11" fmla="*/ 2147483647 h 90"/>
              <a:gd name="T12" fmla="*/ 2147483647 w 74"/>
              <a:gd name="T13" fmla="*/ 2147483647 h 90"/>
              <a:gd name="T14" fmla="*/ 2147483647 w 74"/>
              <a:gd name="T15" fmla="*/ 2147483647 h 90"/>
              <a:gd name="T16" fmla="*/ 2147483647 w 74"/>
              <a:gd name="T17" fmla="*/ 2147483647 h 90"/>
              <a:gd name="T18" fmla="*/ 2147483647 w 74"/>
              <a:gd name="T19" fmla="*/ 2147483647 h 90"/>
              <a:gd name="T20" fmla="*/ 2147483647 w 74"/>
              <a:gd name="T21" fmla="*/ 2147483647 h 90"/>
              <a:gd name="T22" fmla="*/ 2147483647 w 74"/>
              <a:gd name="T23" fmla="*/ 2147483647 h 90"/>
              <a:gd name="T24" fmla="*/ 2147483647 w 74"/>
              <a:gd name="T25" fmla="*/ 2147483647 h 90"/>
              <a:gd name="T26" fmla="*/ 2147483647 w 74"/>
              <a:gd name="T27" fmla="*/ 2147483647 h 90"/>
              <a:gd name="T28" fmla="*/ 2147483647 w 74"/>
              <a:gd name="T29" fmla="*/ 2147483647 h 90"/>
              <a:gd name="T30" fmla="*/ 2147483647 w 74"/>
              <a:gd name="T31" fmla="*/ 2147483647 h 90"/>
              <a:gd name="T32" fmla="*/ 2147483647 w 74"/>
              <a:gd name="T33" fmla="*/ 2147483647 h 90"/>
              <a:gd name="T34" fmla="*/ 2147483647 w 74"/>
              <a:gd name="T35" fmla="*/ 2147483647 h 90"/>
              <a:gd name="T36" fmla="*/ 2147483647 w 74"/>
              <a:gd name="T37" fmla="*/ 2147483647 h 90"/>
              <a:gd name="T38" fmla="*/ 2147483647 w 74"/>
              <a:gd name="T39" fmla="*/ 2147483647 h 90"/>
              <a:gd name="T40" fmla="*/ 2147483647 w 74"/>
              <a:gd name="T41" fmla="*/ 2147483647 h 90"/>
              <a:gd name="T42" fmla="*/ 2147483647 w 74"/>
              <a:gd name="T43" fmla="*/ 2147483647 h 90"/>
              <a:gd name="T44" fmla="*/ 2147483647 w 74"/>
              <a:gd name="T45" fmla="*/ 2147483647 h 90"/>
              <a:gd name="T46" fmla="*/ 2147483647 w 74"/>
              <a:gd name="T47" fmla="*/ 2147483647 h 90"/>
              <a:gd name="T48" fmla="*/ 2147483647 w 74"/>
              <a:gd name="T49" fmla="*/ 2147483647 h 90"/>
              <a:gd name="T50" fmla="*/ 2147483647 w 74"/>
              <a:gd name="T51" fmla="*/ 2147483647 h 90"/>
              <a:gd name="T52" fmla="*/ 2147483647 w 74"/>
              <a:gd name="T53" fmla="*/ 2147483647 h 90"/>
              <a:gd name="T54" fmla="*/ 2147483647 w 74"/>
              <a:gd name="T55" fmla="*/ 2147483647 h 90"/>
              <a:gd name="T56" fmla="*/ 2147483647 w 74"/>
              <a:gd name="T57" fmla="*/ 2147483647 h 90"/>
              <a:gd name="T58" fmla="*/ 2147483647 w 74"/>
              <a:gd name="T59" fmla="*/ 2147483647 h 90"/>
              <a:gd name="T60" fmla="*/ 2147483647 w 74"/>
              <a:gd name="T61" fmla="*/ 2147483647 h 90"/>
              <a:gd name="T62" fmla="*/ 2147483647 w 74"/>
              <a:gd name="T63" fmla="*/ 2147483647 h 90"/>
              <a:gd name="T64" fmla="*/ 2147483647 w 74"/>
              <a:gd name="T65" fmla="*/ 2147483647 h 90"/>
              <a:gd name="T66" fmla="*/ 2147483647 w 74"/>
              <a:gd name="T67" fmla="*/ 2147483647 h 90"/>
              <a:gd name="T68" fmla="*/ 2147483647 w 74"/>
              <a:gd name="T69" fmla="*/ 2147483647 h 90"/>
              <a:gd name="T70" fmla="*/ 2147483647 w 74"/>
              <a:gd name="T71" fmla="*/ 2147483647 h 90"/>
              <a:gd name="T72" fmla="*/ 2147483647 w 74"/>
              <a:gd name="T73" fmla="*/ 2147483647 h 90"/>
              <a:gd name="T74" fmla="*/ 2147483647 w 74"/>
              <a:gd name="T75" fmla="*/ 2147483647 h 90"/>
              <a:gd name="T76" fmla="*/ 2147483647 w 74"/>
              <a:gd name="T77" fmla="*/ 2147483647 h 90"/>
              <a:gd name="T78" fmla="*/ 2147483647 w 74"/>
              <a:gd name="T79" fmla="*/ 2147483647 h 90"/>
              <a:gd name="T80" fmla="*/ 2147483647 w 74"/>
              <a:gd name="T81" fmla="*/ 2147483647 h 90"/>
              <a:gd name="T82" fmla="*/ 0 w 74"/>
              <a:gd name="T83" fmla="*/ 2147483647 h 90"/>
              <a:gd name="T84" fmla="*/ 2147483647 w 74"/>
              <a:gd name="T85" fmla="*/ 2147483647 h 90"/>
              <a:gd name="T86" fmla="*/ 2147483647 w 74"/>
              <a:gd name="T87" fmla="*/ 2147483647 h 90"/>
              <a:gd name="T88" fmla="*/ 2147483647 w 74"/>
              <a:gd name="T89" fmla="*/ 2147483647 h 90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74"/>
              <a:gd name="T136" fmla="*/ 0 h 90"/>
              <a:gd name="T137" fmla="*/ 74 w 74"/>
              <a:gd name="T138" fmla="*/ 90 h 90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74" h="90">
                <a:moveTo>
                  <a:pt x="3" y="67"/>
                </a:moveTo>
                <a:cubicBezTo>
                  <a:pt x="2" y="70"/>
                  <a:pt x="1" y="76"/>
                  <a:pt x="1" y="76"/>
                </a:cubicBezTo>
                <a:cubicBezTo>
                  <a:pt x="2" y="77"/>
                  <a:pt x="2" y="79"/>
                  <a:pt x="4" y="79"/>
                </a:cubicBezTo>
                <a:cubicBezTo>
                  <a:pt x="5" y="79"/>
                  <a:pt x="8" y="77"/>
                  <a:pt x="8" y="77"/>
                </a:cubicBezTo>
                <a:cubicBezTo>
                  <a:pt x="13" y="80"/>
                  <a:pt x="4" y="77"/>
                  <a:pt x="9" y="83"/>
                </a:cubicBezTo>
                <a:cubicBezTo>
                  <a:pt x="11" y="85"/>
                  <a:pt x="17" y="87"/>
                  <a:pt x="17" y="87"/>
                </a:cubicBezTo>
                <a:cubicBezTo>
                  <a:pt x="19" y="90"/>
                  <a:pt x="20" y="89"/>
                  <a:pt x="19" y="86"/>
                </a:cubicBezTo>
                <a:cubicBezTo>
                  <a:pt x="21" y="81"/>
                  <a:pt x="20" y="83"/>
                  <a:pt x="23" y="81"/>
                </a:cubicBezTo>
                <a:cubicBezTo>
                  <a:pt x="25" y="77"/>
                  <a:pt x="27" y="81"/>
                  <a:pt x="30" y="79"/>
                </a:cubicBezTo>
                <a:cubicBezTo>
                  <a:pt x="28" y="76"/>
                  <a:pt x="25" y="74"/>
                  <a:pt x="23" y="70"/>
                </a:cubicBezTo>
                <a:cubicBezTo>
                  <a:pt x="23" y="69"/>
                  <a:pt x="23" y="67"/>
                  <a:pt x="24" y="67"/>
                </a:cubicBezTo>
                <a:cubicBezTo>
                  <a:pt x="25" y="67"/>
                  <a:pt x="28" y="69"/>
                  <a:pt x="28" y="69"/>
                </a:cubicBezTo>
                <a:cubicBezTo>
                  <a:pt x="34" y="66"/>
                  <a:pt x="31" y="67"/>
                  <a:pt x="37" y="68"/>
                </a:cubicBezTo>
                <a:cubicBezTo>
                  <a:pt x="43" y="67"/>
                  <a:pt x="41" y="65"/>
                  <a:pt x="43" y="60"/>
                </a:cubicBezTo>
                <a:cubicBezTo>
                  <a:pt x="49" y="61"/>
                  <a:pt x="54" y="62"/>
                  <a:pt x="58" y="66"/>
                </a:cubicBezTo>
                <a:cubicBezTo>
                  <a:pt x="64" y="64"/>
                  <a:pt x="60" y="60"/>
                  <a:pt x="67" y="63"/>
                </a:cubicBezTo>
                <a:cubicBezTo>
                  <a:pt x="72" y="61"/>
                  <a:pt x="71" y="61"/>
                  <a:pt x="73" y="56"/>
                </a:cubicBezTo>
                <a:cubicBezTo>
                  <a:pt x="71" y="50"/>
                  <a:pt x="69" y="49"/>
                  <a:pt x="63" y="48"/>
                </a:cubicBezTo>
                <a:cubicBezTo>
                  <a:pt x="60" y="42"/>
                  <a:pt x="62" y="44"/>
                  <a:pt x="56" y="43"/>
                </a:cubicBezTo>
                <a:cubicBezTo>
                  <a:pt x="55" y="40"/>
                  <a:pt x="55" y="38"/>
                  <a:pt x="58" y="37"/>
                </a:cubicBezTo>
                <a:cubicBezTo>
                  <a:pt x="59" y="34"/>
                  <a:pt x="59" y="33"/>
                  <a:pt x="56" y="32"/>
                </a:cubicBezTo>
                <a:cubicBezTo>
                  <a:pt x="56" y="32"/>
                  <a:pt x="53" y="28"/>
                  <a:pt x="56" y="28"/>
                </a:cubicBezTo>
                <a:cubicBezTo>
                  <a:pt x="57" y="28"/>
                  <a:pt x="60" y="30"/>
                  <a:pt x="60" y="30"/>
                </a:cubicBezTo>
                <a:cubicBezTo>
                  <a:pt x="61" y="33"/>
                  <a:pt x="62" y="34"/>
                  <a:pt x="64" y="31"/>
                </a:cubicBezTo>
                <a:cubicBezTo>
                  <a:pt x="63" y="28"/>
                  <a:pt x="63" y="27"/>
                  <a:pt x="66" y="26"/>
                </a:cubicBezTo>
                <a:cubicBezTo>
                  <a:pt x="67" y="23"/>
                  <a:pt x="68" y="21"/>
                  <a:pt x="71" y="23"/>
                </a:cubicBezTo>
                <a:cubicBezTo>
                  <a:pt x="73" y="19"/>
                  <a:pt x="74" y="14"/>
                  <a:pt x="69" y="12"/>
                </a:cubicBezTo>
                <a:cubicBezTo>
                  <a:pt x="68" y="11"/>
                  <a:pt x="68" y="9"/>
                  <a:pt x="66" y="9"/>
                </a:cubicBezTo>
                <a:cubicBezTo>
                  <a:pt x="63" y="9"/>
                  <a:pt x="58" y="12"/>
                  <a:pt x="58" y="12"/>
                </a:cubicBezTo>
                <a:cubicBezTo>
                  <a:pt x="57" y="12"/>
                  <a:pt x="54" y="11"/>
                  <a:pt x="54" y="9"/>
                </a:cubicBezTo>
                <a:cubicBezTo>
                  <a:pt x="54" y="7"/>
                  <a:pt x="57" y="3"/>
                  <a:pt x="57" y="3"/>
                </a:cubicBezTo>
                <a:cubicBezTo>
                  <a:pt x="56" y="0"/>
                  <a:pt x="44" y="7"/>
                  <a:pt x="40" y="9"/>
                </a:cubicBezTo>
                <a:cubicBezTo>
                  <a:pt x="38" y="10"/>
                  <a:pt x="34" y="12"/>
                  <a:pt x="34" y="12"/>
                </a:cubicBezTo>
                <a:cubicBezTo>
                  <a:pt x="32" y="17"/>
                  <a:pt x="33" y="15"/>
                  <a:pt x="30" y="17"/>
                </a:cubicBezTo>
                <a:cubicBezTo>
                  <a:pt x="29" y="18"/>
                  <a:pt x="29" y="20"/>
                  <a:pt x="27" y="20"/>
                </a:cubicBezTo>
                <a:cubicBezTo>
                  <a:pt x="26" y="20"/>
                  <a:pt x="23" y="18"/>
                  <a:pt x="23" y="18"/>
                </a:cubicBezTo>
                <a:cubicBezTo>
                  <a:pt x="19" y="19"/>
                  <a:pt x="19" y="20"/>
                  <a:pt x="18" y="24"/>
                </a:cubicBezTo>
                <a:cubicBezTo>
                  <a:pt x="14" y="22"/>
                  <a:pt x="12" y="26"/>
                  <a:pt x="9" y="28"/>
                </a:cubicBezTo>
                <a:cubicBezTo>
                  <a:pt x="8" y="28"/>
                  <a:pt x="7" y="29"/>
                  <a:pt x="7" y="29"/>
                </a:cubicBezTo>
                <a:cubicBezTo>
                  <a:pt x="8" y="33"/>
                  <a:pt x="10" y="35"/>
                  <a:pt x="6" y="37"/>
                </a:cubicBezTo>
                <a:cubicBezTo>
                  <a:pt x="4" y="40"/>
                  <a:pt x="3" y="40"/>
                  <a:pt x="1" y="44"/>
                </a:cubicBezTo>
                <a:cubicBezTo>
                  <a:pt x="1" y="45"/>
                  <a:pt x="0" y="46"/>
                  <a:pt x="0" y="46"/>
                </a:cubicBezTo>
                <a:cubicBezTo>
                  <a:pt x="2" y="49"/>
                  <a:pt x="3" y="52"/>
                  <a:pt x="4" y="55"/>
                </a:cubicBezTo>
                <a:cubicBezTo>
                  <a:pt x="5" y="56"/>
                  <a:pt x="6" y="59"/>
                  <a:pt x="6" y="59"/>
                </a:cubicBezTo>
                <a:cubicBezTo>
                  <a:pt x="5" y="63"/>
                  <a:pt x="2" y="66"/>
                  <a:pt x="2" y="70"/>
                </a:cubicBezTo>
              </a:path>
            </a:pathLst>
          </a:custGeom>
          <a:solidFill>
            <a:srgbClr val="FF99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55" name="Краснооктябрьский"/>
          <p:cNvSpPr>
            <a:spLocks/>
          </p:cNvSpPr>
          <p:nvPr/>
        </p:nvSpPr>
        <p:spPr bwMode="auto">
          <a:xfrm>
            <a:off x="3609975" y="5476875"/>
            <a:ext cx="590550" cy="714375"/>
          </a:xfrm>
          <a:custGeom>
            <a:avLst/>
            <a:gdLst>
              <a:gd name="T0" fmla="*/ 2147483647 w 62"/>
              <a:gd name="T1" fmla="*/ 2147483647 h 75"/>
              <a:gd name="T2" fmla="*/ 2147483647 w 62"/>
              <a:gd name="T3" fmla="*/ 2147483647 h 75"/>
              <a:gd name="T4" fmla="*/ 2147483647 w 62"/>
              <a:gd name="T5" fmla="*/ 2147483647 h 75"/>
              <a:gd name="T6" fmla="*/ 2147483647 w 62"/>
              <a:gd name="T7" fmla="*/ 2147483647 h 75"/>
              <a:gd name="T8" fmla="*/ 0 w 62"/>
              <a:gd name="T9" fmla="*/ 2147483647 h 75"/>
              <a:gd name="T10" fmla="*/ 2147483647 w 62"/>
              <a:gd name="T11" fmla="*/ 2147483647 h 75"/>
              <a:gd name="T12" fmla="*/ 2147483647 w 62"/>
              <a:gd name="T13" fmla="*/ 2147483647 h 75"/>
              <a:gd name="T14" fmla="*/ 2147483647 w 62"/>
              <a:gd name="T15" fmla="*/ 2147483647 h 75"/>
              <a:gd name="T16" fmla="*/ 2147483647 w 62"/>
              <a:gd name="T17" fmla="*/ 2147483647 h 75"/>
              <a:gd name="T18" fmla="*/ 2147483647 w 62"/>
              <a:gd name="T19" fmla="*/ 2147483647 h 75"/>
              <a:gd name="T20" fmla="*/ 2147483647 w 62"/>
              <a:gd name="T21" fmla="*/ 2147483647 h 75"/>
              <a:gd name="T22" fmla="*/ 2147483647 w 62"/>
              <a:gd name="T23" fmla="*/ 2147483647 h 75"/>
              <a:gd name="T24" fmla="*/ 2147483647 w 62"/>
              <a:gd name="T25" fmla="*/ 2147483647 h 75"/>
              <a:gd name="T26" fmla="*/ 2147483647 w 62"/>
              <a:gd name="T27" fmla="*/ 2147483647 h 75"/>
              <a:gd name="T28" fmla="*/ 2147483647 w 62"/>
              <a:gd name="T29" fmla="*/ 2147483647 h 75"/>
              <a:gd name="T30" fmla="*/ 2147483647 w 62"/>
              <a:gd name="T31" fmla="*/ 2147483647 h 75"/>
              <a:gd name="T32" fmla="*/ 2147483647 w 62"/>
              <a:gd name="T33" fmla="*/ 2147483647 h 75"/>
              <a:gd name="T34" fmla="*/ 2147483647 w 62"/>
              <a:gd name="T35" fmla="*/ 2147483647 h 75"/>
              <a:gd name="T36" fmla="*/ 2147483647 w 62"/>
              <a:gd name="T37" fmla="*/ 2147483647 h 75"/>
              <a:gd name="T38" fmla="*/ 2147483647 w 62"/>
              <a:gd name="T39" fmla="*/ 0 h 75"/>
              <a:gd name="T40" fmla="*/ 2147483647 w 62"/>
              <a:gd name="T41" fmla="*/ 2147483647 h 75"/>
              <a:gd name="T42" fmla="*/ 2147483647 w 62"/>
              <a:gd name="T43" fmla="*/ 2147483647 h 75"/>
              <a:gd name="T44" fmla="*/ 2147483647 w 62"/>
              <a:gd name="T45" fmla="*/ 0 h 75"/>
              <a:gd name="T46" fmla="*/ 2147483647 w 62"/>
              <a:gd name="T47" fmla="*/ 2147483647 h 75"/>
              <a:gd name="T48" fmla="*/ 2147483647 w 62"/>
              <a:gd name="T49" fmla="*/ 2147483647 h 75"/>
              <a:gd name="T50" fmla="*/ 2147483647 w 62"/>
              <a:gd name="T51" fmla="*/ 2147483647 h 75"/>
              <a:gd name="T52" fmla="*/ 2147483647 w 62"/>
              <a:gd name="T53" fmla="*/ 2147483647 h 75"/>
              <a:gd name="T54" fmla="*/ 2147483647 w 62"/>
              <a:gd name="T55" fmla="*/ 2147483647 h 75"/>
              <a:gd name="T56" fmla="*/ 2147483647 w 62"/>
              <a:gd name="T57" fmla="*/ 2147483647 h 75"/>
              <a:gd name="T58" fmla="*/ 2147483647 w 62"/>
              <a:gd name="T59" fmla="*/ 2147483647 h 75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62"/>
              <a:gd name="T91" fmla="*/ 0 h 75"/>
              <a:gd name="T92" fmla="*/ 62 w 62"/>
              <a:gd name="T93" fmla="*/ 75 h 75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62" h="75">
                <a:moveTo>
                  <a:pt x="2" y="29"/>
                </a:moveTo>
                <a:cubicBezTo>
                  <a:pt x="3" y="31"/>
                  <a:pt x="5" y="32"/>
                  <a:pt x="6" y="34"/>
                </a:cubicBezTo>
                <a:cubicBezTo>
                  <a:pt x="5" y="36"/>
                  <a:pt x="7" y="41"/>
                  <a:pt x="7" y="41"/>
                </a:cubicBezTo>
                <a:cubicBezTo>
                  <a:pt x="4" y="42"/>
                  <a:pt x="2" y="42"/>
                  <a:pt x="1" y="45"/>
                </a:cubicBezTo>
                <a:cubicBezTo>
                  <a:pt x="2" y="48"/>
                  <a:pt x="1" y="49"/>
                  <a:pt x="0" y="52"/>
                </a:cubicBezTo>
                <a:cubicBezTo>
                  <a:pt x="0" y="53"/>
                  <a:pt x="0" y="54"/>
                  <a:pt x="1" y="54"/>
                </a:cubicBezTo>
                <a:cubicBezTo>
                  <a:pt x="2" y="54"/>
                  <a:pt x="5" y="52"/>
                  <a:pt x="5" y="52"/>
                </a:cubicBezTo>
                <a:cubicBezTo>
                  <a:pt x="15" y="53"/>
                  <a:pt x="12" y="55"/>
                  <a:pt x="19" y="59"/>
                </a:cubicBezTo>
                <a:cubicBezTo>
                  <a:pt x="21" y="63"/>
                  <a:pt x="21" y="70"/>
                  <a:pt x="26" y="72"/>
                </a:cubicBezTo>
                <a:cubicBezTo>
                  <a:pt x="28" y="75"/>
                  <a:pt x="29" y="74"/>
                  <a:pt x="30" y="71"/>
                </a:cubicBezTo>
                <a:cubicBezTo>
                  <a:pt x="28" y="64"/>
                  <a:pt x="33" y="63"/>
                  <a:pt x="38" y="61"/>
                </a:cubicBezTo>
                <a:cubicBezTo>
                  <a:pt x="40" y="58"/>
                  <a:pt x="38" y="55"/>
                  <a:pt x="35" y="54"/>
                </a:cubicBezTo>
                <a:cubicBezTo>
                  <a:pt x="33" y="50"/>
                  <a:pt x="30" y="44"/>
                  <a:pt x="36" y="41"/>
                </a:cubicBezTo>
                <a:cubicBezTo>
                  <a:pt x="37" y="38"/>
                  <a:pt x="37" y="36"/>
                  <a:pt x="40" y="35"/>
                </a:cubicBezTo>
                <a:cubicBezTo>
                  <a:pt x="41" y="33"/>
                  <a:pt x="43" y="32"/>
                  <a:pt x="45" y="30"/>
                </a:cubicBezTo>
                <a:cubicBezTo>
                  <a:pt x="52" y="32"/>
                  <a:pt x="49" y="33"/>
                  <a:pt x="55" y="31"/>
                </a:cubicBezTo>
                <a:cubicBezTo>
                  <a:pt x="57" y="28"/>
                  <a:pt x="57" y="26"/>
                  <a:pt x="60" y="24"/>
                </a:cubicBezTo>
                <a:cubicBezTo>
                  <a:pt x="62" y="21"/>
                  <a:pt x="60" y="18"/>
                  <a:pt x="59" y="15"/>
                </a:cubicBezTo>
                <a:cubicBezTo>
                  <a:pt x="60" y="12"/>
                  <a:pt x="61" y="9"/>
                  <a:pt x="62" y="6"/>
                </a:cubicBezTo>
                <a:cubicBezTo>
                  <a:pt x="61" y="3"/>
                  <a:pt x="57" y="0"/>
                  <a:pt x="57" y="0"/>
                </a:cubicBezTo>
                <a:cubicBezTo>
                  <a:pt x="55" y="1"/>
                  <a:pt x="50" y="3"/>
                  <a:pt x="50" y="3"/>
                </a:cubicBezTo>
                <a:cubicBezTo>
                  <a:pt x="47" y="2"/>
                  <a:pt x="46" y="2"/>
                  <a:pt x="44" y="5"/>
                </a:cubicBezTo>
                <a:cubicBezTo>
                  <a:pt x="39" y="4"/>
                  <a:pt x="35" y="2"/>
                  <a:pt x="30" y="0"/>
                </a:cubicBezTo>
                <a:cubicBezTo>
                  <a:pt x="24" y="1"/>
                  <a:pt x="26" y="6"/>
                  <a:pt x="21" y="8"/>
                </a:cubicBezTo>
                <a:cubicBezTo>
                  <a:pt x="18" y="7"/>
                  <a:pt x="12" y="9"/>
                  <a:pt x="12" y="9"/>
                </a:cubicBezTo>
                <a:cubicBezTo>
                  <a:pt x="7" y="7"/>
                  <a:pt x="9" y="6"/>
                  <a:pt x="6" y="8"/>
                </a:cubicBezTo>
                <a:cubicBezTo>
                  <a:pt x="8" y="12"/>
                  <a:pt x="8" y="16"/>
                  <a:pt x="12" y="18"/>
                </a:cubicBezTo>
                <a:cubicBezTo>
                  <a:pt x="10" y="21"/>
                  <a:pt x="8" y="21"/>
                  <a:pt x="5" y="22"/>
                </a:cubicBezTo>
                <a:cubicBezTo>
                  <a:pt x="4" y="24"/>
                  <a:pt x="2" y="26"/>
                  <a:pt x="1" y="28"/>
                </a:cubicBezTo>
                <a:cubicBezTo>
                  <a:pt x="2" y="30"/>
                  <a:pt x="1" y="29"/>
                  <a:pt x="3" y="31"/>
                </a:cubicBezTo>
              </a:path>
            </a:pathLst>
          </a:custGeom>
          <a:solidFill>
            <a:srgbClr val="66FFFF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56" name="Сеченовский"/>
          <p:cNvSpPr>
            <a:spLocks/>
          </p:cNvSpPr>
          <p:nvPr/>
        </p:nvSpPr>
        <p:spPr bwMode="auto">
          <a:xfrm>
            <a:off x="3905250" y="5524500"/>
            <a:ext cx="762000" cy="847725"/>
          </a:xfrm>
          <a:custGeom>
            <a:avLst/>
            <a:gdLst>
              <a:gd name="T0" fmla="*/ 2147483647 w 80"/>
              <a:gd name="T1" fmla="*/ 2147483647 h 89"/>
              <a:gd name="T2" fmla="*/ 2147483647 w 80"/>
              <a:gd name="T3" fmla="*/ 2147483647 h 89"/>
              <a:gd name="T4" fmla="*/ 2147483647 w 80"/>
              <a:gd name="T5" fmla="*/ 2147483647 h 89"/>
              <a:gd name="T6" fmla="*/ 2147483647 w 80"/>
              <a:gd name="T7" fmla="*/ 2147483647 h 89"/>
              <a:gd name="T8" fmla="*/ 2147483647 w 80"/>
              <a:gd name="T9" fmla="*/ 2147483647 h 89"/>
              <a:gd name="T10" fmla="*/ 2147483647 w 80"/>
              <a:gd name="T11" fmla="*/ 2147483647 h 89"/>
              <a:gd name="T12" fmla="*/ 2147483647 w 80"/>
              <a:gd name="T13" fmla="*/ 2147483647 h 89"/>
              <a:gd name="T14" fmla="*/ 2147483647 w 80"/>
              <a:gd name="T15" fmla="*/ 2147483647 h 89"/>
              <a:gd name="T16" fmla="*/ 2147483647 w 80"/>
              <a:gd name="T17" fmla="*/ 2147483647 h 89"/>
              <a:gd name="T18" fmla="*/ 2147483647 w 80"/>
              <a:gd name="T19" fmla="*/ 2147483647 h 89"/>
              <a:gd name="T20" fmla="*/ 2147483647 w 80"/>
              <a:gd name="T21" fmla="*/ 2147483647 h 89"/>
              <a:gd name="T22" fmla="*/ 2147483647 w 80"/>
              <a:gd name="T23" fmla="*/ 2147483647 h 89"/>
              <a:gd name="T24" fmla="*/ 2147483647 w 80"/>
              <a:gd name="T25" fmla="*/ 2147483647 h 89"/>
              <a:gd name="T26" fmla="*/ 2147483647 w 80"/>
              <a:gd name="T27" fmla="*/ 2147483647 h 89"/>
              <a:gd name="T28" fmla="*/ 2147483647 w 80"/>
              <a:gd name="T29" fmla="*/ 2147483647 h 89"/>
              <a:gd name="T30" fmla="*/ 2147483647 w 80"/>
              <a:gd name="T31" fmla="*/ 2147483647 h 89"/>
              <a:gd name="T32" fmla="*/ 2147483647 w 80"/>
              <a:gd name="T33" fmla="*/ 2147483647 h 89"/>
              <a:gd name="T34" fmla="*/ 2147483647 w 80"/>
              <a:gd name="T35" fmla="*/ 2147483647 h 89"/>
              <a:gd name="T36" fmla="*/ 2147483647 w 80"/>
              <a:gd name="T37" fmla="*/ 2147483647 h 89"/>
              <a:gd name="T38" fmla="*/ 2147483647 w 80"/>
              <a:gd name="T39" fmla="*/ 2147483647 h 89"/>
              <a:gd name="T40" fmla="*/ 2147483647 w 80"/>
              <a:gd name="T41" fmla="*/ 2147483647 h 89"/>
              <a:gd name="T42" fmla="*/ 2147483647 w 80"/>
              <a:gd name="T43" fmla="*/ 2147483647 h 89"/>
              <a:gd name="T44" fmla="*/ 2147483647 w 80"/>
              <a:gd name="T45" fmla="*/ 2147483647 h 89"/>
              <a:gd name="T46" fmla="*/ 2147483647 w 80"/>
              <a:gd name="T47" fmla="*/ 2147483647 h 89"/>
              <a:gd name="T48" fmla="*/ 2147483647 w 80"/>
              <a:gd name="T49" fmla="*/ 2147483647 h 89"/>
              <a:gd name="T50" fmla="*/ 2147483647 w 80"/>
              <a:gd name="T51" fmla="*/ 2147483647 h 89"/>
              <a:gd name="T52" fmla="*/ 2147483647 w 80"/>
              <a:gd name="T53" fmla="*/ 0 h 89"/>
              <a:gd name="T54" fmla="*/ 2147483647 w 80"/>
              <a:gd name="T55" fmla="*/ 2147483647 h 89"/>
              <a:gd name="T56" fmla="*/ 2147483647 w 80"/>
              <a:gd name="T57" fmla="*/ 2147483647 h 89"/>
              <a:gd name="T58" fmla="*/ 2147483647 w 80"/>
              <a:gd name="T59" fmla="*/ 2147483647 h 89"/>
              <a:gd name="T60" fmla="*/ 2147483647 w 80"/>
              <a:gd name="T61" fmla="*/ 2147483647 h 89"/>
              <a:gd name="T62" fmla="*/ 2147483647 w 80"/>
              <a:gd name="T63" fmla="*/ 2147483647 h 89"/>
              <a:gd name="T64" fmla="*/ 2147483647 w 80"/>
              <a:gd name="T65" fmla="*/ 2147483647 h 89"/>
              <a:gd name="T66" fmla="*/ 2147483647 w 80"/>
              <a:gd name="T67" fmla="*/ 2147483647 h 89"/>
              <a:gd name="T68" fmla="*/ 2147483647 w 80"/>
              <a:gd name="T69" fmla="*/ 2147483647 h 89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80"/>
              <a:gd name="T106" fmla="*/ 0 h 89"/>
              <a:gd name="T107" fmla="*/ 80 w 80"/>
              <a:gd name="T108" fmla="*/ 89 h 89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80" h="89">
                <a:moveTo>
                  <a:pt x="7" y="51"/>
                </a:moveTo>
                <a:cubicBezTo>
                  <a:pt x="9" y="50"/>
                  <a:pt x="13" y="48"/>
                  <a:pt x="13" y="48"/>
                </a:cubicBezTo>
                <a:cubicBezTo>
                  <a:pt x="16" y="49"/>
                  <a:pt x="23" y="51"/>
                  <a:pt x="23" y="51"/>
                </a:cubicBezTo>
                <a:cubicBezTo>
                  <a:pt x="24" y="54"/>
                  <a:pt x="25" y="56"/>
                  <a:pt x="26" y="59"/>
                </a:cubicBezTo>
                <a:cubicBezTo>
                  <a:pt x="25" y="62"/>
                  <a:pt x="25" y="64"/>
                  <a:pt x="22" y="65"/>
                </a:cubicBezTo>
                <a:cubicBezTo>
                  <a:pt x="21" y="69"/>
                  <a:pt x="20" y="75"/>
                  <a:pt x="19" y="79"/>
                </a:cubicBezTo>
                <a:cubicBezTo>
                  <a:pt x="19" y="80"/>
                  <a:pt x="17" y="83"/>
                  <a:pt x="17" y="83"/>
                </a:cubicBezTo>
                <a:cubicBezTo>
                  <a:pt x="19" y="89"/>
                  <a:pt x="19" y="82"/>
                  <a:pt x="21" y="87"/>
                </a:cubicBezTo>
                <a:cubicBezTo>
                  <a:pt x="23" y="82"/>
                  <a:pt x="26" y="82"/>
                  <a:pt x="30" y="81"/>
                </a:cubicBezTo>
                <a:cubicBezTo>
                  <a:pt x="33" y="82"/>
                  <a:pt x="38" y="84"/>
                  <a:pt x="38" y="84"/>
                </a:cubicBezTo>
                <a:cubicBezTo>
                  <a:pt x="41" y="83"/>
                  <a:pt x="44" y="81"/>
                  <a:pt x="47" y="80"/>
                </a:cubicBezTo>
                <a:cubicBezTo>
                  <a:pt x="48" y="78"/>
                  <a:pt x="52" y="76"/>
                  <a:pt x="52" y="76"/>
                </a:cubicBezTo>
                <a:cubicBezTo>
                  <a:pt x="53" y="73"/>
                  <a:pt x="56" y="68"/>
                  <a:pt x="56" y="68"/>
                </a:cubicBezTo>
                <a:cubicBezTo>
                  <a:pt x="55" y="66"/>
                  <a:pt x="53" y="61"/>
                  <a:pt x="53" y="61"/>
                </a:cubicBezTo>
                <a:cubicBezTo>
                  <a:pt x="54" y="55"/>
                  <a:pt x="52" y="50"/>
                  <a:pt x="57" y="47"/>
                </a:cubicBezTo>
                <a:cubicBezTo>
                  <a:pt x="58" y="44"/>
                  <a:pt x="63" y="41"/>
                  <a:pt x="63" y="41"/>
                </a:cubicBezTo>
                <a:cubicBezTo>
                  <a:pt x="65" y="38"/>
                  <a:pt x="66" y="38"/>
                  <a:pt x="68" y="34"/>
                </a:cubicBezTo>
                <a:cubicBezTo>
                  <a:pt x="69" y="33"/>
                  <a:pt x="72" y="32"/>
                  <a:pt x="72" y="32"/>
                </a:cubicBezTo>
                <a:cubicBezTo>
                  <a:pt x="75" y="26"/>
                  <a:pt x="69" y="17"/>
                  <a:pt x="77" y="13"/>
                </a:cubicBezTo>
                <a:cubicBezTo>
                  <a:pt x="77" y="13"/>
                  <a:pt x="80" y="9"/>
                  <a:pt x="77" y="9"/>
                </a:cubicBezTo>
                <a:cubicBezTo>
                  <a:pt x="76" y="9"/>
                  <a:pt x="73" y="11"/>
                  <a:pt x="73" y="11"/>
                </a:cubicBezTo>
                <a:cubicBezTo>
                  <a:pt x="71" y="14"/>
                  <a:pt x="71" y="16"/>
                  <a:pt x="68" y="18"/>
                </a:cubicBezTo>
                <a:cubicBezTo>
                  <a:pt x="67" y="15"/>
                  <a:pt x="61" y="13"/>
                  <a:pt x="61" y="13"/>
                </a:cubicBezTo>
                <a:cubicBezTo>
                  <a:pt x="58" y="14"/>
                  <a:pt x="51" y="17"/>
                  <a:pt x="51" y="17"/>
                </a:cubicBezTo>
                <a:cubicBezTo>
                  <a:pt x="50" y="20"/>
                  <a:pt x="43" y="14"/>
                  <a:pt x="43" y="14"/>
                </a:cubicBezTo>
                <a:cubicBezTo>
                  <a:pt x="41" y="10"/>
                  <a:pt x="37" y="14"/>
                  <a:pt x="33" y="12"/>
                </a:cubicBezTo>
                <a:cubicBezTo>
                  <a:pt x="34" y="6"/>
                  <a:pt x="36" y="3"/>
                  <a:pt x="30" y="0"/>
                </a:cubicBezTo>
                <a:cubicBezTo>
                  <a:pt x="29" y="3"/>
                  <a:pt x="30" y="5"/>
                  <a:pt x="28" y="9"/>
                </a:cubicBezTo>
                <a:cubicBezTo>
                  <a:pt x="29" y="15"/>
                  <a:pt x="32" y="22"/>
                  <a:pt x="25" y="25"/>
                </a:cubicBezTo>
                <a:cubicBezTo>
                  <a:pt x="23" y="29"/>
                  <a:pt x="19" y="27"/>
                  <a:pt x="16" y="25"/>
                </a:cubicBezTo>
                <a:cubicBezTo>
                  <a:pt x="14" y="26"/>
                  <a:pt x="10" y="28"/>
                  <a:pt x="10" y="28"/>
                </a:cubicBezTo>
                <a:cubicBezTo>
                  <a:pt x="8" y="33"/>
                  <a:pt x="9" y="31"/>
                  <a:pt x="6" y="33"/>
                </a:cubicBezTo>
                <a:cubicBezTo>
                  <a:pt x="4" y="38"/>
                  <a:pt x="5" y="36"/>
                  <a:pt x="2" y="38"/>
                </a:cubicBezTo>
                <a:cubicBezTo>
                  <a:pt x="0" y="42"/>
                  <a:pt x="3" y="49"/>
                  <a:pt x="7" y="51"/>
                </a:cubicBezTo>
                <a:cubicBezTo>
                  <a:pt x="10" y="50"/>
                  <a:pt x="11" y="50"/>
                  <a:pt x="9" y="50"/>
                </a:cubicBezTo>
              </a:path>
            </a:pathLst>
          </a:custGeom>
          <a:solidFill>
            <a:srgbClr val="66FFFF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57" name="Навашинский"/>
          <p:cNvSpPr>
            <a:spLocks/>
          </p:cNvSpPr>
          <p:nvPr/>
        </p:nvSpPr>
        <p:spPr bwMode="auto">
          <a:xfrm>
            <a:off x="371475" y="4886325"/>
            <a:ext cx="1000125" cy="600075"/>
          </a:xfrm>
          <a:custGeom>
            <a:avLst/>
            <a:gdLst>
              <a:gd name="T0" fmla="*/ 2147483647 w 105"/>
              <a:gd name="T1" fmla="*/ 0 h 63"/>
              <a:gd name="T2" fmla="*/ 2147483647 w 105"/>
              <a:gd name="T3" fmla="*/ 2147483647 h 63"/>
              <a:gd name="T4" fmla="*/ 2147483647 w 105"/>
              <a:gd name="T5" fmla="*/ 2147483647 h 63"/>
              <a:gd name="T6" fmla="*/ 2147483647 w 105"/>
              <a:gd name="T7" fmla="*/ 2147483647 h 63"/>
              <a:gd name="T8" fmla="*/ 2147483647 w 105"/>
              <a:gd name="T9" fmla="*/ 2147483647 h 63"/>
              <a:gd name="T10" fmla="*/ 0 w 105"/>
              <a:gd name="T11" fmla="*/ 2147483647 h 63"/>
              <a:gd name="T12" fmla="*/ 2147483647 w 105"/>
              <a:gd name="T13" fmla="*/ 2147483647 h 63"/>
              <a:gd name="T14" fmla="*/ 2147483647 w 105"/>
              <a:gd name="T15" fmla="*/ 2147483647 h 63"/>
              <a:gd name="T16" fmla="*/ 2147483647 w 105"/>
              <a:gd name="T17" fmla="*/ 2147483647 h 63"/>
              <a:gd name="T18" fmla="*/ 2147483647 w 105"/>
              <a:gd name="T19" fmla="*/ 2147483647 h 63"/>
              <a:gd name="T20" fmla="*/ 2147483647 w 105"/>
              <a:gd name="T21" fmla="*/ 2147483647 h 63"/>
              <a:gd name="T22" fmla="*/ 2147483647 w 105"/>
              <a:gd name="T23" fmla="*/ 2147483647 h 63"/>
              <a:gd name="T24" fmla="*/ 2147483647 w 105"/>
              <a:gd name="T25" fmla="*/ 2147483647 h 63"/>
              <a:gd name="T26" fmla="*/ 2147483647 w 105"/>
              <a:gd name="T27" fmla="*/ 2147483647 h 63"/>
              <a:gd name="T28" fmla="*/ 2147483647 w 105"/>
              <a:gd name="T29" fmla="*/ 2147483647 h 63"/>
              <a:gd name="T30" fmla="*/ 2147483647 w 105"/>
              <a:gd name="T31" fmla="*/ 2147483647 h 63"/>
              <a:gd name="T32" fmla="*/ 2147483647 w 105"/>
              <a:gd name="T33" fmla="*/ 2147483647 h 63"/>
              <a:gd name="T34" fmla="*/ 2147483647 w 105"/>
              <a:gd name="T35" fmla="*/ 2147483647 h 63"/>
              <a:gd name="T36" fmla="*/ 2147483647 w 105"/>
              <a:gd name="T37" fmla="*/ 2147483647 h 63"/>
              <a:gd name="T38" fmla="*/ 2147483647 w 105"/>
              <a:gd name="T39" fmla="*/ 2147483647 h 63"/>
              <a:gd name="T40" fmla="*/ 2147483647 w 105"/>
              <a:gd name="T41" fmla="*/ 2147483647 h 63"/>
              <a:gd name="T42" fmla="*/ 2147483647 w 105"/>
              <a:gd name="T43" fmla="*/ 2147483647 h 63"/>
              <a:gd name="T44" fmla="*/ 2147483647 w 105"/>
              <a:gd name="T45" fmla="*/ 2147483647 h 63"/>
              <a:gd name="T46" fmla="*/ 2147483647 w 105"/>
              <a:gd name="T47" fmla="*/ 2147483647 h 63"/>
              <a:gd name="T48" fmla="*/ 2147483647 w 105"/>
              <a:gd name="T49" fmla="*/ 2147483647 h 63"/>
              <a:gd name="T50" fmla="*/ 2147483647 w 105"/>
              <a:gd name="T51" fmla="*/ 2147483647 h 63"/>
              <a:gd name="T52" fmla="*/ 2147483647 w 105"/>
              <a:gd name="T53" fmla="*/ 2147483647 h 63"/>
              <a:gd name="T54" fmla="*/ 2147483647 w 105"/>
              <a:gd name="T55" fmla="*/ 2147483647 h 63"/>
              <a:gd name="T56" fmla="*/ 2147483647 w 105"/>
              <a:gd name="T57" fmla="*/ 2147483647 h 63"/>
              <a:gd name="T58" fmla="*/ 2147483647 w 105"/>
              <a:gd name="T59" fmla="*/ 2147483647 h 63"/>
              <a:gd name="T60" fmla="*/ 2147483647 w 105"/>
              <a:gd name="T61" fmla="*/ 2147483647 h 63"/>
              <a:gd name="T62" fmla="*/ 2147483647 w 105"/>
              <a:gd name="T63" fmla="*/ 0 h 63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05"/>
              <a:gd name="T97" fmla="*/ 0 h 63"/>
              <a:gd name="T98" fmla="*/ 105 w 105"/>
              <a:gd name="T99" fmla="*/ 63 h 63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05" h="63">
                <a:moveTo>
                  <a:pt x="38" y="0"/>
                </a:moveTo>
                <a:cubicBezTo>
                  <a:pt x="33" y="1"/>
                  <a:pt x="29" y="2"/>
                  <a:pt x="24" y="3"/>
                </a:cubicBezTo>
                <a:cubicBezTo>
                  <a:pt x="22" y="5"/>
                  <a:pt x="19" y="10"/>
                  <a:pt x="19" y="10"/>
                </a:cubicBezTo>
                <a:cubicBezTo>
                  <a:pt x="18" y="13"/>
                  <a:pt x="15" y="17"/>
                  <a:pt x="13" y="19"/>
                </a:cubicBezTo>
                <a:cubicBezTo>
                  <a:pt x="11" y="24"/>
                  <a:pt x="8" y="28"/>
                  <a:pt x="5" y="31"/>
                </a:cubicBezTo>
                <a:cubicBezTo>
                  <a:pt x="3" y="33"/>
                  <a:pt x="0" y="35"/>
                  <a:pt x="0" y="35"/>
                </a:cubicBezTo>
                <a:cubicBezTo>
                  <a:pt x="1" y="38"/>
                  <a:pt x="3" y="41"/>
                  <a:pt x="5" y="43"/>
                </a:cubicBezTo>
                <a:cubicBezTo>
                  <a:pt x="6" y="47"/>
                  <a:pt x="6" y="52"/>
                  <a:pt x="8" y="55"/>
                </a:cubicBezTo>
                <a:cubicBezTo>
                  <a:pt x="9" y="57"/>
                  <a:pt x="12" y="60"/>
                  <a:pt x="12" y="60"/>
                </a:cubicBezTo>
                <a:cubicBezTo>
                  <a:pt x="14" y="58"/>
                  <a:pt x="17" y="56"/>
                  <a:pt x="17" y="56"/>
                </a:cubicBezTo>
                <a:cubicBezTo>
                  <a:pt x="18" y="57"/>
                  <a:pt x="21" y="59"/>
                  <a:pt x="21" y="59"/>
                </a:cubicBezTo>
                <a:cubicBezTo>
                  <a:pt x="25" y="57"/>
                  <a:pt x="21" y="60"/>
                  <a:pt x="24" y="53"/>
                </a:cubicBezTo>
                <a:cubicBezTo>
                  <a:pt x="25" y="51"/>
                  <a:pt x="28" y="49"/>
                  <a:pt x="28" y="49"/>
                </a:cubicBezTo>
                <a:cubicBezTo>
                  <a:pt x="31" y="50"/>
                  <a:pt x="33" y="50"/>
                  <a:pt x="35" y="48"/>
                </a:cubicBezTo>
                <a:cubicBezTo>
                  <a:pt x="39" y="49"/>
                  <a:pt x="43" y="49"/>
                  <a:pt x="46" y="50"/>
                </a:cubicBezTo>
                <a:cubicBezTo>
                  <a:pt x="49" y="51"/>
                  <a:pt x="51" y="56"/>
                  <a:pt x="54" y="58"/>
                </a:cubicBezTo>
                <a:cubicBezTo>
                  <a:pt x="58" y="56"/>
                  <a:pt x="57" y="56"/>
                  <a:pt x="64" y="58"/>
                </a:cubicBezTo>
                <a:cubicBezTo>
                  <a:pt x="66" y="59"/>
                  <a:pt x="69" y="63"/>
                  <a:pt x="69" y="63"/>
                </a:cubicBezTo>
                <a:cubicBezTo>
                  <a:pt x="75" y="62"/>
                  <a:pt x="75" y="61"/>
                  <a:pt x="80" y="60"/>
                </a:cubicBezTo>
                <a:cubicBezTo>
                  <a:pt x="83" y="57"/>
                  <a:pt x="87" y="60"/>
                  <a:pt x="90" y="57"/>
                </a:cubicBezTo>
                <a:cubicBezTo>
                  <a:pt x="91" y="53"/>
                  <a:pt x="93" y="48"/>
                  <a:pt x="89" y="44"/>
                </a:cubicBezTo>
                <a:cubicBezTo>
                  <a:pt x="93" y="40"/>
                  <a:pt x="98" y="42"/>
                  <a:pt x="100" y="37"/>
                </a:cubicBezTo>
                <a:cubicBezTo>
                  <a:pt x="101" y="33"/>
                  <a:pt x="102" y="28"/>
                  <a:pt x="105" y="25"/>
                </a:cubicBezTo>
                <a:cubicBezTo>
                  <a:pt x="104" y="23"/>
                  <a:pt x="101" y="19"/>
                  <a:pt x="101" y="19"/>
                </a:cubicBezTo>
                <a:cubicBezTo>
                  <a:pt x="97" y="21"/>
                  <a:pt x="94" y="23"/>
                  <a:pt x="90" y="24"/>
                </a:cubicBezTo>
                <a:cubicBezTo>
                  <a:pt x="86" y="28"/>
                  <a:pt x="81" y="28"/>
                  <a:pt x="78" y="31"/>
                </a:cubicBezTo>
                <a:cubicBezTo>
                  <a:pt x="76" y="29"/>
                  <a:pt x="75" y="29"/>
                  <a:pt x="78" y="26"/>
                </a:cubicBezTo>
                <a:cubicBezTo>
                  <a:pt x="76" y="24"/>
                  <a:pt x="72" y="21"/>
                  <a:pt x="72" y="21"/>
                </a:cubicBezTo>
                <a:cubicBezTo>
                  <a:pt x="68" y="22"/>
                  <a:pt x="61" y="25"/>
                  <a:pt x="61" y="25"/>
                </a:cubicBezTo>
                <a:cubicBezTo>
                  <a:pt x="56" y="23"/>
                  <a:pt x="52" y="20"/>
                  <a:pt x="47" y="18"/>
                </a:cubicBezTo>
                <a:cubicBezTo>
                  <a:pt x="43" y="14"/>
                  <a:pt x="45" y="17"/>
                  <a:pt x="46" y="8"/>
                </a:cubicBezTo>
                <a:cubicBezTo>
                  <a:pt x="42" y="4"/>
                  <a:pt x="41" y="0"/>
                  <a:pt x="36" y="0"/>
                </a:cubicBezTo>
              </a:path>
            </a:pathLst>
          </a:custGeom>
          <a:solidFill>
            <a:srgbClr val="FF99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58" name="Ардатовский"/>
          <p:cNvSpPr>
            <a:spLocks/>
          </p:cNvSpPr>
          <p:nvPr/>
        </p:nvSpPr>
        <p:spPr bwMode="auto">
          <a:xfrm>
            <a:off x="1038225" y="5172075"/>
            <a:ext cx="847725" cy="981075"/>
          </a:xfrm>
          <a:custGeom>
            <a:avLst/>
            <a:gdLst>
              <a:gd name="T0" fmla="*/ 2147483647 w 89"/>
              <a:gd name="T1" fmla="*/ 2147483647 h 103"/>
              <a:gd name="T2" fmla="*/ 2147483647 w 89"/>
              <a:gd name="T3" fmla="*/ 2147483647 h 103"/>
              <a:gd name="T4" fmla="*/ 2147483647 w 89"/>
              <a:gd name="T5" fmla="*/ 2147483647 h 103"/>
              <a:gd name="T6" fmla="*/ 2147483647 w 89"/>
              <a:gd name="T7" fmla="*/ 2147483647 h 103"/>
              <a:gd name="T8" fmla="*/ 2147483647 w 89"/>
              <a:gd name="T9" fmla="*/ 2147483647 h 103"/>
              <a:gd name="T10" fmla="*/ 2147483647 w 89"/>
              <a:gd name="T11" fmla="*/ 2147483647 h 103"/>
              <a:gd name="T12" fmla="*/ 2147483647 w 89"/>
              <a:gd name="T13" fmla="*/ 2147483647 h 103"/>
              <a:gd name="T14" fmla="*/ 2147483647 w 89"/>
              <a:gd name="T15" fmla="*/ 2147483647 h 103"/>
              <a:gd name="T16" fmla="*/ 2147483647 w 89"/>
              <a:gd name="T17" fmla="*/ 2147483647 h 103"/>
              <a:gd name="T18" fmla="*/ 2147483647 w 89"/>
              <a:gd name="T19" fmla="*/ 2147483647 h 103"/>
              <a:gd name="T20" fmla="*/ 2147483647 w 89"/>
              <a:gd name="T21" fmla="*/ 2147483647 h 103"/>
              <a:gd name="T22" fmla="*/ 0 w 89"/>
              <a:gd name="T23" fmla="*/ 2147483647 h 103"/>
              <a:gd name="T24" fmla="*/ 2147483647 w 89"/>
              <a:gd name="T25" fmla="*/ 2147483647 h 103"/>
              <a:gd name="T26" fmla="*/ 2147483647 w 89"/>
              <a:gd name="T27" fmla="*/ 2147483647 h 103"/>
              <a:gd name="T28" fmla="*/ 2147483647 w 89"/>
              <a:gd name="T29" fmla="*/ 2147483647 h 103"/>
              <a:gd name="T30" fmla="*/ 2147483647 w 89"/>
              <a:gd name="T31" fmla="*/ 2147483647 h 103"/>
              <a:gd name="T32" fmla="*/ 2147483647 w 89"/>
              <a:gd name="T33" fmla="*/ 2147483647 h 103"/>
              <a:gd name="T34" fmla="*/ 2147483647 w 89"/>
              <a:gd name="T35" fmla="*/ 2147483647 h 103"/>
              <a:gd name="T36" fmla="*/ 2147483647 w 89"/>
              <a:gd name="T37" fmla="*/ 2147483647 h 103"/>
              <a:gd name="T38" fmla="*/ 2147483647 w 89"/>
              <a:gd name="T39" fmla="*/ 2147483647 h 103"/>
              <a:gd name="T40" fmla="*/ 2147483647 w 89"/>
              <a:gd name="T41" fmla="*/ 2147483647 h 103"/>
              <a:gd name="T42" fmla="*/ 2147483647 w 89"/>
              <a:gd name="T43" fmla="*/ 2147483647 h 103"/>
              <a:gd name="T44" fmla="*/ 2147483647 w 89"/>
              <a:gd name="T45" fmla="*/ 2147483647 h 103"/>
              <a:gd name="T46" fmla="*/ 2147483647 w 89"/>
              <a:gd name="T47" fmla="*/ 2147483647 h 103"/>
              <a:gd name="T48" fmla="*/ 2147483647 w 89"/>
              <a:gd name="T49" fmla="*/ 2147483647 h 103"/>
              <a:gd name="T50" fmla="*/ 2147483647 w 89"/>
              <a:gd name="T51" fmla="*/ 2147483647 h 103"/>
              <a:gd name="T52" fmla="*/ 2147483647 w 89"/>
              <a:gd name="T53" fmla="*/ 2147483647 h 103"/>
              <a:gd name="T54" fmla="*/ 2147483647 w 89"/>
              <a:gd name="T55" fmla="*/ 2147483647 h 103"/>
              <a:gd name="T56" fmla="*/ 2147483647 w 89"/>
              <a:gd name="T57" fmla="*/ 2147483647 h 103"/>
              <a:gd name="T58" fmla="*/ 2147483647 w 89"/>
              <a:gd name="T59" fmla="*/ 2147483647 h 103"/>
              <a:gd name="T60" fmla="*/ 2147483647 w 89"/>
              <a:gd name="T61" fmla="*/ 2147483647 h 103"/>
              <a:gd name="T62" fmla="*/ 2147483647 w 89"/>
              <a:gd name="T63" fmla="*/ 2147483647 h 103"/>
              <a:gd name="T64" fmla="*/ 2147483647 w 89"/>
              <a:gd name="T65" fmla="*/ 2147483647 h 103"/>
              <a:gd name="T66" fmla="*/ 2147483647 w 89"/>
              <a:gd name="T67" fmla="*/ 2147483647 h 103"/>
              <a:gd name="T68" fmla="*/ 2147483647 w 89"/>
              <a:gd name="T69" fmla="*/ 2147483647 h 103"/>
              <a:gd name="T70" fmla="*/ 2147483647 w 89"/>
              <a:gd name="T71" fmla="*/ 2147483647 h 103"/>
              <a:gd name="T72" fmla="*/ 2147483647 w 89"/>
              <a:gd name="T73" fmla="*/ 2147483647 h 103"/>
              <a:gd name="T74" fmla="*/ 2147483647 w 89"/>
              <a:gd name="T75" fmla="*/ 2147483647 h 103"/>
              <a:gd name="T76" fmla="*/ 2147483647 w 89"/>
              <a:gd name="T77" fmla="*/ 2147483647 h 103"/>
              <a:gd name="T78" fmla="*/ 2147483647 w 89"/>
              <a:gd name="T79" fmla="*/ 2147483647 h 103"/>
              <a:gd name="T80" fmla="*/ 2147483647 w 89"/>
              <a:gd name="T81" fmla="*/ 2147483647 h 103"/>
              <a:gd name="T82" fmla="*/ 2147483647 w 89"/>
              <a:gd name="T83" fmla="*/ 2147483647 h 103"/>
              <a:gd name="T84" fmla="*/ 2147483647 w 89"/>
              <a:gd name="T85" fmla="*/ 2147483647 h 103"/>
              <a:gd name="T86" fmla="*/ 2147483647 w 89"/>
              <a:gd name="T87" fmla="*/ 2147483647 h 103"/>
              <a:gd name="T88" fmla="*/ 2147483647 w 89"/>
              <a:gd name="T89" fmla="*/ 2147483647 h 103"/>
              <a:gd name="T90" fmla="*/ 2147483647 w 89"/>
              <a:gd name="T91" fmla="*/ 2147483647 h 103"/>
              <a:gd name="T92" fmla="*/ 2147483647 w 89"/>
              <a:gd name="T93" fmla="*/ 2147483647 h 103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89"/>
              <a:gd name="T142" fmla="*/ 0 h 103"/>
              <a:gd name="T143" fmla="*/ 89 w 89"/>
              <a:gd name="T144" fmla="*/ 103 h 103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89" h="103">
                <a:moveTo>
                  <a:pt x="18" y="28"/>
                </a:moveTo>
                <a:cubicBezTo>
                  <a:pt x="20" y="30"/>
                  <a:pt x="21" y="32"/>
                  <a:pt x="24" y="33"/>
                </a:cubicBezTo>
                <a:cubicBezTo>
                  <a:pt x="26" y="38"/>
                  <a:pt x="29" y="38"/>
                  <a:pt x="34" y="39"/>
                </a:cubicBezTo>
                <a:cubicBezTo>
                  <a:pt x="36" y="41"/>
                  <a:pt x="37" y="38"/>
                  <a:pt x="39" y="40"/>
                </a:cubicBezTo>
                <a:cubicBezTo>
                  <a:pt x="38" y="42"/>
                  <a:pt x="36" y="46"/>
                  <a:pt x="36" y="46"/>
                </a:cubicBezTo>
                <a:cubicBezTo>
                  <a:pt x="34" y="51"/>
                  <a:pt x="33" y="48"/>
                  <a:pt x="30" y="46"/>
                </a:cubicBezTo>
                <a:cubicBezTo>
                  <a:pt x="29" y="47"/>
                  <a:pt x="26" y="49"/>
                  <a:pt x="26" y="49"/>
                </a:cubicBezTo>
                <a:cubicBezTo>
                  <a:pt x="23" y="46"/>
                  <a:pt x="20" y="49"/>
                  <a:pt x="16" y="50"/>
                </a:cubicBezTo>
                <a:cubicBezTo>
                  <a:pt x="14" y="52"/>
                  <a:pt x="13" y="54"/>
                  <a:pt x="11" y="55"/>
                </a:cubicBezTo>
                <a:cubicBezTo>
                  <a:pt x="10" y="59"/>
                  <a:pt x="11" y="62"/>
                  <a:pt x="6" y="60"/>
                </a:cubicBezTo>
                <a:cubicBezTo>
                  <a:pt x="5" y="61"/>
                  <a:pt x="3" y="63"/>
                  <a:pt x="3" y="63"/>
                </a:cubicBezTo>
                <a:cubicBezTo>
                  <a:pt x="2" y="62"/>
                  <a:pt x="0" y="64"/>
                  <a:pt x="0" y="64"/>
                </a:cubicBezTo>
                <a:cubicBezTo>
                  <a:pt x="3" y="69"/>
                  <a:pt x="2" y="65"/>
                  <a:pt x="1" y="74"/>
                </a:cubicBezTo>
                <a:cubicBezTo>
                  <a:pt x="1" y="75"/>
                  <a:pt x="1" y="76"/>
                  <a:pt x="2" y="77"/>
                </a:cubicBezTo>
                <a:cubicBezTo>
                  <a:pt x="3" y="78"/>
                  <a:pt x="6" y="74"/>
                  <a:pt x="6" y="74"/>
                </a:cubicBezTo>
                <a:cubicBezTo>
                  <a:pt x="10" y="78"/>
                  <a:pt x="4" y="81"/>
                  <a:pt x="1" y="82"/>
                </a:cubicBezTo>
                <a:cubicBezTo>
                  <a:pt x="2" y="86"/>
                  <a:pt x="1" y="89"/>
                  <a:pt x="2" y="93"/>
                </a:cubicBezTo>
                <a:cubicBezTo>
                  <a:pt x="1" y="96"/>
                  <a:pt x="1" y="99"/>
                  <a:pt x="3" y="101"/>
                </a:cubicBezTo>
                <a:cubicBezTo>
                  <a:pt x="5" y="100"/>
                  <a:pt x="8" y="98"/>
                  <a:pt x="8" y="98"/>
                </a:cubicBezTo>
                <a:cubicBezTo>
                  <a:pt x="16" y="102"/>
                  <a:pt x="9" y="102"/>
                  <a:pt x="22" y="103"/>
                </a:cubicBezTo>
                <a:cubicBezTo>
                  <a:pt x="24" y="101"/>
                  <a:pt x="26" y="102"/>
                  <a:pt x="28" y="100"/>
                </a:cubicBezTo>
                <a:cubicBezTo>
                  <a:pt x="29" y="101"/>
                  <a:pt x="33" y="99"/>
                  <a:pt x="35" y="99"/>
                </a:cubicBezTo>
                <a:cubicBezTo>
                  <a:pt x="38" y="96"/>
                  <a:pt x="63" y="92"/>
                  <a:pt x="65" y="92"/>
                </a:cubicBezTo>
                <a:cubicBezTo>
                  <a:pt x="71" y="86"/>
                  <a:pt x="68" y="74"/>
                  <a:pt x="77" y="71"/>
                </a:cubicBezTo>
                <a:cubicBezTo>
                  <a:pt x="81" y="67"/>
                  <a:pt x="78" y="69"/>
                  <a:pt x="86" y="68"/>
                </a:cubicBezTo>
                <a:cubicBezTo>
                  <a:pt x="89" y="65"/>
                  <a:pt x="79" y="61"/>
                  <a:pt x="77" y="59"/>
                </a:cubicBezTo>
                <a:cubicBezTo>
                  <a:pt x="76" y="54"/>
                  <a:pt x="74" y="50"/>
                  <a:pt x="73" y="45"/>
                </a:cubicBezTo>
                <a:lnTo>
                  <a:pt x="77" y="38"/>
                </a:lnTo>
                <a:cubicBezTo>
                  <a:pt x="77" y="38"/>
                  <a:pt x="78" y="37"/>
                  <a:pt x="78" y="37"/>
                </a:cubicBezTo>
                <a:cubicBezTo>
                  <a:pt x="76" y="33"/>
                  <a:pt x="75" y="32"/>
                  <a:pt x="71" y="31"/>
                </a:cubicBezTo>
                <a:cubicBezTo>
                  <a:pt x="68" y="28"/>
                  <a:pt x="73" y="32"/>
                  <a:pt x="67" y="31"/>
                </a:cubicBezTo>
                <a:cubicBezTo>
                  <a:pt x="66" y="31"/>
                  <a:pt x="65" y="29"/>
                  <a:pt x="65" y="29"/>
                </a:cubicBezTo>
                <a:cubicBezTo>
                  <a:pt x="67" y="25"/>
                  <a:pt x="66" y="26"/>
                  <a:pt x="68" y="24"/>
                </a:cubicBezTo>
                <a:cubicBezTo>
                  <a:pt x="69" y="24"/>
                  <a:pt x="78" y="26"/>
                  <a:pt x="79" y="25"/>
                </a:cubicBezTo>
                <a:cubicBezTo>
                  <a:pt x="80" y="19"/>
                  <a:pt x="83" y="19"/>
                  <a:pt x="77" y="18"/>
                </a:cubicBezTo>
                <a:cubicBezTo>
                  <a:pt x="76" y="17"/>
                  <a:pt x="74" y="16"/>
                  <a:pt x="73" y="15"/>
                </a:cubicBezTo>
                <a:cubicBezTo>
                  <a:pt x="73" y="11"/>
                  <a:pt x="71" y="5"/>
                  <a:pt x="74" y="2"/>
                </a:cubicBezTo>
                <a:cubicBezTo>
                  <a:pt x="72" y="0"/>
                  <a:pt x="69" y="3"/>
                  <a:pt x="67" y="4"/>
                </a:cubicBezTo>
                <a:cubicBezTo>
                  <a:pt x="65" y="4"/>
                  <a:pt x="63" y="3"/>
                  <a:pt x="61" y="3"/>
                </a:cubicBezTo>
                <a:cubicBezTo>
                  <a:pt x="59" y="3"/>
                  <a:pt x="57" y="6"/>
                  <a:pt x="57" y="6"/>
                </a:cubicBezTo>
                <a:cubicBezTo>
                  <a:pt x="51" y="5"/>
                  <a:pt x="52" y="4"/>
                  <a:pt x="47" y="5"/>
                </a:cubicBezTo>
                <a:cubicBezTo>
                  <a:pt x="48" y="8"/>
                  <a:pt x="49" y="7"/>
                  <a:pt x="48" y="10"/>
                </a:cubicBezTo>
                <a:cubicBezTo>
                  <a:pt x="39" y="9"/>
                  <a:pt x="38" y="11"/>
                  <a:pt x="31" y="14"/>
                </a:cubicBezTo>
                <a:cubicBezTo>
                  <a:pt x="27" y="6"/>
                  <a:pt x="30" y="10"/>
                  <a:pt x="20" y="13"/>
                </a:cubicBezTo>
                <a:cubicBezTo>
                  <a:pt x="19" y="14"/>
                  <a:pt x="19" y="14"/>
                  <a:pt x="18" y="15"/>
                </a:cubicBezTo>
                <a:cubicBezTo>
                  <a:pt x="17" y="16"/>
                  <a:pt x="20" y="17"/>
                  <a:pt x="20" y="17"/>
                </a:cubicBezTo>
                <a:cubicBezTo>
                  <a:pt x="20" y="20"/>
                  <a:pt x="19" y="29"/>
                  <a:pt x="18" y="28"/>
                </a:cubicBezTo>
                <a:close/>
              </a:path>
            </a:pathLst>
          </a:custGeom>
          <a:solidFill>
            <a:srgbClr val="66FFFF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59" name="Шатковский"/>
          <p:cNvSpPr>
            <a:spLocks/>
          </p:cNvSpPr>
          <p:nvPr/>
        </p:nvSpPr>
        <p:spPr bwMode="auto">
          <a:xfrm>
            <a:off x="2095500" y="5619750"/>
            <a:ext cx="1057275" cy="676275"/>
          </a:xfrm>
          <a:custGeom>
            <a:avLst/>
            <a:gdLst>
              <a:gd name="T0" fmla="*/ 0 w 111"/>
              <a:gd name="T1" fmla="*/ 2147483647 h 71"/>
              <a:gd name="T2" fmla="*/ 0 w 111"/>
              <a:gd name="T3" fmla="*/ 2147483647 h 71"/>
              <a:gd name="T4" fmla="*/ 2147483647 w 111"/>
              <a:gd name="T5" fmla="*/ 2147483647 h 71"/>
              <a:gd name="T6" fmla="*/ 2147483647 w 111"/>
              <a:gd name="T7" fmla="*/ 2147483647 h 71"/>
              <a:gd name="T8" fmla="*/ 2147483647 w 111"/>
              <a:gd name="T9" fmla="*/ 2147483647 h 71"/>
              <a:gd name="T10" fmla="*/ 2147483647 w 111"/>
              <a:gd name="T11" fmla="*/ 2147483647 h 71"/>
              <a:gd name="T12" fmla="*/ 2147483647 w 111"/>
              <a:gd name="T13" fmla="*/ 2147483647 h 71"/>
              <a:gd name="T14" fmla="*/ 2147483647 w 111"/>
              <a:gd name="T15" fmla="*/ 2147483647 h 71"/>
              <a:gd name="T16" fmla="*/ 2147483647 w 111"/>
              <a:gd name="T17" fmla="*/ 2147483647 h 71"/>
              <a:gd name="T18" fmla="*/ 2147483647 w 111"/>
              <a:gd name="T19" fmla="*/ 2147483647 h 71"/>
              <a:gd name="T20" fmla="*/ 2147483647 w 111"/>
              <a:gd name="T21" fmla="*/ 2147483647 h 71"/>
              <a:gd name="T22" fmla="*/ 2147483647 w 111"/>
              <a:gd name="T23" fmla="*/ 2147483647 h 71"/>
              <a:gd name="T24" fmla="*/ 2147483647 w 111"/>
              <a:gd name="T25" fmla="*/ 2147483647 h 71"/>
              <a:gd name="T26" fmla="*/ 2147483647 w 111"/>
              <a:gd name="T27" fmla="*/ 2147483647 h 71"/>
              <a:gd name="T28" fmla="*/ 2147483647 w 111"/>
              <a:gd name="T29" fmla="*/ 2147483647 h 71"/>
              <a:gd name="T30" fmla="*/ 2147483647 w 111"/>
              <a:gd name="T31" fmla="*/ 2147483647 h 71"/>
              <a:gd name="T32" fmla="*/ 2147483647 w 111"/>
              <a:gd name="T33" fmla="*/ 2147483647 h 71"/>
              <a:gd name="T34" fmla="*/ 2147483647 w 111"/>
              <a:gd name="T35" fmla="*/ 2147483647 h 71"/>
              <a:gd name="T36" fmla="*/ 2147483647 w 111"/>
              <a:gd name="T37" fmla="*/ 2147483647 h 71"/>
              <a:gd name="T38" fmla="*/ 2147483647 w 111"/>
              <a:gd name="T39" fmla="*/ 2147483647 h 71"/>
              <a:gd name="T40" fmla="*/ 2147483647 w 111"/>
              <a:gd name="T41" fmla="*/ 2147483647 h 71"/>
              <a:gd name="T42" fmla="*/ 2147483647 w 111"/>
              <a:gd name="T43" fmla="*/ 2147483647 h 71"/>
              <a:gd name="T44" fmla="*/ 2147483647 w 111"/>
              <a:gd name="T45" fmla="*/ 2147483647 h 71"/>
              <a:gd name="T46" fmla="*/ 2147483647 w 111"/>
              <a:gd name="T47" fmla="*/ 2147483647 h 71"/>
              <a:gd name="T48" fmla="*/ 2147483647 w 111"/>
              <a:gd name="T49" fmla="*/ 2147483647 h 71"/>
              <a:gd name="T50" fmla="*/ 2147483647 w 111"/>
              <a:gd name="T51" fmla="*/ 2147483647 h 71"/>
              <a:gd name="T52" fmla="*/ 2147483647 w 111"/>
              <a:gd name="T53" fmla="*/ 2147483647 h 71"/>
              <a:gd name="T54" fmla="*/ 2147483647 w 111"/>
              <a:gd name="T55" fmla="*/ 2147483647 h 71"/>
              <a:gd name="T56" fmla="*/ 2147483647 w 111"/>
              <a:gd name="T57" fmla="*/ 0 h 71"/>
              <a:gd name="T58" fmla="*/ 2147483647 w 111"/>
              <a:gd name="T59" fmla="*/ 2147483647 h 71"/>
              <a:gd name="T60" fmla="*/ 2147483647 w 111"/>
              <a:gd name="T61" fmla="*/ 2147483647 h 71"/>
              <a:gd name="T62" fmla="*/ 2147483647 w 111"/>
              <a:gd name="T63" fmla="*/ 2147483647 h 71"/>
              <a:gd name="T64" fmla="*/ 2147483647 w 111"/>
              <a:gd name="T65" fmla="*/ 2147483647 h 71"/>
              <a:gd name="T66" fmla="*/ 2147483647 w 111"/>
              <a:gd name="T67" fmla="*/ 2147483647 h 71"/>
              <a:gd name="T68" fmla="*/ 2147483647 w 111"/>
              <a:gd name="T69" fmla="*/ 2147483647 h 71"/>
              <a:gd name="T70" fmla="*/ 2147483647 w 111"/>
              <a:gd name="T71" fmla="*/ 2147483647 h 71"/>
              <a:gd name="T72" fmla="*/ 2147483647 w 111"/>
              <a:gd name="T73" fmla="*/ 2147483647 h 71"/>
              <a:gd name="T74" fmla="*/ 2147483647 w 111"/>
              <a:gd name="T75" fmla="*/ 2147483647 h 71"/>
              <a:gd name="T76" fmla="*/ 2147483647 w 111"/>
              <a:gd name="T77" fmla="*/ 2147483647 h 71"/>
              <a:gd name="T78" fmla="*/ 2147483647 w 111"/>
              <a:gd name="T79" fmla="*/ 2147483647 h 71"/>
              <a:gd name="T80" fmla="*/ 0 w 111"/>
              <a:gd name="T81" fmla="*/ 2147483647 h 71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111"/>
              <a:gd name="T124" fmla="*/ 0 h 71"/>
              <a:gd name="T125" fmla="*/ 111 w 111"/>
              <a:gd name="T126" fmla="*/ 71 h 71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111" h="71">
                <a:moveTo>
                  <a:pt x="0" y="37"/>
                </a:moveTo>
                <a:cubicBezTo>
                  <a:pt x="2" y="41"/>
                  <a:pt x="2" y="43"/>
                  <a:pt x="0" y="47"/>
                </a:cubicBezTo>
                <a:lnTo>
                  <a:pt x="6" y="57"/>
                </a:lnTo>
                <a:cubicBezTo>
                  <a:pt x="6" y="57"/>
                  <a:pt x="5" y="56"/>
                  <a:pt x="5" y="56"/>
                </a:cubicBezTo>
                <a:cubicBezTo>
                  <a:pt x="4" y="55"/>
                  <a:pt x="6" y="57"/>
                  <a:pt x="6" y="58"/>
                </a:cubicBezTo>
                <a:cubicBezTo>
                  <a:pt x="7" y="59"/>
                  <a:pt x="9" y="61"/>
                  <a:pt x="10" y="62"/>
                </a:cubicBezTo>
                <a:cubicBezTo>
                  <a:pt x="14" y="66"/>
                  <a:pt x="28" y="67"/>
                  <a:pt x="33" y="68"/>
                </a:cubicBezTo>
                <a:cubicBezTo>
                  <a:pt x="36" y="69"/>
                  <a:pt x="41" y="71"/>
                  <a:pt x="41" y="71"/>
                </a:cubicBezTo>
                <a:cubicBezTo>
                  <a:pt x="43" y="69"/>
                  <a:pt x="43" y="68"/>
                  <a:pt x="45" y="66"/>
                </a:cubicBezTo>
                <a:lnTo>
                  <a:pt x="50" y="59"/>
                </a:lnTo>
                <a:cubicBezTo>
                  <a:pt x="50" y="59"/>
                  <a:pt x="51" y="58"/>
                  <a:pt x="51" y="58"/>
                </a:cubicBezTo>
                <a:cubicBezTo>
                  <a:pt x="50" y="53"/>
                  <a:pt x="49" y="49"/>
                  <a:pt x="53" y="45"/>
                </a:cubicBezTo>
                <a:cubicBezTo>
                  <a:pt x="60" y="47"/>
                  <a:pt x="60" y="51"/>
                  <a:pt x="64" y="55"/>
                </a:cubicBezTo>
                <a:cubicBezTo>
                  <a:pt x="66" y="53"/>
                  <a:pt x="67" y="53"/>
                  <a:pt x="69" y="51"/>
                </a:cubicBezTo>
                <a:cubicBezTo>
                  <a:pt x="67" y="49"/>
                  <a:pt x="66" y="48"/>
                  <a:pt x="65" y="46"/>
                </a:cubicBezTo>
                <a:cubicBezTo>
                  <a:pt x="66" y="41"/>
                  <a:pt x="68" y="37"/>
                  <a:pt x="73" y="35"/>
                </a:cubicBezTo>
                <a:cubicBezTo>
                  <a:pt x="78" y="36"/>
                  <a:pt x="78" y="35"/>
                  <a:pt x="80" y="39"/>
                </a:cubicBezTo>
                <a:cubicBezTo>
                  <a:pt x="84" y="35"/>
                  <a:pt x="75" y="43"/>
                  <a:pt x="88" y="37"/>
                </a:cubicBezTo>
                <a:cubicBezTo>
                  <a:pt x="89" y="36"/>
                  <a:pt x="89" y="34"/>
                  <a:pt x="90" y="33"/>
                </a:cubicBezTo>
                <a:cubicBezTo>
                  <a:pt x="93" y="31"/>
                  <a:pt x="96" y="31"/>
                  <a:pt x="99" y="30"/>
                </a:cubicBezTo>
                <a:cubicBezTo>
                  <a:pt x="102" y="27"/>
                  <a:pt x="104" y="25"/>
                  <a:pt x="106" y="22"/>
                </a:cubicBezTo>
                <a:cubicBezTo>
                  <a:pt x="107" y="21"/>
                  <a:pt x="109" y="19"/>
                  <a:pt x="109" y="19"/>
                </a:cubicBezTo>
                <a:cubicBezTo>
                  <a:pt x="110" y="17"/>
                  <a:pt x="111" y="16"/>
                  <a:pt x="111" y="14"/>
                </a:cubicBezTo>
                <a:cubicBezTo>
                  <a:pt x="111" y="12"/>
                  <a:pt x="107" y="9"/>
                  <a:pt x="107" y="9"/>
                </a:cubicBezTo>
                <a:cubicBezTo>
                  <a:pt x="104" y="10"/>
                  <a:pt x="103" y="13"/>
                  <a:pt x="100" y="14"/>
                </a:cubicBezTo>
                <a:cubicBezTo>
                  <a:pt x="94" y="13"/>
                  <a:pt x="96" y="10"/>
                  <a:pt x="90" y="8"/>
                </a:cubicBezTo>
                <a:cubicBezTo>
                  <a:pt x="87" y="5"/>
                  <a:pt x="89" y="6"/>
                  <a:pt x="84" y="7"/>
                </a:cubicBezTo>
                <a:lnTo>
                  <a:pt x="76" y="1"/>
                </a:lnTo>
                <a:cubicBezTo>
                  <a:pt x="76" y="1"/>
                  <a:pt x="75" y="0"/>
                  <a:pt x="75" y="0"/>
                </a:cubicBezTo>
                <a:cubicBezTo>
                  <a:pt x="74" y="3"/>
                  <a:pt x="74" y="3"/>
                  <a:pt x="71" y="2"/>
                </a:cubicBezTo>
                <a:cubicBezTo>
                  <a:pt x="70" y="3"/>
                  <a:pt x="68" y="3"/>
                  <a:pt x="69" y="4"/>
                </a:cubicBezTo>
                <a:cubicBezTo>
                  <a:pt x="70" y="5"/>
                  <a:pt x="71" y="6"/>
                  <a:pt x="71" y="6"/>
                </a:cubicBezTo>
                <a:cubicBezTo>
                  <a:pt x="70" y="7"/>
                  <a:pt x="70" y="9"/>
                  <a:pt x="69" y="9"/>
                </a:cubicBezTo>
                <a:cubicBezTo>
                  <a:pt x="66" y="8"/>
                  <a:pt x="62" y="4"/>
                  <a:pt x="62" y="4"/>
                </a:cubicBezTo>
                <a:cubicBezTo>
                  <a:pt x="57" y="6"/>
                  <a:pt x="53" y="8"/>
                  <a:pt x="48" y="9"/>
                </a:cubicBezTo>
                <a:cubicBezTo>
                  <a:pt x="49" y="16"/>
                  <a:pt x="50" y="15"/>
                  <a:pt x="43" y="14"/>
                </a:cubicBezTo>
                <a:cubicBezTo>
                  <a:pt x="41" y="12"/>
                  <a:pt x="39" y="11"/>
                  <a:pt x="36" y="10"/>
                </a:cubicBezTo>
                <a:cubicBezTo>
                  <a:pt x="31" y="11"/>
                  <a:pt x="26" y="10"/>
                  <a:pt x="22" y="14"/>
                </a:cubicBezTo>
                <a:lnTo>
                  <a:pt x="14" y="16"/>
                </a:lnTo>
                <a:cubicBezTo>
                  <a:pt x="14" y="16"/>
                  <a:pt x="13" y="17"/>
                  <a:pt x="13" y="17"/>
                </a:cubicBezTo>
                <a:cubicBezTo>
                  <a:pt x="15" y="28"/>
                  <a:pt x="0" y="29"/>
                  <a:pt x="0" y="39"/>
                </a:cubicBezTo>
              </a:path>
            </a:pathLst>
          </a:custGeom>
          <a:solidFill>
            <a:srgbClr val="FF00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60" name="Гагинский"/>
          <p:cNvSpPr>
            <a:spLocks/>
          </p:cNvSpPr>
          <p:nvPr/>
        </p:nvSpPr>
        <p:spPr bwMode="auto">
          <a:xfrm>
            <a:off x="2943225" y="5524500"/>
            <a:ext cx="752475" cy="657225"/>
          </a:xfrm>
          <a:custGeom>
            <a:avLst/>
            <a:gdLst>
              <a:gd name="T0" fmla="*/ 0 w 79"/>
              <a:gd name="T1" fmla="*/ 2147483647 h 69"/>
              <a:gd name="T2" fmla="*/ 2147483647 w 79"/>
              <a:gd name="T3" fmla="*/ 2147483647 h 69"/>
              <a:gd name="T4" fmla="*/ 2147483647 w 79"/>
              <a:gd name="T5" fmla="*/ 2147483647 h 69"/>
              <a:gd name="T6" fmla="*/ 2147483647 w 79"/>
              <a:gd name="T7" fmla="*/ 2147483647 h 69"/>
              <a:gd name="T8" fmla="*/ 2147483647 w 79"/>
              <a:gd name="T9" fmla="*/ 2147483647 h 69"/>
              <a:gd name="T10" fmla="*/ 2147483647 w 79"/>
              <a:gd name="T11" fmla="*/ 2147483647 h 69"/>
              <a:gd name="T12" fmla="*/ 2147483647 w 79"/>
              <a:gd name="T13" fmla="*/ 2147483647 h 69"/>
              <a:gd name="T14" fmla="*/ 2147483647 w 79"/>
              <a:gd name="T15" fmla="*/ 2147483647 h 69"/>
              <a:gd name="T16" fmla="*/ 2147483647 w 79"/>
              <a:gd name="T17" fmla="*/ 2147483647 h 69"/>
              <a:gd name="T18" fmla="*/ 2147483647 w 79"/>
              <a:gd name="T19" fmla="*/ 2147483647 h 69"/>
              <a:gd name="T20" fmla="*/ 2147483647 w 79"/>
              <a:gd name="T21" fmla="*/ 2147483647 h 69"/>
              <a:gd name="T22" fmla="*/ 2147483647 w 79"/>
              <a:gd name="T23" fmla="*/ 2147483647 h 69"/>
              <a:gd name="T24" fmla="*/ 2147483647 w 79"/>
              <a:gd name="T25" fmla="*/ 2147483647 h 69"/>
              <a:gd name="T26" fmla="*/ 2147483647 w 79"/>
              <a:gd name="T27" fmla="*/ 2147483647 h 69"/>
              <a:gd name="T28" fmla="*/ 2147483647 w 79"/>
              <a:gd name="T29" fmla="*/ 2147483647 h 69"/>
              <a:gd name="T30" fmla="*/ 2147483647 w 79"/>
              <a:gd name="T31" fmla="*/ 0 h 69"/>
              <a:gd name="T32" fmla="*/ 2147483647 w 79"/>
              <a:gd name="T33" fmla="*/ 2147483647 h 69"/>
              <a:gd name="T34" fmla="*/ 2147483647 w 79"/>
              <a:gd name="T35" fmla="*/ 2147483647 h 69"/>
              <a:gd name="T36" fmla="*/ 2147483647 w 79"/>
              <a:gd name="T37" fmla="*/ 2147483647 h 69"/>
              <a:gd name="T38" fmla="*/ 2147483647 w 79"/>
              <a:gd name="T39" fmla="*/ 2147483647 h 69"/>
              <a:gd name="T40" fmla="*/ 2147483647 w 79"/>
              <a:gd name="T41" fmla="*/ 2147483647 h 69"/>
              <a:gd name="T42" fmla="*/ 2147483647 w 79"/>
              <a:gd name="T43" fmla="*/ 2147483647 h 69"/>
              <a:gd name="T44" fmla="*/ 0 w 79"/>
              <a:gd name="T45" fmla="*/ 2147483647 h 69"/>
              <a:gd name="T46" fmla="*/ 2147483647 w 79"/>
              <a:gd name="T47" fmla="*/ 2147483647 h 69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79"/>
              <a:gd name="T73" fmla="*/ 0 h 69"/>
              <a:gd name="T74" fmla="*/ 79 w 79"/>
              <a:gd name="T75" fmla="*/ 69 h 69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79" h="69">
                <a:moveTo>
                  <a:pt x="0" y="47"/>
                </a:moveTo>
                <a:cubicBezTo>
                  <a:pt x="3" y="50"/>
                  <a:pt x="1" y="49"/>
                  <a:pt x="8" y="50"/>
                </a:cubicBezTo>
                <a:cubicBezTo>
                  <a:pt x="14" y="56"/>
                  <a:pt x="21" y="56"/>
                  <a:pt x="28" y="57"/>
                </a:cubicBezTo>
                <a:cubicBezTo>
                  <a:pt x="26" y="61"/>
                  <a:pt x="33" y="69"/>
                  <a:pt x="33" y="69"/>
                </a:cubicBezTo>
                <a:cubicBezTo>
                  <a:pt x="39" y="68"/>
                  <a:pt x="44" y="67"/>
                  <a:pt x="50" y="66"/>
                </a:cubicBezTo>
                <a:cubicBezTo>
                  <a:pt x="54" y="62"/>
                  <a:pt x="51" y="59"/>
                  <a:pt x="57" y="57"/>
                </a:cubicBezTo>
                <a:cubicBezTo>
                  <a:pt x="54" y="54"/>
                  <a:pt x="63" y="53"/>
                  <a:pt x="67" y="53"/>
                </a:cubicBezTo>
                <a:cubicBezTo>
                  <a:pt x="68" y="52"/>
                  <a:pt x="71" y="50"/>
                  <a:pt x="71" y="50"/>
                </a:cubicBezTo>
                <a:cubicBezTo>
                  <a:pt x="72" y="47"/>
                  <a:pt x="74" y="44"/>
                  <a:pt x="72" y="41"/>
                </a:cubicBezTo>
                <a:cubicBezTo>
                  <a:pt x="73" y="38"/>
                  <a:pt x="75" y="36"/>
                  <a:pt x="78" y="35"/>
                </a:cubicBezTo>
                <a:cubicBezTo>
                  <a:pt x="75" y="32"/>
                  <a:pt x="79" y="37"/>
                  <a:pt x="76" y="28"/>
                </a:cubicBezTo>
                <a:cubicBezTo>
                  <a:pt x="75" y="25"/>
                  <a:pt x="69" y="20"/>
                  <a:pt x="66" y="19"/>
                </a:cubicBezTo>
                <a:cubicBezTo>
                  <a:pt x="65" y="18"/>
                  <a:pt x="63" y="17"/>
                  <a:pt x="62" y="16"/>
                </a:cubicBezTo>
                <a:cubicBezTo>
                  <a:pt x="64" y="11"/>
                  <a:pt x="62" y="13"/>
                  <a:pt x="59" y="14"/>
                </a:cubicBezTo>
                <a:cubicBezTo>
                  <a:pt x="58" y="13"/>
                  <a:pt x="55" y="11"/>
                  <a:pt x="55" y="11"/>
                </a:cubicBezTo>
                <a:cubicBezTo>
                  <a:pt x="59" y="7"/>
                  <a:pt x="57" y="2"/>
                  <a:pt x="52" y="0"/>
                </a:cubicBezTo>
                <a:cubicBezTo>
                  <a:pt x="45" y="2"/>
                  <a:pt x="46" y="7"/>
                  <a:pt x="38" y="8"/>
                </a:cubicBezTo>
                <a:cubicBezTo>
                  <a:pt x="35" y="11"/>
                  <a:pt x="31" y="7"/>
                  <a:pt x="27" y="6"/>
                </a:cubicBezTo>
                <a:cubicBezTo>
                  <a:pt x="25" y="7"/>
                  <a:pt x="25" y="8"/>
                  <a:pt x="23" y="10"/>
                </a:cubicBezTo>
                <a:cubicBezTo>
                  <a:pt x="22" y="14"/>
                  <a:pt x="21" y="15"/>
                  <a:pt x="19" y="18"/>
                </a:cubicBezTo>
                <a:cubicBezTo>
                  <a:pt x="20" y="20"/>
                  <a:pt x="22" y="22"/>
                  <a:pt x="23" y="24"/>
                </a:cubicBezTo>
                <a:cubicBezTo>
                  <a:pt x="21" y="31"/>
                  <a:pt x="13" y="40"/>
                  <a:pt x="5" y="42"/>
                </a:cubicBezTo>
                <a:cubicBezTo>
                  <a:pt x="3" y="43"/>
                  <a:pt x="0" y="46"/>
                  <a:pt x="0" y="46"/>
                </a:cubicBezTo>
                <a:cubicBezTo>
                  <a:pt x="1" y="48"/>
                  <a:pt x="0" y="48"/>
                  <a:pt x="2" y="48"/>
                </a:cubicBezTo>
              </a:path>
            </a:pathLst>
          </a:custGeom>
          <a:solidFill>
            <a:srgbClr val="FF00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61" name="Большеболдинский"/>
          <p:cNvSpPr>
            <a:spLocks/>
          </p:cNvSpPr>
          <p:nvPr/>
        </p:nvSpPr>
        <p:spPr bwMode="auto">
          <a:xfrm>
            <a:off x="3171825" y="5962650"/>
            <a:ext cx="685800" cy="685800"/>
          </a:xfrm>
          <a:custGeom>
            <a:avLst/>
            <a:gdLst>
              <a:gd name="T0" fmla="*/ 2147483647 w 72"/>
              <a:gd name="T1" fmla="*/ 2147483647 h 72"/>
              <a:gd name="T2" fmla="*/ 2147483647 w 72"/>
              <a:gd name="T3" fmla="*/ 2147483647 h 72"/>
              <a:gd name="T4" fmla="*/ 2147483647 w 72"/>
              <a:gd name="T5" fmla="*/ 2147483647 h 72"/>
              <a:gd name="T6" fmla="*/ 2147483647 w 72"/>
              <a:gd name="T7" fmla="*/ 2147483647 h 72"/>
              <a:gd name="T8" fmla="*/ 2147483647 w 72"/>
              <a:gd name="T9" fmla="*/ 2147483647 h 72"/>
              <a:gd name="T10" fmla="*/ 2147483647 w 72"/>
              <a:gd name="T11" fmla="*/ 2147483647 h 72"/>
              <a:gd name="T12" fmla="*/ 2147483647 w 72"/>
              <a:gd name="T13" fmla="*/ 2147483647 h 72"/>
              <a:gd name="T14" fmla="*/ 2147483647 w 72"/>
              <a:gd name="T15" fmla="*/ 2147483647 h 72"/>
              <a:gd name="T16" fmla="*/ 2147483647 w 72"/>
              <a:gd name="T17" fmla="*/ 2147483647 h 72"/>
              <a:gd name="T18" fmla="*/ 2147483647 w 72"/>
              <a:gd name="T19" fmla="*/ 2147483647 h 72"/>
              <a:gd name="T20" fmla="*/ 2147483647 w 72"/>
              <a:gd name="T21" fmla="*/ 2147483647 h 72"/>
              <a:gd name="T22" fmla="*/ 2147483647 w 72"/>
              <a:gd name="T23" fmla="*/ 2147483647 h 72"/>
              <a:gd name="T24" fmla="*/ 2147483647 w 72"/>
              <a:gd name="T25" fmla="*/ 2147483647 h 72"/>
              <a:gd name="T26" fmla="*/ 2147483647 w 72"/>
              <a:gd name="T27" fmla="*/ 2147483647 h 72"/>
              <a:gd name="T28" fmla="*/ 2147483647 w 72"/>
              <a:gd name="T29" fmla="*/ 2147483647 h 72"/>
              <a:gd name="T30" fmla="*/ 2147483647 w 72"/>
              <a:gd name="T31" fmla="*/ 2147483647 h 72"/>
              <a:gd name="T32" fmla="*/ 2147483647 w 72"/>
              <a:gd name="T33" fmla="*/ 2147483647 h 72"/>
              <a:gd name="T34" fmla="*/ 2147483647 w 72"/>
              <a:gd name="T35" fmla="*/ 2147483647 h 72"/>
              <a:gd name="T36" fmla="*/ 2147483647 w 72"/>
              <a:gd name="T37" fmla="*/ 2147483647 h 72"/>
              <a:gd name="T38" fmla="*/ 2147483647 w 72"/>
              <a:gd name="T39" fmla="*/ 0 h 72"/>
              <a:gd name="T40" fmla="*/ 2147483647 w 72"/>
              <a:gd name="T41" fmla="*/ 2147483647 h 72"/>
              <a:gd name="T42" fmla="*/ 2147483647 w 72"/>
              <a:gd name="T43" fmla="*/ 2147483647 h 72"/>
              <a:gd name="T44" fmla="*/ 2147483647 w 72"/>
              <a:gd name="T45" fmla="*/ 2147483647 h 72"/>
              <a:gd name="T46" fmla="*/ 2147483647 w 72"/>
              <a:gd name="T47" fmla="*/ 2147483647 h 7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72"/>
              <a:gd name="T73" fmla="*/ 0 h 72"/>
              <a:gd name="T74" fmla="*/ 72 w 72"/>
              <a:gd name="T75" fmla="*/ 72 h 7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72" h="72">
                <a:moveTo>
                  <a:pt x="20" y="21"/>
                </a:moveTo>
                <a:cubicBezTo>
                  <a:pt x="20" y="24"/>
                  <a:pt x="20" y="27"/>
                  <a:pt x="21" y="30"/>
                </a:cubicBezTo>
                <a:cubicBezTo>
                  <a:pt x="21" y="31"/>
                  <a:pt x="24" y="33"/>
                  <a:pt x="24" y="33"/>
                </a:cubicBezTo>
                <a:lnTo>
                  <a:pt x="11" y="43"/>
                </a:lnTo>
                <a:cubicBezTo>
                  <a:pt x="11" y="43"/>
                  <a:pt x="10" y="44"/>
                  <a:pt x="10" y="44"/>
                </a:cubicBezTo>
                <a:cubicBezTo>
                  <a:pt x="7" y="45"/>
                  <a:pt x="4" y="44"/>
                  <a:pt x="2" y="45"/>
                </a:cubicBezTo>
                <a:cubicBezTo>
                  <a:pt x="0" y="46"/>
                  <a:pt x="4" y="48"/>
                  <a:pt x="4" y="49"/>
                </a:cubicBezTo>
                <a:cubicBezTo>
                  <a:pt x="6" y="52"/>
                  <a:pt x="12" y="57"/>
                  <a:pt x="12" y="57"/>
                </a:cubicBezTo>
                <a:cubicBezTo>
                  <a:pt x="16" y="56"/>
                  <a:pt x="19" y="55"/>
                  <a:pt x="22" y="58"/>
                </a:cubicBezTo>
                <a:cubicBezTo>
                  <a:pt x="22" y="60"/>
                  <a:pt x="25" y="65"/>
                  <a:pt x="25" y="65"/>
                </a:cubicBezTo>
                <a:cubicBezTo>
                  <a:pt x="28" y="62"/>
                  <a:pt x="28" y="64"/>
                  <a:pt x="31" y="66"/>
                </a:cubicBezTo>
                <a:cubicBezTo>
                  <a:pt x="33" y="65"/>
                  <a:pt x="36" y="63"/>
                  <a:pt x="36" y="63"/>
                </a:cubicBezTo>
                <a:cubicBezTo>
                  <a:pt x="39" y="66"/>
                  <a:pt x="38" y="64"/>
                  <a:pt x="37" y="67"/>
                </a:cubicBezTo>
                <a:cubicBezTo>
                  <a:pt x="39" y="72"/>
                  <a:pt x="38" y="71"/>
                  <a:pt x="42" y="69"/>
                </a:cubicBezTo>
                <a:cubicBezTo>
                  <a:pt x="47" y="60"/>
                  <a:pt x="48" y="62"/>
                  <a:pt x="59" y="58"/>
                </a:cubicBezTo>
                <a:cubicBezTo>
                  <a:pt x="61" y="57"/>
                  <a:pt x="64" y="54"/>
                  <a:pt x="64" y="54"/>
                </a:cubicBezTo>
                <a:cubicBezTo>
                  <a:pt x="64" y="50"/>
                  <a:pt x="63" y="39"/>
                  <a:pt x="65" y="36"/>
                </a:cubicBezTo>
                <a:cubicBezTo>
                  <a:pt x="66" y="28"/>
                  <a:pt x="67" y="27"/>
                  <a:pt x="72" y="22"/>
                </a:cubicBezTo>
                <a:cubicBezTo>
                  <a:pt x="67" y="17"/>
                  <a:pt x="67" y="11"/>
                  <a:pt x="62" y="6"/>
                </a:cubicBezTo>
                <a:cubicBezTo>
                  <a:pt x="59" y="3"/>
                  <a:pt x="52" y="0"/>
                  <a:pt x="52" y="0"/>
                </a:cubicBezTo>
                <a:cubicBezTo>
                  <a:pt x="46" y="6"/>
                  <a:pt x="41" y="8"/>
                  <a:pt x="32" y="9"/>
                </a:cubicBezTo>
                <a:cubicBezTo>
                  <a:pt x="30" y="11"/>
                  <a:pt x="33" y="10"/>
                  <a:pt x="31" y="12"/>
                </a:cubicBezTo>
                <a:cubicBezTo>
                  <a:pt x="30" y="13"/>
                  <a:pt x="27" y="15"/>
                  <a:pt x="27" y="15"/>
                </a:cubicBezTo>
                <a:cubicBezTo>
                  <a:pt x="26" y="17"/>
                  <a:pt x="20" y="23"/>
                  <a:pt x="20" y="23"/>
                </a:cubicBezTo>
              </a:path>
            </a:pathLst>
          </a:custGeom>
          <a:solidFill>
            <a:srgbClr val="66FFFF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62" name="Кулебакский"/>
          <p:cNvSpPr>
            <a:spLocks/>
          </p:cNvSpPr>
          <p:nvPr/>
        </p:nvSpPr>
        <p:spPr bwMode="auto">
          <a:xfrm>
            <a:off x="523875" y="5334000"/>
            <a:ext cx="895350" cy="657225"/>
          </a:xfrm>
          <a:custGeom>
            <a:avLst/>
            <a:gdLst>
              <a:gd name="T0" fmla="*/ 2147483647 w 94"/>
              <a:gd name="T1" fmla="*/ 2147483647 h 69"/>
              <a:gd name="T2" fmla="*/ 0 w 94"/>
              <a:gd name="T3" fmla="*/ 2147483647 h 69"/>
              <a:gd name="T4" fmla="*/ 2147483647 w 94"/>
              <a:gd name="T5" fmla="*/ 2147483647 h 69"/>
              <a:gd name="T6" fmla="*/ 2147483647 w 94"/>
              <a:gd name="T7" fmla="*/ 2147483647 h 69"/>
              <a:gd name="T8" fmla="*/ 2147483647 w 94"/>
              <a:gd name="T9" fmla="*/ 2147483647 h 69"/>
              <a:gd name="T10" fmla="*/ 2147483647 w 94"/>
              <a:gd name="T11" fmla="*/ 2147483647 h 69"/>
              <a:gd name="T12" fmla="*/ 2147483647 w 94"/>
              <a:gd name="T13" fmla="*/ 2147483647 h 69"/>
              <a:gd name="T14" fmla="*/ 2147483647 w 94"/>
              <a:gd name="T15" fmla="*/ 2147483647 h 69"/>
              <a:gd name="T16" fmla="*/ 2147483647 w 94"/>
              <a:gd name="T17" fmla="*/ 2147483647 h 69"/>
              <a:gd name="T18" fmla="*/ 2147483647 w 94"/>
              <a:gd name="T19" fmla="*/ 2147483647 h 69"/>
              <a:gd name="T20" fmla="*/ 2147483647 w 94"/>
              <a:gd name="T21" fmla="*/ 2147483647 h 69"/>
              <a:gd name="T22" fmla="*/ 2147483647 w 94"/>
              <a:gd name="T23" fmla="*/ 2147483647 h 69"/>
              <a:gd name="T24" fmla="*/ 2147483647 w 94"/>
              <a:gd name="T25" fmla="*/ 2147483647 h 69"/>
              <a:gd name="T26" fmla="*/ 2147483647 w 94"/>
              <a:gd name="T27" fmla="*/ 2147483647 h 69"/>
              <a:gd name="T28" fmla="*/ 2147483647 w 94"/>
              <a:gd name="T29" fmla="*/ 2147483647 h 69"/>
              <a:gd name="T30" fmla="*/ 2147483647 w 94"/>
              <a:gd name="T31" fmla="*/ 2147483647 h 69"/>
              <a:gd name="T32" fmla="*/ 2147483647 w 94"/>
              <a:gd name="T33" fmla="*/ 2147483647 h 69"/>
              <a:gd name="T34" fmla="*/ 2147483647 w 94"/>
              <a:gd name="T35" fmla="*/ 2147483647 h 69"/>
              <a:gd name="T36" fmla="*/ 2147483647 w 94"/>
              <a:gd name="T37" fmla="*/ 2147483647 h 69"/>
              <a:gd name="T38" fmla="*/ 2147483647 w 94"/>
              <a:gd name="T39" fmla="*/ 2147483647 h 69"/>
              <a:gd name="T40" fmla="*/ 2147483647 w 94"/>
              <a:gd name="T41" fmla="*/ 2147483647 h 69"/>
              <a:gd name="T42" fmla="*/ 2147483647 w 94"/>
              <a:gd name="T43" fmla="*/ 2147483647 h 69"/>
              <a:gd name="T44" fmla="*/ 2147483647 w 94"/>
              <a:gd name="T45" fmla="*/ 2147483647 h 69"/>
              <a:gd name="T46" fmla="*/ 2147483647 w 94"/>
              <a:gd name="T47" fmla="*/ 2147483647 h 69"/>
              <a:gd name="T48" fmla="*/ 2147483647 w 94"/>
              <a:gd name="T49" fmla="*/ 2147483647 h 69"/>
              <a:gd name="T50" fmla="*/ 2147483647 w 94"/>
              <a:gd name="T51" fmla="*/ 2147483647 h 69"/>
              <a:gd name="T52" fmla="*/ 2147483647 w 94"/>
              <a:gd name="T53" fmla="*/ 2147483647 h 69"/>
              <a:gd name="T54" fmla="*/ 2147483647 w 94"/>
              <a:gd name="T55" fmla="*/ 2147483647 h 69"/>
              <a:gd name="T56" fmla="*/ 2147483647 w 94"/>
              <a:gd name="T57" fmla="*/ 0 h 69"/>
              <a:gd name="T58" fmla="*/ 2147483647 w 94"/>
              <a:gd name="T59" fmla="*/ 2147483647 h 69"/>
              <a:gd name="T60" fmla="*/ 2147483647 w 94"/>
              <a:gd name="T61" fmla="*/ 2147483647 h 69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94"/>
              <a:gd name="T94" fmla="*/ 0 h 69"/>
              <a:gd name="T95" fmla="*/ 94 w 94"/>
              <a:gd name="T96" fmla="*/ 69 h 69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94" h="69">
                <a:moveTo>
                  <a:pt x="4" y="12"/>
                </a:moveTo>
                <a:cubicBezTo>
                  <a:pt x="3" y="13"/>
                  <a:pt x="0" y="15"/>
                  <a:pt x="0" y="15"/>
                </a:cubicBezTo>
                <a:cubicBezTo>
                  <a:pt x="1" y="19"/>
                  <a:pt x="1" y="19"/>
                  <a:pt x="6" y="20"/>
                </a:cubicBezTo>
                <a:cubicBezTo>
                  <a:pt x="14" y="28"/>
                  <a:pt x="6" y="31"/>
                  <a:pt x="21" y="33"/>
                </a:cubicBezTo>
                <a:cubicBezTo>
                  <a:pt x="20" y="36"/>
                  <a:pt x="21" y="39"/>
                  <a:pt x="23" y="41"/>
                </a:cubicBezTo>
                <a:cubicBezTo>
                  <a:pt x="24" y="44"/>
                  <a:pt x="26" y="48"/>
                  <a:pt x="28" y="50"/>
                </a:cubicBezTo>
                <a:cubicBezTo>
                  <a:pt x="29" y="49"/>
                  <a:pt x="31" y="47"/>
                  <a:pt x="31" y="47"/>
                </a:cubicBezTo>
                <a:cubicBezTo>
                  <a:pt x="34" y="48"/>
                  <a:pt x="35" y="48"/>
                  <a:pt x="36" y="51"/>
                </a:cubicBezTo>
                <a:cubicBezTo>
                  <a:pt x="36" y="54"/>
                  <a:pt x="37" y="59"/>
                  <a:pt x="39" y="61"/>
                </a:cubicBezTo>
                <a:cubicBezTo>
                  <a:pt x="40" y="62"/>
                  <a:pt x="44" y="64"/>
                  <a:pt x="44" y="64"/>
                </a:cubicBezTo>
                <a:cubicBezTo>
                  <a:pt x="46" y="68"/>
                  <a:pt x="45" y="67"/>
                  <a:pt x="47" y="69"/>
                </a:cubicBezTo>
                <a:cubicBezTo>
                  <a:pt x="48" y="69"/>
                  <a:pt x="50" y="69"/>
                  <a:pt x="51" y="68"/>
                </a:cubicBezTo>
                <a:cubicBezTo>
                  <a:pt x="52" y="67"/>
                  <a:pt x="50" y="65"/>
                  <a:pt x="50" y="64"/>
                </a:cubicBezTo>
                <a:cubicBezTo>
                  <a:pt x="50" y="61"/>
                  <a:pt x="54" y="60"/>
                  <a:pt x="55" y="59"/>
                </a:cubicBezTo>
                <a:cubicBezTo>
                  <a:pt x="56" y="55"/>
                  <a:pt x="57" y="51"/>
                  <a:pt x="54" y="48"/>
                </a:cubicBezTo>
                <a:cubicBezTo>
                  <a:pt x="56" y="46"/>
                  <a:pt x="55" y="45"/>
                  <a:pt x="57" y="47"/>
                </a:cubicBezTo>
                <a:cubicBezTo>
                  <a:pt x="60" y="44"/>
                  <a:pt x="60" y="43"/>
                  <a:pt x="64" y="42"/>
                </a:cubicBezTo>
                <a:cubicBezTo>
                  <a:pt x="66" y="40"/>
                  <a:pt x="67" y="35"/>
                  <a:pt x="70" y="33"/>
                </a:cubicBezTo>
                <a:cubicBezTo>
                  <a:pt x="72" y="32"/>
                  <a:pt x="76" y="30"/>
                  <a:pt x="76" y="30"/>
                </a:cubicBezTo>
                <a:cubicBezTo>
                  <a:pt x="82" y="33"/>
                  <a:pt x="79" y="31"/>
                  <a:pt x="84" y="29"/>
                </a:cubicBezTo>
                <a:cubicBezTo>
                  <a:pt x="85" y="30"/>
                  <a:pt x="87" y="32"/>
                  <a:pt x="87" y="32"/>
                </a:cubicBezTo>
                <a:cubicBezTo>
                  <a:pt x="90" y="31"/>
                  <a:pt x="90" y="29"/>
                  <a:pt x="92" y="27"/>
                </a:cubicBezTo>
                <a:cubicBezTo>
                  <a:pt x="94" y="20"/>
                  <a:pt x="87" y="21"/>
                  <a:pt x="82" y="20"/>
                </a:cubicBezTo>
                <a:cubicBezTo>
                  <a:pt x="80" y="18"/>
                  <a:pt x="78" y="16"/>
                  <a:pt x="75" y="14"/>
                </a:cubicBezTo>
                <a:cubicBezTo>
                  <a:pt x="74" y="13"/>
                  <a:pt x="72" y="11"/>
                  <a:pt x="72" y="11"/>
                </a:cubicBezTo>
                <a:cubicBezTo>
                  <a:pt x="65" y="12"/>
                  <a:pt x="59" y="15"/>
                  <a:pt x="52" y="16"/>
                </a:cubicBezTo>
                <a:cubicBezTo>
                  <a:pt x="48" y="12"/>
                  <a:pt x="47" y="10"/>
                  <a:pt x="42" y="9"/>
                </a:cubicBezTo>
                <a:cubicBezTo>
                  <a:pt x="40" y="10"/>
                  <a:pt x="36" y="12"/>
                  <a:pt x="36" y="12"/>
                </a:cubicBezTo>
                <a:cubicBezTo>
                  <a:pt x="32" y="3"/>
                  <a:pt x="27" y="3"/>
                  <a:pt x="18" y="0"/>
                </a:cubicBezTo>
                <a:cubicBezTo>
                  <a:pt x="15" y="3"/>
                  <a:pt x="17" y="2"/>
                  <a:pt x="10" y="3"/>
                </a:cubicBezTo>
                <a:cubicBezTo>
                  <a:pt x="7" y="6"/>
                  <a:pt x="5" y="13"/>
                  <a:pt x="1" y="13"/>
                </a:cubicBezTo>
              </a:path>
            </a:pathLst>
          </a:custGeom>
          <a:solidFill>
            <a:srgbClr val="FFFF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63" name="Выксунский"/>
          <p:cNvSpPr>
            <a:spLocks/>
          </p:cNvSpPr>
          <p:nvPr/>
        </p:nvSpPr>
        <p:spPr bwMode="auto">
          <a:xfrm>
            <a:off x="114300" y="5419725"/>
            <a:ext cx="1000125" cy="876300"/>
          </a:xfrm>
          <a:custGeom>
            <a:avLst/>
            <a:gdLst>
              <a:gd name="T0" fmla="*/ 2147483647 w 105"/>
              <a:gd name="T1" fmla="*/ 2147483647 h 92"/>
              <a:gd name="T2" fmla="*/ 2147483647 w 105"/>
              <a:gd name="T3" fmla="*/ 2147483647 h 92"/>
              <a:gd name="T4" fmla="*/ 2147483647 w 105"/>
              <a:gd name="T5" fmla="*/ 2147483647 h 92"/>
              <a:gd name="T6" fmla="*/ 2147483647 w 105"/>
              <a:gd name="T7" fmla="*/ 2147483647 h 92"/>
              <a:gd name="T8" fmla="*/ 2147483647 w 105"/>
              <a:gd name="T9" fmla="*/ 2147483647 h 92"/>
              <a:gd name="T10" fmla="*/ 2147483647 w 105"/>
              <a:gd name="T11" fmla="*/ 2147483647 h 92"/>
              <a:gd name="T12" fmla="*/ 2147483647 w 105"/>
              <a:gd name="T13" fmla="*/ 2147483647 h 92"/>
              <a:gd name="T14" fmla="*/ 0 w 105"/>
              <a:gd name="T15" fmla="*/ 2147483647 h 92"/>
              <a:gd name="T16" fmla="*/ 2147483647 w 105"/>
              <a:gd name="T17" fmla="*/ 2147483647 h 92"/>
              <a:gd name="T18" fmla="*/ 2147483647 w 105"/>
              <a:gd name="T19" fmla="*/ 2147483647 h 92"/>
              <a:gd name="T20" fmla="*/ 2147483647 w 105"/>
              <a:gd name="T21" fmla="*/ 2147483647 h 92"/>
              <a:gd name="T22" fmla="*/ 2147483647 w 105"/>
              <a:gd name="T23" fmla="*/ 2147483647 h 92"/>
              <a:gd name="T24" fmla="*/ 2147483647 w 105"/>
              <a:gd name="T25" fmla="*/ 2147483647 h 92"/>
              <a:gd name="T26" fmla="*/ 2147483647 w 105"/>
              <a:gd name="T27" fmla="*/ 2147483647 h 92"/>
              <a:gd name="T28" fmla="*/ 2147483647 w 105"/>
              <a:gd name="T29" fmla="*/ 2147483647 h 92"/>
              <a:gd name="T30" fmla="*/ 2147483647 w 105"/>
              <a:gd name="T31" fmla="*/ 2147483647 h 92"/>
              <a:gd name="T32" fmla="*/ 2147483647 w 105"/>
              <a:gd name="T33" fmla="*/ 2147483647 h 92"/>
              <a:gd name="T34" fmla="*/ 2147483647 w 105"/>
              <a:gd name="T35" fmla="*/ 2147483647 h 92"/>
              <a:gd name="T36" fmla="*/ 2147483647 w 105"/>
              <a:gd name="T37" fmla="*/ 2147483647 h 92"/>
              <a:gd name="T38" fmla="*/ 2147483647 w 105"/>
              <a:gd name="T39" fmla="*/ 2147483647 h 92"/>
              <a:gd name="T40" fmla="*/ 2147483647 w 105"/>
              <a:gd name="T41" fmla="*/ 2147483647 h 92"/>
              <a:gd name="T42" fmla="*/ 2147483647 w 105"/>
              <a:gd name="T43" fmla="*/ 2147483647 h 92"/>
              <a:gd name="T44" fmla="*/ 2147483647 w 105"/>
              <a:gd name="T45" fmla="*/ 2147483647 h 92"/>
              <a:gd name="T46" fmla="*/ 2147483647 w 105"/>
              <a:gd name="T47" fmla="*/ 2147483647 h 92"/>
              <a:gd name="T48" fmla="*/ 2147483647 w 105"/>
              <a:gd name="T49" fmla="*/ 2147483647 h 92"/>
              <a:gd name="T50" fmla="*/ 2147483647 w 105"/>
              <a:gd name="T51" fmla="*/ 2147483647 h 92"/>
              <a:gd name="T52" fmla="*/ 2147483647 w 105"/>
              <a:gd name="T53" fmla="*/ 2147483647 h 92"/>
              <a:gd name="T54" fmla="*/ 2147483647 w 105"/>
              <a:gd name="T55" fmla="*/ 2147483647 h 92"/>
              <a:gd name="T56" fmla="*/ 2147483647 w 105"/>
              <a:gd name="T57" fmla="*/ 2147483647 h 92"/>
              <a:gd name="T58" fmla="*/ 2147483647 w 105"/>
              <a:gd name="T59" fmla="*/ 2147483647 h 92"/>
              <a:gd name="T60" fmla="*/ 2147483647 w 105"/>
              <a:gd name="T61" fmla="*/ 2147483647 h 92"/>
              <a:gd name="T62" fmla="*/ 2147483647 w 105"/>
              <a:gd name="T63" fmla="*/ 2147483647 h 92"/>
              <a:gd name="T64" fmla="*/ 2147483647 w 105"/>
              <a:gd name="T65" fmla="*/ 2147483647 h 92"/>
              <a:gd name="T66" fmla="*/ 2147483647 w 105"/>
              <a:gd name="T67" fmla="*/ 2147483647 h 92"/>
              <a:gd name="T68" fmla="*/ 2147483647 w 105"/>
              <a:gd name="T69" fmla="*/ 2147483647 h 92"/>
              <a:gd name="T70" fmla="*/ 2147483647 w 105"/>
              <a:gd name="T71" fmla="*/ 2147483647 h 92"/>
              <a:gd name="T72" fmla="*/ 2147483647 w 105"/>
              <a:gd name="T73" fmla="*/ 2147483647 h 92"/>
              <a:gd name="T74" fmla="*/ 2147483647 w 105"/>
              <a:gd name="T75" fmla="*/ 0 h 92"/>
              <a:gd name="T76" fmla="*/ 2147483647 w 105"/>
              <a:gd name="T77" fmla="*/ 2147483647 h 92"/>
              <a:gd name="T78" fmla="*/ 2147483647 w 105"/>
              <a:gd name="T79" fmla="*/ 2147483647 h 92"/>
              <a:gd name="T80" fmla="*/ 2147483647 w 105"/>
              <a:gd name="T81" fmla="*/ 2147483647 h 92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105"/>
              <a:gd name="T124" fmla="*/ 0 h 92"/>
              <a:gd name="T125" fmla="*/ 105 w 105"/>
              <a:gd name="T126" fmla="*/ 92 h 92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105" h="92">
                <a:moveTo>
                  <a:pt x="38" y="4"/>
                </a:moveTo>
                <a:cubicBezTo>
                  <a:pt x="39" y="5"/>
                  <a:pt x="41" y="5"/>
                  <a:pt x="40" y="6"/>
                </a:cubicBezTo>
                <a:cubicBezTo>
                  <a:pt x="36" y="10"/>
                  <a:pt x="34" y="11"/>
                  <a:pt x="29" y="13"/>
                </a:cubicBezTo>
                <a:cubicBezTo>
                  <a:pt x="28" y="14"/>
                  <a:pt x="26" y="16"/>
                  <a:pt x="26" y="16"/>
                </a:cubicBezTo>
                <a:cubicBezTo>
                  <a:pt x="25" y="23"/>
                  <a:pt x="25" y="22"/>
                  <a:pt x="17" y="23"/>
                </a:cubicBezTo>
                <a:cubicBezTo>
                  <a:pt x="15" y="25"/>
                  <a:pt x="17" y="27"/>
                  <a:pt x="19" y="29"/>
                </a:cubicBezTo>
                <a:cubicBezTo>
                  <a:pt x="18" y="33"/>
                  <a:pt x="13" y="39"/>
                  <a:pt x="13" y="39"/>
                </a:cubicBezTo>
                <a:cubicBezTo>
                  <a:pt x="11" y="50"/>
                  <a:pt x="3" y="54"/>
                  <a:pt x="0" y="64"/>
                </a:cubicBezTo>
                <a:cubicBezTo>
                  <a:pt x="1" y="68"/>
                  <a:pt x="2" y="71"/>
                  <a:pt x="6" y="73"/>
                </a:cubicBezTo>
                <a:cubicBezTo>
                  <a:pt x="13" y="71"/>
                  <a:pt x="10" y="72"/>
                  <a:pt x="16" y="69"/>
                </a:cubicBezTo>
                <a:cubicBezTo>
                  <a:pt x="17" y="69"/>
                  <a:pt x="18" y="67"/>
                  <a:pt x="18" y="67"/>
                </a:cubicBezTo>
                <a:cubicBezTo>
                  <a:pt x="19" y="67"/>
                  <a:pt x="21" y="67"/>
                  <a:pt x="21" y="68"/>
                </a:cubicBezTo>
                <a:cubicBezTo>
                  <a:pt x="22" y="70"/>
                  <a:pt x="18" y="73"/>
                  <a:pt x="18" y="73"/>
                </a:cubicBezTo>
                <a:cubicBezTo>
                  <a:pt x="21" y="76"/>
                  <a:pt x="20" y="74"/>
                  <a:pt x="21" y="77"/>
                </a:cubicBezTo>
                <a:cubicBezTo>
                  <a:pt x="20" y="79"/>
                  <a:pt x="18" y="82"/>
                  <a:pt x="18" y="82"/>
                </a:cubicBezTo>
                <a:cubicBezTo>
                  <a:pt x="23" y="87"/>
                  <a:pt x="28" y="88"/>
                  <a:pt x="35" y="89"/>
                </a:cubicBezTo>
                <a:cubicBezTo>
                  <a:pt x="37" y="90"/>
                  <a:pt x="38" y="91"/>
                  <a:pt x="41" y="92"/>
                </a:cubicBezTo>
                <a:cubicBezTo>
                  <a:pt x="51" y="89"/>
                  <a:pt x="60" y="85"/>
                  <a:pt x="71" y="83"/>
                </a:cubicBezTo>
                <a:cubicBezTo>
                  <a:pt x="75" y="81"/>
                  <a:pt x="79" y="76"/>
                  <a:pt x="83" y="75"/>
                </a:cubicBezTo>
                <a:cubicBezTo>
                  <a:pt x="85" y="74"/>
                  <a:pt x="90" y="72"/>
                  <a:pt x="90" y="72"/>
                </a:cubicBezTo>
                <a:cubicBezTo>
                  <a:pt x="94" y="73"/>
                  <a:pt x="95" y="74"/>
                  <a:pt x="99" y="73"/>
                </a:cubicBezTo>
                <a:cubicBezTo>
                  <a:pt x="95" y="69"/>
                  <a:pt x="98" y="62"/>
                  <a:pt x="98" y="57"/>
                </a:cubicBezTo>
                <a:cubicBezTo>
                  <a:pt x="99" y="54"/>
                  <a:pt x="105" y="51"/>
                  <a:pt x="105" y="51"/>
                </a:cubicBezTo>
                <a:cubicBezTo>
                  <a:pt x="104" y="50"/>
                  <a:pt x="104" y="48"/>
                  <a:pt x="103" y="48"/>
                </a:cubicBezTo>
                <a:cubicBezTo>
                  <a:pt x="102" y="48"/>
                  <a:pt x="100" y="51"/>
                  <a:pt x="100" y="51"/>
                </a:cubicBezTo>
                <a:lnTo>
                  <a:pt x="94" y="54"/>
                </a:lnTo>
                <a:cubicBezTo>
                  <a:pt x="94" y="54"/>
                  <a:pt x="93" y="55"/>
                  <a:pt x="93" y="55"/>
                </a:cubicBezTo>
                <a:cubicBezTo>
                  <a:pt x="97" y="59"/>
                  <a:pt x="92" y="60"/>
                  <a:pt x="89" y="59"/>
                </a:cubicBezTo>
                <a:cubicBezTo>
                  <a:pt x="86" y="56"/>
                  <a:pt x="81" y="51"/>
                  <a:pt x="79" y="48"/>
                </a:cubicBezTo>
                <a:cubicBezTo>
                  <a:pt x="80" y="44"/>
                  <a:pt x="79" y="40"/>
                  <a:pt x="75" y="38"/>
                </a:cubicBezTo>
                <a:cubicBezTo>
                  <a:pt x="74" y="39"/>
                  <a:pt x="71" y="41"/>
                  <a:pt x="71" y="41"/>
                </a:cubicBezTo>
                <a:cubicBezTo>
                  <a:pt x="70" y="40"/>
                  <a:pt x="67" y="37"/>
                  <a:pt x="67" y="37"/>
                </a:cubicBezTo>
                <a:cubicBezTo>
                  <a:pt x="66" y="34"/>
                  <a:pt x="65" y="32"/>
                  <a:pt x="64" y="29"/>
                </a:cubicBezTo>
                <a:cubicBezTo>
                  <a:pt x="65" y="22"/>
                  <a:pt x="66" y="23"/>
                  <a:pt x="59" y="22"/>
                </a:cubicBezTo>
                <a:cubicBezTo>
                  <a:pt x="54" y="19"/>
                  <a:pt x="52" y="16"/>
                  <a:pt x="49" y="12"/>
                </a:cubicBezTo>
                <a:cubicBezTo>
                  <a:pt x="47" y="10"/>
                  <a:pt x="43" y="7"/>
                  <a:pt x="43" y="7"/>
                </a:cubicBezTo>
                <a:cubicBezTo>
                  <a:pt x="45" y="5"/>
                  <a:pt x="45" y="4"/>
                  <a:pt x="47" y="2"/>
                </a:cubicBezTo>
                <a:cubicBezTo>
                  <a:pt x="46" y="1"/>
                  <a:pt x="45" y="0"/>
                  <a:pt x="44" y="0"/>
                </a:cubicBezTo>
                <a:lnTo>
                  <a:pt x="38" y="4"/>
                </a:lnTo>
                <a:lnTo>
                  <a:pt x="39" y="5"/>
                </a:lnTo>
                <a:cubicBezTo>
                  <a:pt x="39" y="5"/>
                  <a:pt x="38" y="4"/>
                  <a:pt x="38" y="4"/>
                </a:cubicBezTo>
                <a:close/>
              </a:path>
            </a:pathLst>
          </a:custGeom>
          <a:solidFill>
            <a:srgbClr val="FF00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64" name="Вознесенский"/>
          <p:cNvSpPr>
            <a:spLocks/>
          </p:cNvSpPr>
          <p:nvPr/>
        </p:nvSpPr>
        <p:spPr bwMode="auto">
          <a:xfrm>
            <a:off x="714375" y="6105525"/>
            <a:ext cx="819150" cy="581025"/>
          </a:xfrm>
          <a:custGeom>
            <a:avLst/>
            <a:gdLst>
              <a:gd name="T0" fmla="*/ 2147483647 w 86"/>
              <a:gd name="T1" fmla="*/ 2147483647 h 61"/>
              <a:gd name="T2" fmla="*/ 2147483647 w 86"/>
              <a:gd name="T3" fmla="*/ 2147483647 h 61"/>
              <a:gd name="T4" fmla="*/ 2147483647 w 86"/>
              <a:gd name="T5" fmla="*/ 2147483647 h 61"/>
              <a:gd name="T6" fmla="*/ 2147483647 w 86"/>
              <a:gd name="T7" fmla="*/ 2147483647 h 61"/>
              <a:gd name="T8" fmla="*/ 2147483647 w 86"/>
              <a:gd name="T9" fmla="*/ 2147483647 h 61"/>
              <a:gd name="T10" fmla="*/ 2147483647 w 86"/>
              <a:gd name="T11" fmla="*/ 2147483647 h 61"/>
              <a:gd name="T12" fmla="*/ 2147483647 w 86"/>
              <a:gd name="T13" fmla="*/ 2147483647 h 61"/>
              <a:gd name="T14" fmla="*/ 2147483647 w 86"/>
              <a:gd name="T15" fmla="*/ 2147483647 h 61"/>
              <a:gd name="T16" fmla="*/ 2147483647 w 86"/>
              <a:gd name="T17" fmla="*/ 2147483647 h 61"/>
              <a:gd name="T18" fmla="*/ 2147483647 w 86"/>
              <a:gd name="T19" fmla="*/ 2147483647 h 61"/>
              <a:gd name="T20" fmla="*/ 2147483647 w 86"/>
              <a:gd name="T21" fmla="*/ 2147483647 h 61"/>
              <a:gd name="T22" fmla="*/ 2147483647 w 86"/>
              <a:gd name="T23" fmla="*/ 2147483647 h 61"/>
              <a:gd name="T24" fmla="*/ 2147483647 w 86"/>
              <a:gd name="T25" fmla="*/ 2147483647 h 61"/>
              <a:gd name="T26" fmla="*/ 2147483647 w 86"/>
              <a:gd name="T27" fmla="*/ 2147483647 h 61"/>
              <a:gd name="T28" fmla="*/ 2147483647 w 86"/>
              <a:gd name="T29" fmla="*/ 2147483647 h 61"/>
              <a:gd name="T30" fmla="*/ 2147483647 w 86"/>
              <a:gd name="T31" fmla="*/ 2147483647 h 61"/>
              <a:gd name="T32" fmla="*/ 2147483647 w 86"/>
              <a:gd name="T33" fmla="*/ 2147483647 h 61"/>
              <a:gd name="T34" fmla="*/ 2147483647 w 86"/>
              <a:gd name="T35" fmla="*/ 2147483647 h 61"/>
              <a:gd name="T36" fmla="*/ 2147483647 w 86"/>
              <a:gd name="T37" fmla="*/ 2147483647 h 61"/>
              <a:gd name="T38" fmla="*/ 2147483647 w 86"/>
              <a:gd name="T39" fmla="*/ 2147483647 h 61"/>
              <a:gd name="T40" fmla="*/ 2147483647 w 86"/>
              <a:gd name="T41" fmla="*/ 2147483647 h 61"/>
              <a:gd name="T42" fmla="*/ 2147483647 w 86"/>
              <a:gd name="T43" fmla="*/ 2147483647 h 61"/>
              <a:gd name="T44" fmla="*/ 2147483647 w 86"/>
              <a:gd name="T45" fmla="*/ 2147483647 h 61"/>
              <a:gd name="T46" fmla="*/ 2147483647 w 86"/>
              <a:gd name="T47" fmla="*/ 2147483647 h 61"/>
              <a:gd name="T48" fmla="*/ 2147483647 w 86"/>
              <a:gd name="T49" fmla="*/ 2147483647 h 61"/>
              <a:gd name="T50" fmla="*/ 2147483647 w 86"/>
              <a:gd name="T51" fmla="*/ 0 h 61"/>
              <a:gd name="T52" fmla="*/ 2147483647 w 86"/>
              <a:gd name="T53" fmla="*/ 2147483647 h 61"/>
              <a:gd name="T54" fmla="*/ 2147483647 w 86"/>
              <a:gd name="T55" fmla="*/ 0 h 61"/>
              <a:gd name="T56" fmla="*/ 2147483647 w 86"/>
              <a:gd name="T57" fmla="*/ 2147483647 h 61"/>
              <a:gd name="T58" fmla="*/ 2147483647 w 86"/>
              <a:gd name="T59" fmla="*/ 2147483647 h 61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86"/>
              <a:gd name="T91" fmla="*/ 0 h 61"/>
              <a:gd name="T92" fmla="*/ 86 w 86"/>
              <a:gd name="T93" fmla="*/ 61 h 61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86" h="61">
                <a:moveTo>
                  <a:pt x="4" y="12"/>
                </a:moveTo>
                <a:cubicBezTo>
                  <a:pt x="5" y="13"/>
                  <a:pt x="7" y="15"/>
                  <a:pt x="7" y="15"/>
                </a:cubicBezTo>
                <a:cubicBezTo>
                  <a:pt x="4" y="21"/>
                  <a:pt x="5" y="18"/>
                  <a:pt x="4" y="25"/>
                </a:cubicBezTo>
                <a:cubicBezTo>
                  <a:pt x="5" y="33"/>
                  <a:pt x="2" y="48"/>
                  <a:pt x="2" y="48"/>
                </a:cubicBezTo>
                <a:cubicBezTo>
                  <a:pt x="3" y="56"/>
                  <a:pt x="0" y="60"/>
                  <a:pt x="7" y="58"/>
                </a:cubicBezTo>
                <a:cubicBezTo>
                  <a:pt x="8" y="57"/>
                  <a:pt x="10" y="57"/>
                  <a:pt x="9" y="56"/>
                </a:cubicBezTo>
                <a:cubicBezTo>
                  <a:pt x="8" y="55"/>
                  <a:pt x="6" y="53"/>
                  <a:pt x="6" y="53"/>
                </a:cubicBezTo>
                <a:cubicBezTo>
                  <a:pt x="6" y="51"/>
                  <a:pt x="6" y="47"/>
                  <a:pt x="8" y="47"/>
                </a:cubicBezTo>
                <a:lnTo>
                  <a:pt x="15" y="53"/>
                </a:lnTo>
                <a:cubicBezTo>
                  <a:pt x="15" y="53"/>
                  <a:pt x="16" y="54"/>
                  <a:pt x="16" y="54"/>
                </a:cubicBezTo>
                <a:cubicBezTo>
                  <a:pt x="22" y="51"/>
                  <a:pt x="28" y="52"/>
                  <a:pt x="35" y="53"/>
                </a:cubicBezTo>
                <a:cubicBezTo>
                  <a:pt x="37" y="55"/>
                  <a:pt x="38" y="55"/>
                  <a:pt x="40" y="57"/>
                </a:cubicBezTo>
                <a:cubicBezTo>
                  <a:pt x="42" y="58"/>
                  <a:pt x="44" y="61"/>
                  <a:pt x="44" y="61"/>
                </a:cubicBezTo>
                <a:cubicBezTo>
                  <a:pt x="53" y="59"/>
                  <a:pt x="62" y="57"/>
                  <a:pt x="72" y="56"/>
                </a:cubicBezTo>
                <a:cubicBezTo>
                  <a:pt x="74" y="54"/>
                  <a:pt x="76" y="50"/>
                  <a:pt x="76" y="50"/>
                </a:cubicBezTo>
                <a:cubicBezTo>
                  <a:pt x="77" y="47"/>
                  <a:pt x="77" y="43"/>
                  <a:pt x="79" y="40"/>
                </a:cubicBezTo>
                <a:cubicBezTo>
                  <a:pt x="80" y="38"/>
                  <a:pt x="84" y="35"/>
                  <a:pt x="84" y="35"/>
                </a:cubicBezTo>
                <a:cubicBezTo>
                  <a:pt x="85" y="31"/>
                  <a:pt x="86" y="28"/>
                  <a:pt x="84" y="24"/>
                </a:cubicBezTo>
                <a:cubicBezTo>
                  <a:pt x="83" y="23"/>
                  <a:pt x="81" y="21"/>
                  <a:pt x="81" y="21"/>
                </a:cubicBezTo>
                <a:cubicBezTo>
                  <a:pt x="80" y="15"/>
                  <a:pt x="77" y="15"/>
                  <a:pt x="73" y="19"/>
                </a:cubicBezTo>
                <a:cubicBezTo>
                  <a:pt x="68" y="17"/>
                  <a:pt x="72" y="15"/>
                  <a:pt x="74" y="12"/>
                </a:cubicBezTo>
                <a:cubicBezTo>
                  <a:pt x="73" y="8"/>
                  <a:pt x="73" y="8"/>
                  <a:pt x="69" y="9"/>
                </a:cubicBezTo>
                <a:cubicBezTo>
                  <a:pt x="67" y="11"/>
                  <a:pt x="64" y="11"/>
                  <a:pt x="61" y="14"/>
                </a:cubicBezTo>
                <a:cubicBezTo>
                  <a:pt x="59" y="13"/>
                  <a:pt x="56" y="13"/>
                  <a:pt x="58" y="11"/>
                </a:cubicBezTo>
                <a:cubicBezTo>
                  <a:pt x="56" y="4"/>
                  <a:pt x="54" y="5"/>
                  <a:pt x="47" y="3"/>
                </a:cubicBezTo>
                <a:cubicBezTo>
                  <a:pt x="46" y="2"/>
                  <a:pt x="44" y="0"/>
                  <a:pt x="44" y="0"/>
                </a:cubicBezTo>
                <a:cubicBezTo>
                  <a:pt x="42" y="1"/>
                  <a:pt x="40" y="1"/>
                  <a:pt x="38" y="3"/>
                </a:cubicBezTo>
                <a:cubicBezTo>
                  <a:pt x="35" y="0"/>
                  <a:pt x="37" y="1"/>
                  <a:pt x="30" y="0"/>
                </a:cubicBezTo>
                <a:cubicBezTo>
                  <a:pt x="24" y="1"/>
                  <a:pt x="25" y="1"/>
                  <a:pt x="20" y="3"/>
                </a:cubicBezTo>
                <a:cubicBezTo>
                  <a:pt x="18" y="5"/>
                  <a:pt x="4" y="15"/>
                  <a:pt x="4" y="12"/>
                </a:cubicBezTo>
                <a:close/>
              </a:path>
            </a:pathLst>
          </a:custGeom>
          <a:solidFill>
            <a:srgbClr val="66FFFF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65" name="Дивеевский"/>
          <p:cNvSpPr>
            <a:spLocks/>
          </p:cNvSpPr>
          <p:nvPr/>
        </p:nvSpPr>
        <p:spPr bwMode="auto">
          <a:xfrm>
            <a:off x="1238250" y="5695950"/>
            <a:ext cx="838200" cy="742950"/>
          </a:xfrm>
          <a:custGeom>
            <a:avLst/>
            <a:gdLst>
              <a:gd name="T0" fmla="*/ 2147483647 w 88"/>
              <a:gd name="T1" fmla="*/ 2147483647 h 78"/>
              <a:gd name="T2" fmla="*/ 2147483647 w 88"/>
              <a:gd name="T3" fmla="*/ 2147483647 h 78"/>
              <a:gd name="T4" fmla="*/ 2147483647 w 88"/>
              <a:gd name="T5" fmla="*/ 2147483647 h 78"/>
              <a:gd name="T6" fmla="*/ 2147483647 w 88"/>
              <a:gd name="T7" fmla="*/ 2147483647 h 78"/>
              <a:gd name="T8" fmla="*/ 2147483647 w 88"/>
              <a:gd name="T9" fmla="*/ 2147483647 h 78"/>
              <a:gd name="T10" fmla="*/ 2147483647 w 88"/>
              <a:gd name="T11" fmla="*/ 2147483647 h 78"/>
              <a:gd name="T12" fmla="*/ 2147483647 w 88"/>
              <a:gd name="T13" fmla="*/ 2147483647 h 78"/>
              <a:gd name="T14" fmla="*/ 2147483647 w 88"/>
              <a:gd name="T15" fmla="*/ 2147483647 h 78"/>
              <a:gd name="T16" fmla="*/ 2147483647 w 88"/>
              <a:gd name="T17" fmla="*/ 2147483647 h 78"/>
              <a:gd name="T18" fmla="*/ 2147483647 w 88"/>
              <a:gd name="T19" fmla="*/ 2147483647 h 78"/>
              <a:gd name="T20" fmla="*/ 2147483647 w 88"/>
              <a:gd name="T21" fmla="*/ 2147483647 h 78"/>
              <a:gd name="T22" fmla="*/ 2147483647 w 88"/>
              <a:gd name="T23" fmla="*/ 2147483647 h 78"/>
              <a:gd name="T24" fmla="*/ 2147483647 w 88"/>
              <a:gd name="T25" fmla="*/ 2147483647 h 78"/>
              <a:gd name="T26" fmla="*/ 2147483647 w 88"/>
              <a:gd name="T27" fmla="*/ 2147483647 h 78"/>
              <a:gd name="T28" fmla="*/ 2147483647 w 88"/>
              <a:gd name="T29" fmla="*/ 2147483647 h 78"/>
              <a:gd name="T30" fmla="*/ 2147483647 w 88"/>
              <a:gd name="T31" fmla="*/ 2147483647 h 78"/>
              <a:gd name="T32" fmla="*/ 2147483647 w 88"/>
              <a:gd name="T33" fmla="*/ 2147483647 h 78"/>
              <a:gd name="T34" fmla="*/ 2147483647 w 88"/>
              <a:gd name="T35" fmla="*/ 2147483647 h 78"/>
              <a:gd name="T36" fmla="*/ 2147483647 w 88"/>
              <a:gd name="T37" fmla="*/ 2147483647 h 78"/>
              <a:gd name="T38" fmla="*/ 0 w 88"/>
              <a:gd name="T39" fmla="*/ 2147483647 h 78"/>
              <a:gd name="T40" fmla="*/ 2147483647 w 88"/>
              <a:gd name="T41" fmla="*/ 2147483647 h 78"/>
              <a:gd name="T42" fmla="*/ 2147483647 w 88"/>
              <a:gd name="T43" fmla="*/ 2147483647 h 78"/>
              <a:gd name="T44" fmla="*/ 2147483647 w 88"/>
              <a:gd name="T45" fmla="*/ 2147483647 h 78"/>
              <a:gd name="T46" fmla="*/ 2147483647 w 88"/>
              <a:gd name="T47" fmla="*/ 2147483647 h 78"/>
              <a:gd name="T48" fmla="*/ 2147483647 w 88"/>
              <a:gd name="T49" fmla="*/ 2147483647 h 78"/>
              <a:gd name="T50" fmla="*/ 2147483647 w 88"/>
              <a:gd name="T51" fmla="*/ 2147483647 h 78"/>
              <a:gd name="T52" fmla="*/ 2147483647 w 88"/>
              <a:gd name="T53" fmla="*/ 2147483647 h 78"/>
              <a:gd name="T54" fmla="*/ 2147483647 w 88"/>
              <a:gd name="T55" fmla="*/ 2147483647 h 78"/>
              <a:gd name="T56" fmla="*/ 2147483647 w 88"/>
              <a:gd name="T57" fmla="*/ 2147483647 h 78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88"/>
              <a:gd name="T88" fmla="*/ 0 h 78"/>
              <a:gd name="T89" fmla="*/ 88 w 88"/>
              <a:gd name="T90" fmla="*/ 78 h 78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88" h="78">
                <a:moveTo>
                  <a:pt x="29" y="78"/>
                </a:moveTo>
                <a:cubicBezTo>
                  <a:pt x="31" y="76"/>
                  <a:pt x="38" y="75"/>
                  <a:pt x="41" y="74"/>
                </a:cubicBezTo>
                <a:cubicBezTo>
                  <a:pt x="45" y="74"/>
                  <a:pt x="49" y="77"/>
                  <a:pt x="53" y="74"/>
                </a:cubicBezTo>
                <a:cubicBezTo>
                  <a:pt x="56" y="72"/>
                  <a:pt x="61" y="67"/>
                  <a:pt x="61" y="67"/>
                </a:cubicBezTo>
                <a:cubicBezTo>
                  <a:pt x="59" y="63"/>
                  <a:pt x="58" y="62"/>
                  <a:pt x="54" y="61"/>
                </a:cubicBezTo>
                <a:cubicBezTo>
                  <a:pt x="56" y="59"/>
                  <a:pt x="55" y="58"/>
                  <a:pt x="57" y="60"/>
                </a:cubicBezTo>
                <a:cubicBezTo>
                  <a:pt x="62" y="55"/>
                  <a:pt x="62" y="49"/>
                  <a:pt x="70" y="46"/>
                </a:cubicBezTo>
                <a:cubicBezTo>
                  <a:pt x="66" y="42"/>
                  <a:pt x="72" y="39"/>
                  <a:pt x="75" y="38"/>
                </a:cubicBezTo>
                <a:cubicBezTo>
                  <a:pt x="78" y="35"/>
                  <a:pt x="76" y="36"/>
                  <a:pt x="80" y="35"/>
                </a:cubicBezTo>
                <a:cubicBezTo>
                  <a:pt x="82" y="33"/>
                  <a:pt x="83" y="34"/>
                  <a:pt x="81" y="32"/>
                </a:cubicBezTo>
                <a:cubicBezTo>
                  <a:pt x="84" y="29"/>
                  <a:pt x="82" y="30"/>
                  <a:pt x="86" y="29"/>
                </a:cubicBezTo>
                <a:cubicBezTo>
                  <a:pt x="88" y="27"/>
                  <a:pt x="79" y="14"/>
                  <a:pt x="78" y="9"/>
                </a:cubicBezTo>
                <a:cubicBezTo>
                  <a:pt x="79" y="6"/>
                  <a:pt x="77" y="5"/>
                  <a:pt x="79" y="3"/>
                </a:cubicBezTo>
                <a:cubicBezTo>
                  <a:pt x="76" y="0"/>
                  <a:pt x="73" y="10"/>
                  <a:pt x="72" y="12"/>
                </a:cubicBezTo>
                <a:cubicBezTo>
                  <a:pt x="71" y="13"/>
                  <a:pt x="68" y="14"/>
                  <a:pt x="68" y="14"/>
                </a:cubicBezTo>
                <a:cubicBezTo>
                  <a:pt x="64" y="10"/>
                  <a:pt x="57" y="15"/>
                  <a:pt x="53" y="18"/>
                </a:cubicBezTo>
                <a:cubicBezTo>
                  <a:pt x="52" y="19"/>
                  <a:pt x="50" y="21"/>
                  <a:pt x="50" y="21"/>
                </a:cubicBezTo>
                <a:cubicBezTo>
                  <a:pt x="46" y="33"/>
                  <a:pt x="46" y="37"/>
                  <a:pt x="33" y="39"/>
                </a:cubicBezTo>
                <a:cubicBezTo>
                  <a:pt x="26" y="42"/>
                  <a:pt x="15" y="45"/>
                  <a:pt x="7" y="46"/>
                </a:cubicBezTo>
                <a:cubicBezTo>
                  <a:pt x="5" y="47"/>
                  <a:pt x="2" y="48"/>
                  <a:pt x="0" y="49"/>
                </a:cubicBezTo>
                <a:cubicBezTo>
                  <a:pt x="3" y="52"/>
                  <a:pt x="2" y="50"/>
                  <a:pt x="3" y="53"/>
                </a:cubicBezTo>
                <a:cubicBezTo>
                  <a:pt x="2" y="57"/>
                  <a:pt x="3" y="57"/>
                  <a:pt x="7" y="56"/>
                </a:cubicBezTo>
                <a:cubicBezTo>
                  <a:pt x="9" y="54"/>
                  <a:pt x="12" y="53"/>
                  <a:pt x="15" y="52"/>
                </a:cubicBezTo>
                <a:cubicBezTo>
                  <a:pt x="16" y="52"/>
                  <a:pt x="19" y="53"/>
                  <a:pt x="19" y="54"/>
                </a:cubicBezTo>
                <a:cubicBezTo>
                  <a:pt x="19" y="56"/>
                  <a:pt x="16" y="59"/>
                  <a:pt x="16" y="59"/>
                </a:cubicBezTo>
                <a:cubicBezTo>
                  <a:pt x="19" y="62"/>
                  <a:pt x="18" y="60"/>
                  <a:pt x="22" y="59"/>
                </a:cubicBezTo>
                <a:lnTo>
                  <a:pt x="28" y="65"/>
                </a:lnTo>
                <a:cubicBezTo>
                  <a:pt x="28" y="65"/>
                  <a:pt x="29" y="66"/>
                  <a:pt x="29" y="66"/>
                </a:cubicBezTo>
                <a:cubicBezTo>
                  <a:pt x="30" y="70"/>
                  <a:pt x="26" y="77"/>
                  <a:pt x="31" y="77"/>
                </a:cubicBezTo>
              </a:path>
            </a:pathLst>
          </a:custGeom>
          <a:solidFill>
            <a:srgbClr val="66FFFF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66" name="Первомайский"/>
          <p:cNvSpPr>
            <a:spLocks/>
          </p:cNvSpPr>
          <p:nvPr/>
        </p:nvSpPr>
        <p:spPr bwMode="auto">
          <a:xfrm>
            <a:off x="1743075" y="5972175"/>
            <a:ext cx="771525" cy="800100"/>
          </a:xfrm>
          <a:custGeom>
            <a:avLst/>
            <a:gdLst>
              <a:gd name="T0" fmla="*/ 0 w 81"/>
              <a:gd name="T1" fmla="*/ 2147483647 h 84"/>
              <a:gd name="T2" fmla="*/ 2147483647 w 81"/>
              <a:gd name="T3" fmla="*/ 2147483647 h 84"/>
              <a:gd name="T4" fmla="*/ 2147483647 w 81"/>
              <a:gd name="T5" fmla="*/ 2147483647 h 84"/>
              <a:gd name="T6" fmla="*/ 2147483647 w 81"/>
              <a:gd name="T7" fmla="*/ 2147483647 h 84"/>
              <a:gd name="T8" fmla="*/ 2147483647 w 81"/>
              <a:gd name="T9" fmla="*/ 2147483647 h 84"/>
              <a:gd name="T10" fmla="*/ 2147483647 w 81"/>
              <a:gd name="T11" fmla="*/ 2147483647 h 84"/>
              <a:gd name="T12" fmla="*/ 2147483647 w 81"/>
              <a:gd name="T13" fmla="*/ 2147483647 h 84"/>
              <a:gd name="T14" fmla="*/ 2147483647 w 81"/>
              <a:gd name="T15" fmla="*/ 2147483647 h 84"/>
              <a:gd name="T16" fmla="*/ 2147483647 w 81"/>
              <a:gd name="T17" fmla="*/ 2147483647 h 84"/>
              <a:gd name="T18" fmla="*/ 2147483647 w 81"/>
              <a:gd name="T19" fmla="*/ 2147483647 h 84"/>
              <a:gd name="T20" fmla="*/ 2147483647 w 81"/>
              <a:gd name="T21" fmla="*/ 2147483647 h 84"/>
              <a:gd name="T22" fmla="*/ 2147483647 w 81"/>
              <a:gd name="T23" fmla="*/ 2147483647 h 84"/>
              <a:gd name="T24" fmla="*/ 2147483647 w 81"/>
              <a:gd name="T25" fmla="*/ 2147483647 h 84"/>
              <a:gd name="T26" fmla="*/ 2147483647 w 81"/>
              <a:gd name="T27" fmla="*/ 2147483647 h 84"/>
              <a:gd name="T28" fmla="*/ 2147483647 w 81"/>
              <a:gd name="T29" fmla="*/ 2147483647 h 84"/>
              <a:gd name="T30" fmla="*/ 2147483647 w 81"/>
              <a:gd name="T31" fmla="*/ 2147483647 h 84"/>
              <a:gd name="T32" fmla="*/ 2147483647 w 81"/>
              <a:gd name="T33" fmla="*/ 2147483647 h 84"/>
              <a:gd name="T34" fmla="*/ 2147483647 w 81"/>
              <a:gd name="T35" fmla="*/ 2147483647 h 84"/>
              <a:gd name="T36" fmla="*/ 2147483647 w 81"/>
              <a:gd name="T37" fmla="*/ 2147483647 h 84"/>
              <a:gd name="T38" fmla="*/ 2147483647 w 81"/>
              <a:gd name="T39" fmla="*/ 2147483647 h 84"/>
              <a:gd name="T40" fmla="*/ 2147483647 w 81"/>
              <a:gd name="T41" fmla="*/ 2147483647 h 84"/>
              <a:gd name="T42" fmla="*/ 2147483647 w 81"/>
              <a:gd name="T43" fmla="*/ 2147483647 h 84"/>
              <a:gd name="T44" fmla="*/ 2147483647 w 81"/>
              <a:gd name="T45" fmla="*/ 2147483647 h 84"/>
              <a:gd name="T46" fmla="*/ 2147483647 w 81"/>
              <a:gd name="T47" fmla="*/ 0 h 84"/>
              <a:gd name="T48" fmla="*/ 2147483647 w 81"/>
              <a:gd name="T49" fmla="*/ 2147483647 h 84"/>
              <a:gd name="T50" fmla="*/ 2147483647 w 81"/>
              <a:gd name="T51" fmla="*/ 2147483647 h 84"/>
              <a:gd name="T52" fmla="*/ 2147483647 w 81"/>
              <a:gd name="T53" fmla="*/ 2147483647 h 84"/>
              <a:gd name="T54" fmla="*/ 2147483647 w 81"/>
              <a:gd name="T55" fmla="*/ 2147483647 h 84"/>
              <a:gd name="T56" fmla="*/ 2147483647 w 81"/>
              <a:gd name="T57" fmla="*/ 2147483647 h 84"/>
              <a:gd name="T58" fmla="*/ 2147483647 w 81"/>
              <a:gd name="T59" fmla="*/ 2147483647 h 84"/>
              <a:gd name="T60" fmla="*/ 2147483647 w 81"/>
              <a:gd name="T61" fmla="*/ 2147483647 h 84"/>
              <a:gd name="T62" fmla="*/ 2147483647 w 81"/>
              <a:gd name="T63" fmla="*/ 2147483647 h 84"/>
              <a:gd name="T64" fmla="*/ 2147483647 w 81"/>
              <a:gd name="T65" fmla="*/ 2147483647 h 84"/>
              <a:gd name="T66" fmla="*/ 0 w 81"/>
              <a:gd name="T67" fmla="*/ 2147483647 h 84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81"/>
              <a:gd name="T103" fmla="*/ 0 h 84"/>
              <a:gd name="T104" fmla="*/ 81 w 81"/>
              <a:gd name="T105" fmla="*/ 84 h 84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81" h="84">
                <a:moveTo>
                  <a:pt x="0" y="45"/>
                </a:moveTo>
                <a:cubicBezTo>
                  <a:pt x="3" y="50"/>
                  <a:pt x="10" y="49"/>
                  <a:pt x="15" y="50"/>
                </a:cubicBezTo>
                <a:cubicBezTo>
                  <a:pt x="20" y="55"/>
                  <a:pt x="15" y="49"/>
                  <a:pt x="18" y="59"/>
                </a:cubicBezTo>
                <a:cubicBezTo>
                  <a:pt x="20" y="66"/>
                  <a:pt x="48" y="70"/>
                  <a:pt x="54" y="71"/>
                </a:cubicBezTo>
                <a:cubicBezTo>
                  <a:pt x="58" y="75"/>
                  <a:pt x="52" y="82"/>
                  <a:pt x="60" y="84"/>
                </a:cubicBezTo>
                <a:lnTo>
                  <a:pt x="67" y="80"/>
                </a:lnTo>
                <a:cubicBezTo>
                  <a:pt x="67" y="80"/>
                  <a:pt x="68" y="79"/>
                  <a:pt x="68" y="79"/>
                </a:cubicBezTo>
                <a:cubicBezTo>
                  <a:pt x="68" y="77"/>
                  <a:pt x="68" y="75"/>
                  <a:pt x="69" y="74"/>
                </a:cubicBezTo>
                <a:cubicBezTo>
                  <a:pt x="70" y="73"/>
                  <a:pt x="72" y="74"/>
                  <a:pt x="72" y="73"/>
                </a:cubicBezTo>
                <a:cubicBezTo>
                  <a:pt x="72" y="72"/>
                  <a:pt x="69" y="70"/>
                  <a:pt x="69" y="70"/>
                </a:cubicBezTo>
                <a:cubicBezTo>
                  <a:pt x="70" y="63"/>
                  <a:pt x="71" y="61"/>
                  <a:pt x="77" y="58"/>
                </a:cubicBezTo>
                <a:cubicBezTo>
                  <a:pt x="79" y="57"/>
                  <a:pt x="81" y="54"/>
                  <a:pt x="81" y="54"/>
                </a:cubicBezTo>
                <a:cubicBezTo>
                  <a:pt x="79" y="47"/>
                  <a:pt x="78" y="48"/>
                  <a:pt x="74" y="44"/>
                </a:cubicBezTo>
                <a:cubicBezTo>
                  <a:pt x="74" y="42"/>
                  <a:pt x="77" y="41"/>
                  <a:pt x="76" y="39"/>
                </a:cubicBezTo>
                <a:cubicBezTo>
                  <a:pt x="76" y="38"/>
                  <a:pt x="74" y="37"/>
                  <a:pt x="74" y="37"/>
                </a:cubicBezTo>
                <a:cubicBezTo>
                  <a:pt x="77" y="31"/>
                  <a:pt x="72" y="40"/>
                  <a:pt x="78" y="34"/>
                </a:cubicBezTo>
                <a:cubicBezTo>
                  <a:pt x="79" y="33"/>
                  <a:pt x="75" y="33"/>
                  <a:pt x="74" y="32"/>
                </a:cubicBezTo>
                <a:cubicBezTo>
                  <a:pt x="70" y="30"/>
                  <a:pt x="75" y="31"/>
                  <a:pt x="67" y="30"/>
                </a:cubicBezTo>
                <a:cubicBezTo>
                  <a:pt x="61" y="29"/>
                  <a:pt x="56" y="28"/>
                  <a:pt x="50" y="27"/>
                </a:cubicBezTo>
                <a:cubicBezTo>
                  <a:pt x="48" y="25"/>
                  <a:pt x="46" y="24"/>
                  <a:pt x="44" y="23"/>
                </a:cubicBezTo>
                <a:cubicBezTo>
                  <a:pt x="43" y="21"/>
                  <a:pt x="40" y="17"/>
                  <a:pt x="40" y="17"/>
                </a:cubicBezTo>
                <a:cubicBezTo>
                  <a:pt x="42" y="15"/>
                  <a:pt x="40" y="13"/>
                  <a:pt x="39" y="11"/>
                </a:cubicBezTo>
                <a:cubicBezTo>
                  <a:pt x="35" y="18"/>
                  <a:pt x="39" y="4"/>
                  <a:pt x="36" y="1"/>
                </a:cubicBezTo>
                <a:cubicBezTo>
                  <a:pt x="34" y="5"/>
                  <a:pt x="35" y="2"/>
                  <a:pt x="33" y="0"/>
                </a:cubicBezTo>
                <a:cubicBezTo>
                  <a:pt x="31" y="2"/>
                  <a:pt x="30" y="1"/>
                  <a:pt x="28" y="3"/>
                </a:cubicBezTo>
                <a:cubicBezTo>
                  <a:pt x="31" y="6"/>
                  <a:pt x="24" y="7"/>
                  <a:pt x="22" y="8"/>
                </a:cubicBezTo>
                <a:cubicBezTo>
                  <a:pt x="20" y="10"/>
                  <a:pt x="18" y="11"/>
                  <a:pt x="16" y="13"/>
                </a:cubicBezTo>
                <a:cubicBezTo>
                  <a:pt x="17" y="18"/>
                  <a:pt x="18" y="17"/>
                  <a:pt x="13" y="19"/>
                </a:cubicBezTo>
                <a:cubicBezTo>
                  <a:pt x="10" y="22"/>
                  <a:pt x="9" y="25"/>
                  <a:pt x="6" y="28"/>
                </a:cubicBezTo>
                <a:cubicBezTo>
                  <a:pt x="5" y="29"/>
                  <a:pt x="3" y="31"/>
                  <a:pt x="3" y="31"/>
                </a:cubicBezTo>
                <a:cubicBezTo>
                  <a:pt x="3" y="31"/>
                  <a:pt x="1" y="30"/>
                  <a:pt x="1" y="31"/>
                </a:cubicBezTo>
                <a:lnTo>
                  <a:pt x="7" y="37"/>
                </a:lnTo>
                <a:cubicBezTo>
                  <a:pt x="7" y="37"/>
                  <a:pt x="8" y="38"/>
                  <a:pt x="8" y="38"/>
                </a:cubicBezTo>
                <a:cubicBezTo>
                  <a:pt x="7" y="39"/>
                  <a:pt x="0" y="47"/>
                  <a:pt x="0" y="45"/>
                </a:cubicBezTo>
                <a:close/>
              </a:path>
            </a:pathLst>
          </a:custGeom>
          <a:solidFill>
            <a:srgbClr val="FF00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67" name="Лукояновский"/>
          <p:cNvSpPr>
            <a:spLocks/>
          </p:cNvSpPr>
          <p:nvPr/>
        </p:nvSpPr>
        <p:spPr bwMode="auto">
          <a:xfrm>
            <a:off x="2371725" y="5953125"/>
            <a:ext cx="1028700" cy="1028700"/>
          </a:xfrm>
          <a:custGeom>
            <a:avLst/>
            <a:gdLst>
              <a:gd name="T0" fmla="*/ 0 w 108"/>
              <a:gd name="T1" fmla="*/ 2147483647 h 108"/>
              <a:gd name="T2" fmla="*/ 2147483647 w 108"/>
              <a:gd name="T3" fmla="*/ 2147483647 h 108"/>
              <a:gd name="T4" fmla="*/ 2147483647 w 108"/>
              <a:gd name="T5" fmla="*/ 2147483647 h 108"/>
              <a:gd name="T6" fmla="*/ 2147483647 w 108"/>
              <a:gd name="T7" fmla="*/ 2147483647 h 108"/>
              <a:gd name="T8" fmla="*/ 2147483647 w 108"/>
              <a:gd name="T9" fmla="*/ 2147483647 h 108"/>
              <a:gd name="T10" fmla="*/ 2147483647 w 108"/>
              <a:gd name="T11" fmla="*/ 2147483647 h 108"/>
              <a:gd name="T12" fmla="*/ 2147483647 w 108"/>
              <a:gd name="T13" fmla="*/ 2147483647 h 108"/>
              <a:gd name="T14" fmla="*/ 2147483647 w 108"/>
              <a:gd name="T15" fmla="*/ 2147483647 h 108"/>
              <a:gd name="T16" fmla="*/ 2147483647 w 108"/>
              <a:gd name="T17" fmla="*/ 2147483647 h 108"/>
              <a:gd name="T18" fmla="*/ 2147483647 w 108"/>
              <a:gd name="T19" fmla="*/ 2147483647 h 108"/>
              <a:gd name="T20" fmla="*/ 2147483647 w 108"/>
              <a:gd name="T21" fmla="*/ 2147483647 h 108"/>
              <a:gd name="T22" fmla="*/ 2147483647 w 108"/>
              <a:gd name="T23" fmla="*/ 2147483647 h 108"/>
              <a:gd name="T24" fmla="*/ 2147483647 w 108"/>
              <a:gd name="T25" fmla="*/ 2147483647 h 108"/>
              <a:gd name="T26" fmla="*/ 2147483647 w 108"/>
              <a:gd name="T27" fmla="*/ 2147483647 h 108"/>
              <a:gd name="T28" fmla="*/ 2147483647 w 108"/>
              <a:gd name="T29" fmla="*/ 2147483647 h 108"/>
              <a:gd name="T30" fmla="*/ 2147483647 w 108"/>
              <a:gd name="T31" fmla="*/ 2147483647 h 108"/>
              <a:gd name="T32" fmla="*/ 2147483647 w 108"/>
              <a:gd name="T33" fmla="*/ 2147483647 h 108"/>
              <a:gd name="T34" fmla="*/ 2147483647 w 108"/>
              <a:gd name="T35" fmla="*/ 2147483647 h 108"/>
              <a:gd name="T36" fmla="*/ 2147483647 w 108"/>
              <a:gd name="T37" fmla="*/ 2147483647 h 108"/>
              <a:gd name="T38" fmla="*/ 2147483647 w 108"/>
              <a:gd name="T39" fmla="*/ 2147483647 h 108"/>
              <a:gd name="T40" fmla="*/ 2147483647 w 108"/>
              <a:gd name="T41" fmla="*/ 2147483647 h 108"/>
              <a:gd name="T42" fmla="*/ 2147483647 w 108"/>
              <a:gd name="T43" fmla="*/ 2147483647 h 108"/>
              <a:gd name="T44" fmla="*/ 2147483647 w 108"/>
              <a:gd name="T45" fmla="*/ 2147483647 h 108"/>
              <a:gd name="T46" fmla="*/ 2147483647 w 108"/>
              <a:gd name="T47" fmla="*/ 2147483647 h 108"/>
              <a:gd name="T48" fmla="*/ 2147483647 w 108"/>
              <a:gd name="T49" fmla="*/ 2147483647 h 108"/>
              <a:gd name="T50" fmla="*/ 2147483647 w 108"/>
              <a:gd name="T51" fmla="*/ 2147483647 h 108"/>
              <a:gd name="T52" fmla="*/ 2147483647 w 108"/>
              <a:gd name="T53" fmla="*/ 2147483647 h 108"/>
              <a:gd name="T54" fmla="*/ 2147483647 w 108"/>
              <a:gd name="T55" fmla="*/ 2147483647 h 108"/>
              <a:gd name="T56" fmla="*/ 2147483647 w 108"/>
              <a:gd name="T57" fmla="*/ 2147483647 h 108"/>
              <a:gd name="T58" fmla="*/ 2147483647 w 108"/>
              <a:gd name="T59" fmla="*/ 0 h 108"/>
              <a:gd name="T60" fmla="*/ 2147483647 w 108"/>
              <a:gd name="T61" fmla="*/ 2147483647 h 108"/>
              <a:gd name="T62" fmla="*/ 2147483647 w 108"/>
              <a:gd name="T63" fmla="*/ 2147483647 h 108"/>
              <a:gd name="T64" fmla="*/ 2147483647 w 108"/>
              <a:gd name="T65" fmla="*/ 2147483647 h 108"/>
              <a:gd name="T66" fmla="*/ 2147483647 w 108"/>
              <a:gd name="T67" fmla="*/ 2147483647 h 108"/>
              <a:gd name="T68" fmla="*/ 2147483647 w 108"/>
              <a:gd name="T69" fmla="*/ 2147483647 h 108"/>
              <a:gd name="T70" fmla="*/ 2147483647 w 108"/>
              <a:gd name="T71" fmla="*/ 2147483647 h 108"/>
              <a:gd name="T72" fmla="*/ 2147483647 w 108"/>
              <a:gd name="T73" fmla="*/ 2147483647 h 108"/>
              <a:gd name="T74" fmla="*/ 2147483647 w 108"/>
              <a:gd name="T75" fmla="*/ 2147483647 h 108"/>
              <a:gd name="T76" fmla="*/ 2147483647 w 108"/>
              <a:gd name="T77" fmla="*/ 2147483647 h 108"/>
              <a:gd name="T78" fmla="*/ 2147483647 w 108"/>
              <a:gd name="T79" fmla="*/ 2147483647 h 108"/>
              <a:gd name="T80" fmla="*/ 2147483647 w 108"/>
              <a:gd name="T81" fmla="*/ 2147483647 h 108"/>
              <a:gd name="T82" fmla="*/ 2147483647 w 108"/>
              <a:gd name="T83" fmla="*/ 2147483647 h 108"/>
              <a:gd name="T84" fmla="*/ 2147483647 w 108"/>
              <a:gd name="T85" fmla="*/ 2147483647 h 108"/>
              <a:gd name="T86" fmla="*/ 2147483647 w 108"/>
              <a:gd name="T87" fmla="*/ 2147483647 h 108"/>
              <a:gd name="T88" fmla="*/ 2147483647 w 108"/>
              <a:gd name="T89" fmla="*/ 2147483647 h 108"/>
              <a:gd name="T90" fmla="*/ 0 w 108"/>
              <a:gd name="T91" fmla="*/ 2147483647 h 108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108"/>
              <a:gd name="T139" fmla="*/ 0 h 108"/>
              <a:gd name="T140" fmla="*/ 108 w 108"/>
              <a:gd name="T141" fmla="*/ 108 h 108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108" h="108">
                <a:moveTo>
                  <a:pt x="0" y="83"/>
                </a:moveTo>
                <a:cubicBezTo>
                  <a:pt x="1" y="86"/>
                  <a:pt x="2" y="86"/>
                  <a:pt x="5" y="87"/>
                </a:cubicBezTo>
                <a:cubicBezTo>
                  <a:pt x="10" y="105"/>
                  <a:pt x="5" y="98"/>
                  <a:pt x="15" y="108"/>
                </a:cubicBezTo>
                <a:cubicBezTo>
                  <a:pt x="18" y="105"/>
                  <a:pt x="17" y="103"/>
                  <a:pt x="16" y="98"/>
                </a:cubicBezTo>
                <a:cubicBezTo>
                  <a:pt x="17" y="97"/>
                  <a:pt x="19" y="97"/>
                  <a:pt x="20" y="96"/>
                </a:cubicBezTo>
                <a:cubicBezTo>
                  <a:pt x="21" y="95"/>
                  <a:pt x="21" y="93"/>
                  <a:pt x="22" y="92"/>
                </a:cubicBezTo>
                <a:cubicBezTo>
                  <a:pt x="24" y="94"/>
                  <a:pt x="24" y="94"/>
                  <a:pt x="30" y="92"/>
                </a:cubicBezTo>
                <a:cubicBezTo>
                  <a:pt x="33" y="91"/>
                  <a:pt x="36" y="86"/>
                  <a:pt x="40" y="84"/>
                </a:cubicBezTo>
                <a:cubicBezTo>
                  <a:pt x="39" y="82"/>
                  <a:pt x="38" y="81"/>
                  <a:pt x="36" y="80"/>
                </a:cubicBezTo>
                <a:cubicBezTo>
                  <a:pt x="37" y="78"/>
                  <a:pt x="38" y="77"/>
                  <a:pt x="40" y="76"/>
                </a:cubicBezTo>
                <a:cubicBezTo>
                  <a:pt x="39" y="75"/>
                  <a:pt x="37" y="72"/>
                  <a:pt x="37" y="72"/>
                </a:cubicBezTo>
                <a:cubicBezTo>
                  <a:pt x="41" y="68"/>
                  <a:pt x="43" y="67"/>
                  <a:pt x="49" y="66"/>
                </a:cubicBezTo>
                <a:cubicBezTo>
                  <a:pt x="52" y="63"/>
                  <a:pt x="53" y="60"/>
                  <a:pt x="57" y="58"/>
                </a:cubicBezTo>
                <a:cubicBezTo>
                  <a:pt x="61" y="59"/>
                  <a:pt x="61" y="59"/>
                  <a:pt x="64" y="61"/>
                </a:cubicBezTo>
                <a:cubicBezTo>
                  <a:pt x="69" y="59"/>
                  <a:pt x="67" y="60"/>
                  <a:pt x="69" y="57"/>
                </a:cubicBezTo>
                <a:cubicBezTo>
                  <a:pt x="70" y="45"/>
                  <a:pt x="68" y="48"/>
                  <a:pt x="78" y="50"/>
                </a:cubicBezTo>
                <a:cubicBezTo>
                  <a:pt x="79" y="52"/>
                  <a:pt x="80" y="53"/>
                  <a:pt x="81" y="56"/>
                </a:cubicBezTo>
                <a:cubicBezTo>
                  <a:pt x="84" y="55"/>
                  <a:pt x="85" y="53"/>
                  <a:pt x="88" y="52"/>
                </a:cubicBezTo>
                <a:cubicBezTo>
                  <a:pt x="89" y="51"/>
                  <a:pt x="86" y="48"/>
                  <a:pt x="86" y="48"/>
                </a:cubicBezTo>
                <a:cubicBezTo>
                  <a:pt x="87" y="45"/>
                  <a:pt x="95" y="44"/>
                  <a:pt x="95" y="44"/>
                </a:cubicBezTo>
                <a:cubicBezTo>
                  <a:pt x="98" y="41"/>
                  <a:pt x="101" y="40"/>
                  <a:pt x="104" y="37"/>
                </a:cubicBezTo>
                <a:cubicBezTo>
                  <a:pt x="105" y="36"/>
                  <a:pt x="108" y="33"/>
                  <a:pt x="108" y="33"/>
                </a:cubicBezTo>
                <a:cubicBezTo>
                  <a:pt x="104" y="31"/>
                  <a:pt x="104" y="27"/>
                  <a:pt x="103" y="22"/>
                </a:cubicBezTo>
                <a:cubicBezTo>
                  <a:pt x="99" y="23"/>
                  <a:pt x="96" y="24"/>
                  <a:pt x="92" y="23"/>
                </a:cubicBezTo>
                <a:cubicBezTo>
                  <a:pt x="90" y="21"/>
                  <a:pt x="87" y="18"/>
                  <a:pt x="87" y="18"/>
                </a:cubicBezTo>
                <a:cubicBezTo>
                  <a:pt x="86" y="9"/>
                  <a:pt x="83" y="12"/>
                  <a:pt x="75" y="10"/>
                </a:cubicBezTo>
                <a:cubicBezTo>
                  <a:pt x="72" y="7"/>
                  <a:pt x="66" y="5"/>
                  <a:pt x="62" y="4"/>
                </a:cubicBezTo>
                <a:cubicBezTo>
                  <a:pt x="61" y="3"/>
                  <a:pt x="59" y="1"/>
                  <a:pt x="59" y="1"/>
                </a:cubicBezTo>
                <a:cubicBezTo>
                  <a:pt x="58" y="2"/>
                  <a:pt x="56" y="4"/>
                  <a:pt x="56" y="4"/>
                </a:cubicBezTo>
                <a:cubicBezTo>
                  <a:pt x="52" y="3"/>
                  <a:pt x="46" y="0"/>
                  <a:pt x="46" y="0"/>
                </a:cubicBezTo>
                <a:cubicBezTo>
                  <a:pt x="43" y="1"/>
                  <a:pt x="37" y="6"/>
                  <a:pt x="37" y="6"/>
                </a:cubicBezTo>
                <a:cubicBezTo>
                  <a:pt x="36" y="9"/>
                  <a:pt x="40" y="16"/>
                  <a:pt x="40" y="16"/>
                </a:cubicBezTo>
                <a:cubicBezTo>
                  <a:pt x="39" y="18"/>
                  <a:pt x="38" y="18"/>
                  <a:pt x="36" y="20"/>
                </a:cubicBezTo>
                <a:cubicBezTo>
                  <a:pt x="33" y="19"/>
                  <a:pt x="33" y="17"/>
                  <a:pt x="31" y="15"/>
                </a:cubicBezTo>
                <a:cubicBezTo>
                  <a:pt x="30" y="13"/>
                  <a:pt x="27" y="11"/>
                  <a:pt x="27" y="11"/>
                </a:cubicBezTo>
                <a:cubicBezTo>
                  <a:pt x="23" y="12"/>
                  <a:pt x="23" y="12"/>
                  <a:pt x="21" y="15"/>
                </a:cubicBezTo>
                <a:cubicBezTo>
                  <a:pt x="22" y="22"/>
                  <a:pt x="20" y="27"/>
                  <a:pt x="15" y="32"/>
                </a:cubicBezTo>
                <a:lnTo>
                  <a:pt x="9" y="38"/>
                </a:lnTo>
                <a:cubicBezTo>
                  <a:pt x="9" y="38"/>
                  <a:pt x="8" y="39"/>
                  <a:pt x="8" y="39"/>
                </a:cubicBezTo>
                <a:cubicBezTo>
                  <a:pt x="10" y="41"/>
                  <a:pt x="11" y="41"/>
                  <a:pt x="8" y="44"/>
                </a:cubicBezTo>
                <a:lnTo>
                  <a:pt x="13" y="51"/>
                </a:lnTo>
                <a:cubicBezTo>
                  <a:pt x="13" y="51"/>
                  <a:pt x="14" y="52"/>
                  <a:pt x="14" y="52"/>
                </a:cubicBezTo>
                <a:cubicBezTo>
                  <a:pt x="13" y="60"/>
                  <a:pt x="9" y="61"/>
                  <a:pt x="4" y="66"/>
                </a:cubicBezTo>
                <a:cubicBezTo>
                  <a:pt x="3" y="69"/>
                  <a:pt x="6" y="75"/>
                  <a:pt x="6" y="75"/>
                </a:cubicBezTo>
                <a:cubicBezTo>
                  <a:pt x="5" y="76"/>
                  <a:pt x="3" y="77"/>
                  <a:pt x="2" y="78"/>
                </a:cubicBezTo>
                <a:cubicBezTo>
                  <a:pt x="1" y="80"/>
                  <a:pt x="0" y="83"/>
                  <a:pt x="0" y="83"/>
                </a:cubicBezTo>
                <a:close/>
              </a:path>
            </a:pathLst>
          </a:custGeom>
          <a:solidFill>
            <a:srgbClr val="66FFFF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68" name="Починковский"/>
          <p:cNvSpPr>
            <a:spLocks/>
          </p:cNvSpPr>
          <p:nvPr/>
        </p:nvSpPr>
        <p:spPr bwMode="auto">
          <a:xfrm>
            <a:off x="2514600" y="6410325"/>
            <a:ext cx="1066800" cy="838200"/>
          </a:xfrm>
          <a:custGeom>
            <a:avLst/>
            <a:gdLst>
              <a:gd name="T0" fmla="*/ 0 w 112"/>
              <a:gd name="T1" fmla="*/ 2147483647 h 88"/>
              <a:gd name="T2" fmla="*/ 2147483647 w 112"/>
              <a:gd name="T3" fmla="*/ 2147483647 h 88"/>
              <a:gd name="T4" fmla="*/ 2147483647 w 112"/>
              <a:gd name="T5" fmla="*/ 2147483647 h 88"/>
              <a:gd name="T6" fmla="*/ 2147483647 w 112"/>
              <a:gd name="T7" fmla="*/ 2147483647 h 88"/>
              <a:gd name="T8" fmla="*/ 2147483647 w 112"/>
              <a:gd name="T9" fmla="*/ 2147483647 h 88"/>
              <a:gd name="T10" fmla="*/ 2147483647 w 112"/>
              <a:gd name="T11" fmla="*/ 2147483647 h 88"/>
              <a:gd name="T12" fmla="*/ 2147483647 w 112"/>
              <a:gd name="T13" fmla="*/ 2147483647 h 88"/>
              <a:gd name="T14" fmla="*/ 2147483647 w 112"/>
              <a:gd name="T15" fmla="*/ 2147483647 h 88"/>
              <a:gd name="T16" fmla="*/ 2147483647 w 112"/>
              <a:gd name="T17" fmla="*/ 2147483647 h 88"/>
              <a:gd name="T18" fmla="*/ 2147483647 w 112"/>
              <a:gd name="T19" fmla="*/ 2147483647 h 88"/>
              <a:gd name="T20" fmla="*/ 2147483647 w 112"/>
              <a:gd name="T21" fmla="*/ 2147483647 h 88"/>
              <a:gd name="T22" fmla="*/ 2147483647 w 112"/>
              <a:gd name="T23" fmla="*/ 2147483647 h 88"/>
              <a:gd name="T24" fmla="*/ 2147483647 w 112"/>
              <a:gd name="T25" fmla="*/ 2147483647 h 88"/>
              <a:gd name="T26" fmla="*/ 2147483647 w 112"/>
              <a:gd name="T27" fmla="*/ 2147483647 h 88"/>
              <a:gd name="T28" fmla="*/ 2147483647 w 112"/>
              <a:gd name="T29" fmla="*/ 2147483647 h 88"/>
              <a:gd name="T30" fmla="*/ 2147483647 w 112"/>
              <a:gd name="T31" fmla="*/ 2147483647 h 88"/>
              <a:gd name="T32" fmla="*/ 2147483647 w 112"/>
              <a:gd name="T33" fmla="*/ 2147483647 h 88"/>
              <a:gd name="T34" fmla="*/ 2147483647 w 112"/>
              <a:gd name="T35" fmla="*/ 2147483647 h 88"/>
              <a:gd name="T36" fmla="*/ 2147483647 w 112"/>
              <a:gd name="T37" fmla="*/ 2147483647 h 88"/>
              <a:gd name="T38" fmla="*/ 2147483647 w 112"/>
              <a:gd name="T39" fmla="*/ 2147483647 h 88"/>
              <a:gd name="T40" fmla="*/ 2147483647 w 112"/>
              <a:gd name="T41" fmla="*/ 2147483647 h 88"/>
              <a:gd name="T42" fmla="*/ 2147483647 w 112"/>
              <a:gd name="T43" fmla="*/ 2147483647 h 88"/>
              <a:gd name="T44" fmla="*/ 2147483647 w 112"/>
              <a:gd name="T45" fmla="*/ 2147483647 h 88"/>
              <a:gd name="T46" fmla="*/ 2147483647 w 112"/>
              <a:gd name="T47" fmla="*/ 2147483647 h 88"/>
              <a:gd name="T48" fmla="*/ 2147483647 w 112"/>
              <a:gd name="T49" fmla="*/ 2147483647 h 88"/>
              <a:gd name="T50" fmla="*/ 2147483647 w 112"/>
              <a:gd name="T51" fmla="*/ 2147483647 h 88"/>
              <a:gd name="T52" fmla="*/ 2147483647 w 112"/>
              <a:gd name="T53" fmla="*/ 2147483647 h 88"/>
              <a:gd name="T54" fmla="*/ 2147483647 w 112"/>
              <a:gd name="T55" fmla="*/ 2147483647 h 88"/>
              <a:gd name="T56" fmla="*/ 2147483647 w 112"/>
              <a:gd name="T57" fmla="*/ 0 h 88"/>
              <a:gd name="T58" fmla="*/ 2147483647 w 112"/>
              <a:gd name="T59" fmla="*/ 2147483647 h 88"/>
              <a:gd name="T60" fmla="*/ 2147483647 w 112"/>
              <a:gd name="T61" fmla="*/ 2147483647 h 88"/>
              <a:gd name="T62" fmla="*/ 2147483647 w 112"/>
              <a:gd name="T63" fmla="*/ 2147483647 h 88"/>
              <a:gd name="T64" fmla="*/ 2147483647 w 112"/>
              <a:gd name="T65" fmla="*/ 2147483647 h 88"/>
              <a:gd name="T66" fmla="*/ 2147483647 w 112"/>
              <a:gd name="T67" fmla="*/ 2147483647 h 88"/>
              <a:gd name="T68" fmla="*/ 2147483647 w 112"/>
              <a:gd name="T69" fmla="*/ 2147483647 h 88"/>
              <a:gd name="T70" fmla="*/ 2147483647 w 112"/>
              <a:gd name="T71" fmla="*/ 2147483647 h 88"/>
              <a:gd name="T72" fmla="*/ 2147483647 w 112"/>
              <a:gd name="T73" fmla="*/ 2147483647 h 88"/>
              <a:gd name="T74" fmla="*/ 2147483647 w 112"/>
              <a:gd name="T75" fmla="*/ 2147483647 h 88"/>
              <a:gd name="T76" fmla="*/ 2147483647 w 112"/>
              <a:gd name="T77" fmla="*/ 2147483647 h 88"/>
              <a:gd name="T78" fmla="*/ 2147483647 w 112"/>
              <a:gd name="T79" fmla="*/ 2147483647 h 88"/>
              <a:gd name="T80" fmla="*/ 0 w 112"/>
              <a:gd name="T81" fmla="*/ 2147483647 h 88"/>
              <a:gd name="T82" fmla="*/ 2147483647 w 112"/>
              <a:gd name="T83" fmla="*/ 2147483647 h 88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112"/>
              <a:gd name="T127" fmla="*/ 0 h 88"/>
              <a:gd name="T128" fmla="*/ 112 w 112"/>
              <a:gd name="T129" fmla="*/ 88 h 88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112" h="88">
                <a:moveTo>
                  <a:pt x="0" y="59"/>
                </a:moveTo>
                <a:cubicBezTo>
                  <a:pt x="5" y="64"/>
                  <a:pt x="5" y="64"/>
                  <a:pt x="15" y="65"/>
                </a:cubicBezTo>
                <a:cubicBezTo>
                  <a:pt x="21" y="67"/>
                  <a:pt x="22" y="73"/>
                  <a:pt x="27" y="76"/>
                </a:cubicBezTo>
                <a:cubicBezTo>
                  <a:pt x="31" y="76"/>
                  <a:pt x="34" y="76"/>
                  <a:pt x="38" y="75"/>
                </a:cubicBezTo>
                <a:cubicBezTo>
                  <a:pt x="41" y="75"/>
                  <a:pt x="43" y="69"/>
                  <a:pt x="43" y="69"/>
                </a:cubicBezTo>
                <a:cubicBezTo>
                  <a:pt x="45" y="70"/>
                  <a:pt x="49" y="73"/>
                  <a:pt x="49" y="73"/>
                </a:cubicBezTo>
                <a:cubicBezTo>
                  <a:pt x="48" y="77"/>
                  <a:pt x="49" y="80"/>
                  <a:pt x="46" y="83"/>
                </a:cubicBezTo>
                <a:cubicBezTo>
                  <a:pt x="48" y="85"/>
                  <a:pt x="54" y="83"/>
                  <a:pt x="54" y="83"/>
                </a:cubicBezTo>
                <a:cubicBezTo>
                  <a:pt x="55" y="82"/>
                  <a:pt x="59" y="80"/>
                  <a:pt x="59" y="80"/>
                </a:cubicBezTo>
                <a:cubicBezTo>
                  <a:pt x="65" y="81"/>
                  <a:pt x="66" y="85"/>
                  <a:pt x="71" y="87"/>
                </a:cubicBezTo>
                <a:cubicBezTo>
                  <a:pt x="82" y="86"/>
                  <a:pt x="84" y="85"/>
                  <a:pt x="93" y="88"/>
                </a:cubicBezTo>
                <a:cubicBezTo>
                  <a:pt x="98" y="87"/>
                  <a:pt x="100" y="87"/>
                  <a:pt x="102" y="83"/>
                </a:cubicBezTo>
                <a:cubicBezTo>
                  <a:pt x="99" y="78"/>
                  <a:pt x="97" y="75"/>
                  <a:pt x="93" y="71"/>
                </a:cubicBezTo>
                <a:cubicBezTo>
                  <a:pt x="91" y="69"/>
                  <a:pt x="87" y="67"/>
                  <a:pt x="87" y="67"/>
                </a:cubicBezTo>
                <a:cubicBezTo>
                  <a:pt x="89" y="65"/>
                  <a:pt x="91" y="64"/>
                  <a:pt x="93" y="62"/>
                </a:cubicBezTo>
                <a:cubicBezTo>
                  <a:pt x="92" y="60"/>
                  <a:pt x="95" y="56"/>
                  <a:pt x="95" y="56"/>
                </a:cubicBezTo>
                <a:cubicBezTo>
                  <a:pt x="96" y="53"/>
                  <a:pt x="91" y="46"/>
                  <a:pt x="91" y="46"/>
                </a:cubicBezTo>
                <a:cubicBezTo>
                  <a:pt x="90" y="39"/>
                  <a:pt x="90" y="33"/>
                  <a:pt x="97" y="30"/>
                </a:cubicBezTo>
                <a:cubicBezTo>
                  <a:pt x="101" y="31"/>
                  <a:pt x="107" y="35"/>
                  <a:pt x="107" y="35"/>
                </a:cubicBezTo>
                <a:cubicBezTo>
                  <a:pt x="112" y="33"/>
                  <a:pt x="110" y="29"/>
                  <a:pt x="112" y="24"/>
                </a:cubicBezTo>
                <a:cubicBezTo>
                  <a:pt x="110" y="22"/>
                  <a:pt x="108" y="24"/>
                  <a:pt x="106" y="22"/>
                </a:cubicBezTo>
                <a:cubicBezTo>
                  <a:pt x="107" y="19"/>
                  <a:pt x="107" y="18"/>
                  <a:pt x="105" y="16"/>
                </a:cubicBezTo>
                <a:cubicBezTo>
                  <a:pt x="102" y="19"/>
                  <a:pt x="104" y="18"/>
                  <a:pt x="101" y="19"/>
                </a:cubicBezTo>
                <a:cubicBezTo>
                  <a:pt x="97" y="17"/>
                  <a:pt x="97" y="16"/>
                  <a:pt x="94" y="19"/>
                </a:cubicBezTo>
                <a:cubicBezTo>
                  <a:pt x="92" y="14"/>
                  <a:pt x="91" y="11"/>
                  <a:pt x="86" y="9"/>
                </a:cubicBezTo>
                <a:cubicBezTo>
                  <a:pt x="81" y="10"/>
                  <a:pt x="82" y="10"/>
                  <a:pt x="77" y="7"/>
                </a:cubicBezTo>
                <a:cubicBezTo>
                  <a:pt x="75" y="6"/>
                  <a:pt x="73" y="3"/>
                  <a:pt x="73" y="3"/>
                </a:cubicBezTo>
                <a:cubicBezTo>
                  <a:pt x="71" y="5"/>
                  <a:pt x="70" y="7"/>
                  <a:pt x="67" y="8"/>
                </a:cubicBezTo>
                <a:cubicBezTo>
                  <a:pt x="62" y="3"/>
                  <a:pt x="62" y="2"/>
                  <a:pt x="55" y="0"/>
                </a:cubicBezTo>
                <a:cubicBezTo>
                  <a:pt x="50" y="5"/>
                  <a:pt x="55" y="11"/>
                  <a:pt x="49" y="14"/>
                </a:cubicBezTo>
                <a:cubicBezTo>
                  <a:pt x="48" y="13"/>
                  <a:pt x="45" y="10"/>
                  <a:pt x="45" y="10"/>
                </a:cubicBezTo>
                <a:cubicBezTo>
                  <a:pt x="39" y="12"/>
                  <a:pt x="36" y="17"/>
                  <a:pt x="30" y="19"/>
                </a:cubicBezTo>
                <a:lnTo>
                  <a:pt x="23" y="23"/>
                </a:lnTo>
                <a:cubicBezTo>
                  <a:pt x="23" y="23"/>
                  <a:pt x="22" y="24"/>
                  <a:pt x="22" y="24"/>
                </a:cubicBezTo>
                <a:cubicBezTo>
                  <a:pt x="23" y="25"/>
                  <a:pt x="25" y="27"/>
                  <a:pt x="25" y="27"/>
                </a:cubicBezTo>
                <a:cubicBezTo>
                  <a:pt x="24" y="28"/>
                  <a:pt x="21" y="31"/>
                  <a:pt x="21" y="31"/>
                </a:cubicBezTo>
                <a:cubicBezTo>
                  <a:pt x="22" y="33"/>
                  <a:pt x="25" y="36"/>
                  <a:pt x="25" y="36"/>
                </a:cubicBezTo>
                <a:cubicBezTo>
                  <a:pt x="22" y="39"/>
                  <a:pt x="20" y="41"/>
                  <a:pt x="17" y="43"/>
                </a:cubicBezTo>
                <a:cubicBezTo>
                  <a:pt x="15" y="44"/>
                  <a:pt x="12" y="46"/>
                  <a:pt x="12" y="46"/>
                </a:cubicBezTo>
                <a:cubicBezTo>
                  <a:pt x="3" y="44"/>
                  <a:pt x="9" y="47"/>
                  <a:pt x="1" y="50"/>
                </a:cubicBezTo>
                <a:lnTo>
                  <a:pt x="0" y="60"/>
                </a:lnTo>
                <a:cubicBezTo>
                  <a:pt x="0" y="60"/>
                  <a:pt x="1" y="61"/>
                  <a:pt x="1" y="61"/>
                </a:cubicBezTo>
              </a:path>
            </a:pathLst>
          </a:custGeom>
          <a:solidFill>
            <a:srgbClr val="00FF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69" name="Павловский"/>
          <p:cNvSpPr>
            <a:spLocks/>
          </p:cNvSpPr>
          <p:nvPr/>
        </p:nvSpPr>
        <p:spPr bwMode="auto">
          <a:xfrm>
            <a:off x="1057275" y="4114800"/>
            <a:ext cx="762000" cy="685800"/>
          </a:xfrm>
          <a:custGeom>
            <a:avLst/>
            <a:gdLst>
              <a:gd name="T0" fmla="*/ 2147483647 w 80"/>
              <a:gd name="T1" fmla="*/ 2147483647 h 72"/>
              <a:gd name="T2" fmla="*/ 2147483647 w 80"/>
              <a:gd name="T3" fmla="*/ 2147483647 h 72"/>
              <a:gd name="T4" fmla="*/ 2147483647 w 80"/>
              <a:gd name="T5" fmla="*/ 2147483647 h 72"/>
              <a:gd name="T6" fmla="*/ 2147483647 w 80"/>
              <a:gd name="T7" fmla="*/ 0 h 72"/>
              <a:gd name="T8" fmla="*/ 2147483647 w 80"/>
              <a:gd name="T9" fmla="*/ 2147483647 h 72"/>
              <a:gd name="T10" fmla="*/ 2147483647 w 80"/>
              <a:gd name="T11" fmla="*/ 2147483647 h 72"/>
              <a:gd name="T12" fmla="*/ 2147483647 w 80"/>
              <a:gd name="T13" fmla="*/ 2147483647 h 72"/>
              <a:gd name="T14" fmla="*/ 2147483647 w 80"/>
              <a:gd name="T15" fmla="*/ 2147483647 h 72"/>
              <a:gd name="T16" fmla="*/ 2147483647 w 80"/>
              <a:gd name="T17" fmla="*/ 2147483647 h 72"/>
              <a:gd name="T18" fmla="*/ 2147483647 w 80"/>
              <a:gd name="T19" fmla="*/ 2147483647 h 72"/>
              <a:gd name="T20" fmla="*/ 2147483647 w 80"/>
              <a:gd name="T21" fmla="*/ 2147483647 h 72"/>
              <a:gd name="T22" fmla="*/ 2147483647 w 80"/>
              <a:gd name="T23" fmla="*/ 2147483647 h 72"/>
              <a:gd name="T24" fmla="*/ 2147483647 w 80"/>
              <a:gd name="T25" fmla="*/ 2147483647 h 72"/>
              <a:gd name="T26" fmla="*/ 2147483647 w 80"/>
              <a:gd name="T27" fmla="*/ 2147483647 h 72"/>
              <a:gd name="T28" fmla="*/ 2147483647 w 80"/>
              <a:gd name="T29" fmla="*/ 2147483647 h 72"/>
              <a:gd name="T30" fmla="*/ 2147483647 w 80"/>
              <a:gd name="T31" fmla="*/ 2147483647 h 72"/>
              <a:gd name="T32" fmla="*/ 2147483647 w 80"/>
              <a:gd name="T33" fmla="*/ 2147483647 h 72"/>
              <a:gd name="T34" fmla="*/ 2147483647 w 80"/>
              <a:gd name="T35" fmla="*/ 2147483647 h 72"/>
              <a:gd name="T36" fmla="*/ 2147483647 w 80"/>
              <a:gd name="T37" fmla="*/ 2147483647 h 72"/>
              <a:gd name="T38" fmla="*/ 2147483647 w 80"/>
              <a:gd name="T39" fmla="*/ 2147483647 h 72"/>
              <a:gd name="T40" fmla="*/ 2147483647 w 80"/>
              <a:gd name="T41" fmla="*/ 2147483647 h 72"/>
              <a:gd name="T42" fmla="*/ 2147483647 w 80"/>
              <a:gd name="T43" fmla="*/ 2147483647 h 72"/>
              <a:gd name="T44" fmla="*/ 2147483647 w 80"/>
              <a:gd name="T45" fmla="*/ 2147483647 h 72"/>
              <a:gd name="T46" fmla="*/ 2147483647 w 80"/>
              <a:gd name="T47" fmla="*/ 2147483647 h 72"/>
              <a:gd name="T48" fmla="*/ 2147483647 w 80"/>
              <a:gd name="T49" fmla="*/ 2147483647 h 72"/>
              <a:gd name="T50" fmla="*/ 2147483647 w 80"/>
              <a:gd name="T51" fmla="*/ 2147483647 h 72"/>
              <a:gd name="T52" fmla="*/ 2147483647 w 80"/>
              <a:gd name="T53" fmla="*/ 2147483647 h 7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80"/>
              <a:gd name="T82" fmla="*/ 0 h 72"/>
              <a:gd name="T83" fmla="*/ 80 w 80"/>
              <a:gd name="T84" fmla="*/ 72 h 72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80" h="72">
                <a:moveTo>
                  <a:pt x="22" y="7"/>
                </a:moveTo>
                <a:cubicBezTo>
                  <a:pt x="25" y="4"/>
                  <a:pt x="32" y="3"/>
                  <a:pt x="32" y="3"/>
                </a:cubicBezTo>
                <a:cubicBezTo>
                  <a:pt x="36" y="4"/>
                  <a:pt x="36" y="5"/>
                  <a:pt x="40" y="4"/>
                </a:cubicBezTo>
                <a:cubicBezTo>
                  <a:pt x="42" y="2"/>
                  <a:pt x="47" y="0"/>
                  <a:pt x="47" y="0"/>
                </a:cubicBezTo>
                <a:cubicBezTo>
                  <a:pt x="55" y="2"/>
                  <a:pt x="52" y="8"/>
                  <a:pt x="59" y="11"/>
                </a:cubicBezTo>
                <a:cubicBezTo>
                  <a:pt x="57" y="13"/>
                  <a:pt x="56" y="15"/>
                  <a:pt x="54" y="17"/>
                </a:cubicBezTo>
                <a:cubicBezTo>
                  <a:pt x="56" y="24"/>
                  <a:pt x="59" y="22"/>
                  <a:pt x="65" y="24"/>
                </a:cubicBezTo>
                <a:cubicBezTo>
                  <a:pt x="66" y="27"/>
                  <a:pt x="64" y="27"/>
                  <a:pt x="66" y="29"/>
                </a:cubicBezTo>
                <a:cubicBezTo>
                  <a:pt x="67" y="32"/>
                  <a:pt x="71" y="38"/>
                  <a:pt x="71" y="38"/>
                </a:cubicBezTo>
                <a:cubicBezTo>
                  <a:pt x="72" y="37"/>
                  <a:pt x="74" y="36"/>
                  <a:pt x="75" y="35"/>
                </a:cubicBezTo>
                <a:cubicBezTo>
                  <a:pt x="77" y="36"/>
                  <a:pt x="80" y="37"/>
                  <a:pt x="78" y="39"/>
                </a:cubicBezTo>
                <a:cubicBezTo>
                  <a:pt x="77" y="49"/>
                  <a:pt x="77" y="53"/>
                  <a:pt x="68" y="56"/>
                </a:cubicBezTo>
                <a:cubicBezTo>
                  <a:pt x="65" y="55"/>
                  <a:pt x="63" y="54"/>
                  <a:pt x="61" y="52"/>
                </a:cubicBezTo>
                <a:cubicBezTo>
                  <a:pt x="53" y="55"/>
                  <a:pt x="51" y="60"/>
                  <a:pt x="45" y="66"/>
                </a:cubicBezTo>
                <a:cubicBezTo>
                  <a:pt x="43" y="68"/>
                  <a:pt x="38" y="72"/>
                  <a:pt x="38" y="72"/>
                </a:cubicBezTo>
                <a:lnTo>
                  <a:pt x="33" y="67"/>
                </a:lnTo>
                <a:cubicBezTo>
                  <a:pt x="33" y="67"/>
                  <a:pt x="32" y="66"/>
                  <a:pt x="32" y="66"/>
                </a:cubicBezTo>
                <a:cubicBezTo>
                  <a:pt x="30" y="59"/>
                  <a:pt x="29" y="64"/>
                  <a:pt x="24" y="61"/>
                </a:cubicBezTo>
                <a:cubicBezTo>
                  <a:pt x="21" y="59"/>
                  <a:pt x="16" y="53"/>
                  <a:pt x="16" y="53"/>
                </a:cubicBezTo>
                <a:cubicBezTo>
                  <a:pt x="18" y="41"/>
                  <a:pt x="19" y="42"/>
                  <a:pt x="6" y="41"/>
                </a:cubicBezTo>
                <a:cubicBezTo>
                  <a:pt x="3" y="38"/>
                  <a:pt x="4" y="40"/>
                  <a:pt x="5" y="35"/>
                </a:cubicBezTo>
                <a:cubicBezTo>
                  <a:pt x="4" y="32"/>
                  <a:pt x="3" y="31"/>
                  <a:pt x="4" y="28"/>
                </a:cubicBezTo>
                <a:cubicBezTo>
                  <a:pt x="0" y="24"/>
                  <a:pt x="3" y="21"/>
                  <a:pt x="6" y="18"/>
                </a:cubicBezTo>
                <a:lnTo>
                  <a:pt x="22" y="9"/>
                </a:lnTo>
                <a:cubicBezTo>
                  <a:pt x="22" y="9"/>
                  <a:pt x="21" y="8"/>
                  <a:pt x="21" y="8"/>
                </a:cubicBezTo>
                <a:lnTo>
                  <a:pt x="23" y="6"/>
                </a:lnTo>
                <a:cubicBezTo>
                  <a:pt x="23" y="6"/>
                  <a:pt x="22" y="7"/>
                  <a:pt x="22" y="7"/>
                </a:cubicBezTo>
                <a:close/>
              </a:path>
            </a:pathLst>
          </a:custGeom>
          <a:solidFill>
            <a:srgbClr val="FF00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70" name="Володарский"/>
          <p:cNvSpPr>
            <a:spLocks/>
          </p:cNvSpPr>
          <p:nvPr/>
        </p:nvSpPr>
        <p:spPr bwMode="auto">
          <a:xfrm>
            <a:off x="1057275" y="3571875"/>
            <a:ext cx="733425" cy="647700"/>
          </a:xfrm>
          <a:custGeom>
            <a:avLst/>
            <a:gdLst>
              <a:gd name="T0" fmla="*/ 2147483647 w 81"/>
              <a:gd name="T1" fmla="*/ 0 h 68"/>
              <a:gd name="T2" fmla="*/ 2147483647 w 81"/>
              <a:gd name="T3" fmla="*/ 2147483647 h 68"/>
              <a:gd name="T4" fmla="*/ 2147483647 w 81"/>
              <a:gd name="T5" fmla="*/ 2147483647 h 68"/>
              <a:gd name="T6" fmla="*/ 2147483647 w 81"/>
              <a:gd name="T7" fmla="*/ 2147483647 h 68"/>
              <a:gd name="T8" fmla="*/ 2147483647 w 81"/>
              <a:gd name="T9" fmla="*/ 2147483647 h 68"/>
              <a:gd name="T10" fmla="*/ 2147483647 w 81"/>
              <a:gd name="T11" fmla="*/ 2147483647 h 68"/>
              <a:gd name="T12" fmla="*/ 2147483647 w 81"/>
              <a:gd name="T13" fmla="*/ 2147483647 h 68"/>
              <a:gd name="T14" fmla="*/ 2147483647 w 81"/>
              <a:gd name="T15" fmla="*/ 2147483647 h 68"/>
              <a:gd name="T16" fmla="*/ 2147483647 w 81"/>
              <a:gd name="T17" fmla="*/ 2147483647 h 68"/>
              <a:gd name="T18" fmla="*/ 2147483647 w 81"/>
              <a:gd name="T19" fmla="*/ 2147483647 h 68"/>
              <a:gd name="T20" fmla="*/ 2147483647 w 81"/>
              <a:gd name="T21" fmla="*/ 2147483647 h 68"/>
              <a:gd name="T22" fmla="*/ 2147483647 w 81"/>
              <a:gd name="T23" fmla="*/ 2147483647 h 68"/>
              <a:gd name="T24" fmla="*/ 2147483647 w 81"/>
              <a:gd name="T25" fmla="*/ 2147483647 h 68"/>
              <a:gd name="T26" fmla="*/ 2147483647 w 81"/>
              <a:gd name="T27" fmla="*/ 2147483647 h 68"/>
              <a:gd name="T28" fmla="*/ 2147483647 w 81"/>
              <a:gd name="T29" fmla="*/ 2147483647 h 68"/>
              <a:gd name="T30" fmla="*/ 2147483647 w 81"/>
              <a:gd name="T31" fmla="*/ 2147483647 h 68"/>
              <a:gd name="T32" fmla="*/ 2147483647 w 81"/>
              <a:gd name="T33" fmla="*/ 2147483647 h 68"/>
              <a:gd name="T34" fmla="*/ 2147483647 w 81"/>
              <a:gd name="T35" fmla="*/ 2147483647 h 68"/>
              <a:gd name="T36" fmla="*/ 2147483647 w 81"/>
              <a:gd name="T37" fmla="*/ 0 h 68"/>
              <a:gd name="T38" fmla="*/ 2147483647 w 81"/>
              <a:gd name="T39" fmla="*/ 0 h 6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81"/>
              <a:gd name="T61" fmla="*/ 0 h 68"/>
              <a:gd name="T62" fmla="*/ 81 w 81"/>
              <a:gd name="T63" fmla="*/ 68 h 6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81" h="68">
                <a:moveTo>
                  <a:pt x="33" y="0"/>
                </a:moveTo>
                <a:cubicBezTo>
                  <a:pt x="30" y="3"/>
                  <a:pt x="33" y="0"/>
                  <a:pt x="31" y="7"/>
                </a:cubicBezTo>
                <a:cubicBezTo>
                  <a:pt x="31" y="9"/>
                  <a:pt x="28" y="12"/>
                  <a:pt x="28" y="12"/>
                </a:cubicBezTo>
                <a:cubicBezTo>
                  <a:pt x="21" y="11"/>
                  <a:pt x="20" y="10"/>
                  <a:pt x="13" y="9"/>
                </a:cubicBezTo>
                <a:cubicBezTo>
                  <a:pt x="10" y="10"/>
                  <a:pt x="7" y="12"/>
                  <a:pt x="4" y="13"/>
                </a:cubicBezTo>
                <a:cubicBezTo>
                  <a:pt x="0" y="20"/>
                  <a:pt x="10" y="31"/>
                  <a:pt x="15" y="36"/>
                </a:cubicBezTo>
                <a:cubicBezTo>
                  <a:pt x="17" y="49"/>
                  <a:pt x="15" y="56"/>
                  <a:pt x="24" y="65"/>
                </a:cubicBezTo>
                <a:cubicBezTo>
                  <a:pt x="27" y="64"/>
                  <a:pt x="28" y="61"/>
                  <a:pt x="31" y="60"/>
                </a:cubicBezTo>
                <a:cubicBezTo>
                  <a:pt x="37" y="61"/>
                  <a:pt x="42" y="61"/>
                  <a:pt x="47" y="58"/>
                </a:cubicBezTo>
                <a:cubicBezTo>
                  <a:pt x="53" y="59"/>
                  <a:pt x="55" y="61"/>
                  <a:pt x="59" y="64"/>
                </a:cubicBezTo>
                <a:cubicBezTo>
                  <a:pt x="61" y="65"/>
                  <a:pt x="63" y="68"/>
                  <a:pt x="63" y="68"/>
                </a:cubicBezTo>
                <a:cubicBezTo>
                  <a:pt x="69" y="66"/>
                  <a:pt x="76" y="65"/>
                  <a:pt x="81" y="60"/>
                </a:cubicBezTo>
                <a:cubicBezTo>
                  <a:pt x="79" y="58"/>
                  <a:pt x="78" y="55"/>
                  <a:pt x="76" y="53"/>
                </a:cubicBezTo>
                <a:cubicBezTo>
                  <a:pt x="75" y="52"/>
                  <a:pt x="73" y="50"/>
                  <a:pt x="73" y="50"/>
                </a:cubicBezTo>
                <a:cubicBezTo>
                  <a:pt x="76" y="45"/>
                  <a:pt x="75" y="49"/>
                  <a:pt x="74" y="39"/>
                </a:cubicBezTo>
                <a:cubicBezTo>
                  <a:pt x="75" y="36"/>
                  <a:pt x="70" y="31"/>
                  <a:pt x="70" y="31"/>
                </a:cubicBezTo>
                <a:cubicBezTo>
                  <a:pt x="60" y="32"/>
                  <a:pt x="58" y="32"/>
                  <a:pt x="51" y="28"/>
                </a:cubicBezTo>
                <a:cubicBezTo>
                  <a:pt x="51" y="26"/>
                  <a:pt x="43" y="7"/>
                  <a:pt x="42" y="6"/>
                </a:cubicBezTo>
                <a:cubicBezTo>
                  <a:pt x="40" y="3"/>
                  <a:pt x="35" y="0"/>
                  <a:pt x="35" y="0"/>
                </a:cubicBezTo>
                <a:cubicBezTo>
                  <a:pt x="33" y="1"/>
                  <a:pt x="31" y="4"/>
                  <a:pt x="33" y="0"/>
                </a:cubicBezTo>
                <a:close/>
              </a:path>
            </a:pathLst>
          </a:custGeom>
          <a:solidFill>
            <a:srgbClr val="66FFFF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71" name="rvet"/>
          <p:cNvSpPr txBox="1">
            <a:spLocks noChangeAspect="1" noChangeArrowheads="1"/>
          </p:cNvSpPr>
          <p:nvPr/>
        </p:nvSpPr>
        <p:spPr bwMode="auto">
          <a:xfrm>
            <a:off x="3533775" y="971550"/>
            <a:ext cx="542925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Ветлужский</a:t>
            </a:r>
          </a:p>
        </p:txBody>
      </p:sp>
      <p:sp>
        <p:nvSpPr>
          <p:cNvPr id="272" name="rhah"/>
          <p:cNvSpPr txBox="1">
            <a:spLocks noChangeArrowheads="1"/>
          </p:cNvSpPr>
          <p:nvPr/>
        </p:nvSpPr>
        <p:spPr bwMode="auto">
          <a:xfrm>
            <a:off x="4381500" y="1285876"/>
            <a:ext cx="676275" cy="133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г.о. г. Шахунья</a:t>
            </a:r>
          </a:p>
        </p:txBody>
      </p:sp>
      <p:sp>
        <p:nvSpPr>
          <p:cNvPr id="273" name="rtoha"/>
          <p:cNvSpPr txBox="1">
            <a:spLocks noChangeArrowheads="1"/>
          </p:cNvSpPr>
          <p:nvPr/>
        </p:nvSpPr>
        <p:spPr bwMode="auto">
          <a:xfrm flipV="1">
            <a:off x="5133975" y="962025"/>
            <a:ext cx="619125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Тоншаевский</a:t>
            </a:r>
          </a:p>
        </p:txBody>
      </p:sp>
      <p:sp>
        <p:nvSpPr>
          <p:cNvPr id="274" name="rtonk" descr="Подпись: Тонкинский"/>
          <p:cNvSpPr txBox="1">
            <a:spLocks noChangeArrowheads="1"/>
          </p:cNvSpPr>
          <p:nvPr/>
        </p:nvSpPr>
        <p:spPr bwMode="auto">
          <a:xfrm>
            <a:off x="4476750" y="1628775"/>
            <a:ext cx="523875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Тонкинский</a:t>
            </a:r>
          </a:p>
        </p:txBody>
      </p:sp>
      <p:sp>
        <p:nvSpPr>
          <p:cNvPr id="275" name="rure"/>
          <p:cNvSpPr txBox="1">
            <a:spLocks noChangeArrowheads="1"/>
          </p:cNvSpPr>
          <p:nvPr/>
        </p:nvSpPr>
        <p:spPr bwMode="auto">
          <a:xfrm>
            <a:off x="3867150" y="1447800"/>
            <a:ext cx="438150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Уренский</a:t>
            </a:r>
          </a:p>
        </p:txBody>
      </p:sp>
      <p:sp>
        <p:nvSpPr>
          <p:cNvPr id="276" name="rvarn"/>
          <p:cNvSpPr txBox="1">
            <a:spLocks noChangeArrowheads="1"/>
          </p:cNvSpPr>
          <p:nvPr/>
        </p:nvSpPr>
        <p:spPr bwMode="auto">
          <a:xfrm>
            <a:off x="2895600" y="1457325"/>
            <a:ext cx="638175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Варнавинский</a:t>
            </a:r>
          </a:p>
        </p:txBody>
      </p:sp>
      <p:sp>
        <p:nvSpPr>
          <p:cNvPr id="277" name="rkras"/>
          <p:cNvSpPr txBox="1">
            <a:spLocks noChangeArrowheads="1"/>
          </p:cNvSpPr>
          <p:nvPr/>
        </p:nvSpPr>
        <p:spPr bwMode="auto">
          <a:xfrm>
            <a:off x="3133725" y="2076450"/>
            <a:ext cx="762000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Краснобаковский</a:t>
            </a:r>
          </a:p>
        </p:txBody>
      </p:sp>
      <p:sp>
        <p:nvSpPr>
          <p:cNvPr id="278" name="rsar"/>
          <p:cNvSpPr txBox="1">
            <a:spLocks noChangeArrowheads="1"/>
          </p:cNvSpPr>
          <p:nvPr/>
        </p:nvSpPr>
        <p:spPr bwMode="auto">
          <a:xfrm>
            <a:off x="4457700" y="2152650"/>
            <a:ext cx="561975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Шарангский</a:t>
            </a:r>
          </a:p>
        </p:txBody>
      </p:sp>
      <p:sp>
        <p:nvSpPr>
          <p:cNvPr id="279" name="rsem"/>
          <p:cNvSpPr txBox="1">
            <a:spLocks noChangeArrowheads="1"/>
          </p:cNvSpPr>
          <p:nvPr/>
        </p:nvSpPr>
        <p:spPr bwMode="auto">
          <a:xfrm>
            <a:off x="2495550" y="2867025"/>
            <a:ext cx="8001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г.о.Семеновский</a:t>
            </a:r>
          </a:p>
        </p:txBody>
      </p:sp>
      <p:sp>
        <p:nvSpPr>
          <p:cNvPr id="280" name="rvosk"/>
          <p:cNvSpPr txBox="1">
            <a:spLocks noChangeArrowheads="1"/>
          </p:cNvSpPr>
          <p:nvPr/>
        </p:nvSpPr>
        <p:spPr bwMode="auto">
          <a:xfrm>
            <a:off x="3562350" y="2543175"/>
            <a:ext cx="685800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u="none" strike="noStrike" baseline="0">
                <a:solidFill>
                  <a:srgbClr val="000000"/>
                </a:solidFill>
                <a:latin typeface="Arial CYR"/>
                <a:cs typeface="Arial CYR"/>
              </a:rPr>
              <a:t>Воскресенский</a:t>
            </a:r>
          </a:p>
        </p:txBody>
      </p:sp>
      <p:sp>
        <p:nvSpPr>
          <p:cNvPr id="281" name="rkovr"/>
          <p:cNvSpPr txBox="1">
            <a:spLocks noChangeArrowheads="1"/>
          </p:cNvSpPr>
          <p:nvPr/>
        </p:nvSpPr>
        <p:spPr bwMode="auto">
          <a:xfrm>
            <a:off x="1933575" y="2057400"/>
            <a:ext cx="657225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Ковернинский</a:t>
            </a:r>
          </a:p>
        </p:txBody>
      </p:sp>
      <p:sp>
        <p:nvSpPr>
          <p:cNvPr id="282" name="rsokol"/>
          <p:cNvSpPr txBox="1">
            <a:spLocks noChangeArrowheads="1"/>
          </p:cNvSpPr>
          <p:nvPr/>
        </p:nvSpPr>
        <p:spPr bwMode="auto">
          <a:xfrm>
            <a:off x="1743074" y="2019300"/>
            <a:ext cx="4667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г.о.Сокольский</a:t>
            </a:r>
          </a:p>
        </p:txBody>
      </p:sp>
      <p:sp>
        <p:nvSpPr>
          <p:cNvPr id="283" name="rgor"/>
          <p:cNvSpPr txBox="1">
            <a:spLocks noChangeArrowheads="1"/>
          </p:cNvSpPr>
          <p:nvPr/>
        </p:nvSpPr>
        <p:spPr bwMode="auto">
          <a:xfrm>
            <a:off x="1752600" y="3057525"/>
            <a:ext cx="495299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Городец-кий</a:t>
            </a:r>
          </a:p>
        </p:txBody>
      </p:sp>
      <p:sp>
        <p:nvSpPr>
          <p:cNvPr id="284" name="rbors"/>
          <p:cNvSpPr txBox="1">
            <a:spLocks noChangeArrowheads="1"/>
          </p:cNvSpPr>
          <p:nvPr/>
        </p:nvSpPr>
        <p:spPr bwMode="auto">
          <a:xfrm>
            <a:off x="2505075" y="3676650"/>
            <a:ext cx="51435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г.о. г.  Бор</a:t>
            </a:r>
          </a:p>
        </p:txBody>
      </p:sp>
      <p:sp>
        <p:nvSpPr>
          <p:cNvPr id="285" name="rlisk"/>
          <p:cNvSpPr txBox="1">
            <a:spLocks noChangeArrowheads="1"/>
          </p:cNvSpPr>
          <p:nvPr/>
        </p:nvSpPr>
        <p:spPr bwMode="auto">
          <a:xfrm>
            <a:off x="3343275" y="3657600"/>
            <a:ext cx="3238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Лыско-вский</a:t>
            </a:r>
          </a:p>
        </p:txBody>
      </p:sp>
      <p:sp>
        <p:nvSpPr>
          <p:cNvPr id="286" name="rvorot"/>
          <p:cNvSpPr txBox="1">
            <a:spLocks noChangeArrowheads="1"/>
          </p:cNvSpPr>
          <p:nvPr/>
        </p:nvSpPr>
        <p:spPr bwMode="auto">
          <a:xfrm>
            <a:off x="3762375" y="3609975"/>
            <a:ext cx="4572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г.о.Воро-тынский</a:t>
            </a:r>
          </a:p>
        </p:txBody>
      </p:sp>
      <p:sp>
        <p:nvSpPr>
          <p:cNvPr id="287" name="rchka"/>
          <p:cNvSpPr txBox="1">
            <a:spLocks noChangeArrowheads="1"/>
          </p:cNvSpPr>
          <p:nvPr/>
        </p:nvSpPr>
        <p:spPr bwMode="auto">
          <a:xfrm>
            <a:off x="1247775" y="3114675"/>
            <a:ext cx="4381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г.о. г. Чкаловскск</a:t>
            </a:r>
          </a:p>
        </p:txBody>
      </p:sp>
      <p:sp>
        <p:nvSpPr>
          <p:cNvPr id="288" name="rbalah"/>
          <p:cNvSpPr txBox="1">
            <a:spLocks noChangeArrowheads="1"/>
          </p:cNvSpPr>
          <p:nvPr/>
        </p:nvSpPr>
        <p:spPr bwMode="auto">
          <a:xfrm>
            <a:off x="1571625" y="3228975"/>
            <a:ext cx="400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Балах-нинский</a:t>
            </a:r>
          </a:p>
        </p:txBody>
      </p:sp>
      <p:sp>
        <p:nvSpPr>
          <p:cNvPr id="289" name="rdzer"/>
          <p:cNvSpPr txBox="1">
            <a:spLocks noChangeArrowheads="1"/>
          </p:cNvSpPr>
          <p:nvPr/>
        </p:nvSpPr>
        <p:spPr bwMode="auto">
          <a:xfrm>
            <a:off x="1733550" y="3952875"/>
            <a:ext cx="438150" cy="10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288" tIns="18288" rIns="18288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600" b="0" i="0" u="none" strike="noStrike" baseline="0">
                <a:solidFill>
                  <a:srgbClr val="000000"/>
                </a:solidFill>
                <a:latin typeface="Arial CYR"/>
                <a:cs typeface="Arial CYR"/>
              </a:rPr>
              <a:t>Дзержинск</a:t>
            </a:r>
          </a:p>
          <a:p>
            <a:pPr algn="ctr" rtl="0">
              <a:defRPr sz="1000"/>
            </a:pPr>
            <a:endParaRPr lang="ru-RU" sz="600" b="0" i="0" u="none" strike="noStrike" baseline="0">
              <a:solidFill>
                <a:srgbClr val="000000"/>
              </a:solidFill>
              <a:latin typeface="Arial CYR"/>
              <a:cs typeface="Arial CYR"/>
            </a:endParaRPr>
          </a:p>
        </p:txBody>
      </p:sp>
      <p:sp>
        <p:nvSpPr>
          <p:cNvPr id="290" name="rvolod"/>
          <p:cNvSpPr txBox="1">
            <a:spLocks noChangeArrowheads="1"/>
          </p:cNvSpPr>
          <p:nvPr/>
        </p:nvSpPr>
        <p:spPr bwMode="auto">
          <a:xfrm>
            <a:off x="1143000" y="3829050"/>
            <a:ext cx="56197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Володар-ский</a:t>
            </a:r>
          </a:p>
        </p:txBody>
      </p:sp>
      <p:sp>
        <p:nvSpPr>
          <p:cNvPr id="291" name="rnovgr"/>
          <p:cNvSpPr txBox="1">
            <a:spLocks noChangeArrowheads="1"/>
          </p:cNvSpPr>
          <p:nvPr/>
        </p:nvSpPr>
        <p:spPr bwMode="auto">
          <a:xfrm>
            <a:off x="2143125" y="3609975"/>
            <a:ext cx="523875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Н.Новгород</a:t>
            </a:r>
          </a:p>
        </p:txBody>
      </p:sp>
      <p:sp>
        <p:nvSpPr>
          <p:cNvPr id="292" name="rpavlo"/>
          <p:cNvSpPr txBox="1">
            <a:spLocks noChangeArrowheads="1"/>
          </p:cNvSpPr>
          <p:nvPr/>
        </p:nvSpPr>
        <p:spPr bwMode="auto">
          <a:xfrm>
            <a:off x="1133475" y="4019550"/>
            <a:ext cx="5429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Павловский</a:t>
            </a:r>
          </a:p>
        </p:txBody>
      </p:sp>
      <p:sp>
        <p:nvSpPr>
          <p:cNvPr id="293" name="rvacha"/>
          <p:cNvSpPr txBox="1">
            <a:spLocks noChangeArrowheads="1"/>
          </p:cNvSpPr>
          <p:nvPr/>
        </p:nvSpPr>
        <p:spPr bwMode="auto">
          <a:xfrm>
            <a:off x="885825" y="4438650"/>
            <a:ext cx="44767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Вачский</a:t>
            </a:r>
          </a:p>
        </p:txBody>
      </p:sp>
      <p:sp>
        <p:nvSpPr>
          <p:cNvPr id="294" name="rsosn"/>
          <p:cNvSpPr txBox="1">
            <a:spLocks noChangeArrowheads="1"/>
          </p:cNvSpPr>
          <p:nvPr/>
        </p:nvSpPr>
        <p:spPr bwMode="auto">
          <a:xfrm>
            <a:off x="1352550" y="4572000"/>
            <a:ext cx="6191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Сосновский</a:t>
            </a:r>
          </a:p>
        </p:txBody>
      </p:sp>
      <p:sp>
        <p:nvSpPr>
          <p:cNvPr id="295" name="rbogor"/>
          <p:cNvSpPr txBox="1">
            <a:spLocks noChangeArrowheads="1"/>
          </p:cNvSpPr>
          <p:nvPr/>
        </p:nvSpPr>
        <p:spPr bwMode="auto">
          <a:xfrm>
            <a:off x="1666875" y="3886200"/>
            <a:ext cx="62865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Богородский</a:t>
            </a:r>
          </a:p>
        </p:txBody>
      </p:sp>
      <p:sp>
        <p:nvSpPr>
          <p:cNvPr id="296" name="rkstov"/>
          <p:cNvSpPr txBox="1">
            <a:spLocks noChangeArrowheads="1"/>
          </p:cNvSpPr>
          <p:nvPr/>
        </p:nvSpPr>
        <p:spPr bwMode="auto">
          <a:xfrm>
            <a:off x="2466975" y="4086225"/>
            <a:ext cx="504825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Кстовский</a:t>
            </a:r>
          </a:p>
        </p:txBody>
      </p:sp>
      <p:sp>
        <p:nvSpPr>
          <p:cNvPr id="297" name="rspas"/>
          <p:cNvSpPr txBox="1">
            <a:spLocks noChangeArrowheads="1"/>
          </p:cNvSpPr>
          <p:nvPr/>
        </p:nvSpPr>
        <p:spPr bwMode="auto">
          <a:xfrm>
            <a:off x="3752850" y="4305300"/>
            <a:ext cx="4286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Спасский</a:t>
            </a:r>
          </a:p>
        </p:txBody>
      </p:sp>
      <p:sp>
        <p:nvSpPr>
          <p:cNvPr id="298" name="rdalk"/>
          <p:cNvSpPr txBox="1">
            <a:spLocks noChangeArrowheads="1"/>
          </p:cNvSpPr>
          <p:nvPr/>
        </p:nvSpPr>
        <p:spPr bwMode="auto">
          <a:xfrm>
            <a:off x="1962150" y="4400550"/>
            <a:ext cx="9048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Дальне-константиновский</a:t>
            </a:r>
          </a:p>
        </p:txBody>
      </p:sp>
      <p:sp>
        <p:nvSpPr>
          <p:cNvPr id="299" name="rbolmu"/>
          <p:cNvSpPr txBox="1">
            <a:spLocks noChangeArrowheads="1"/>
          </p:cNvSpPr>
          <p:nvPr/>
        </p:nvSpPr>
        <p:spPr bwMode="auto">
          <a:xfrm>
            <a:off x="2847976" y="4743450"/>
            <a:ext cx="4191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Больше-мураш-кинский</a:t>
            </a:r>
          </a:p>
        </p:txBody>
      </p:sp>
      <p:sp>
        <p:nvSpPr>
          <p:cNvPr id="300" name="rknag"/>
          <p:cNvSpPr txBox="1">
            <a:spLocks noChangeArrowheads="1"/>
          </p:cNvSpPr>
          <p:nvPr/>
        </p:nvSpPr>
        <p:spPr bwMode="auto">
          <a:xfrm>
            <a:off x="3305175" y="4743450"/>
            <a:ext cx="381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600" b="0" i="0" u="none" strike="noStrike" baseline="0">
                <a:solidFill>
                  <a:srgbClr val="000000"/>
                </a:solidFill>
                <a:latin typeface="Arial CYR"/>
                <a:cs typeface="Arial CYR"/>
              </a:rPr>
              <a:t>Княгинин-ский</a:t>
            </a:r>
          </a:p>
        </p:txBody>
      </p:sp>
      <p:sp>
        <p:nvSpPr>
          <p:cNvPr id="301" name="rnava"/>
          <p:cNvSpPr txBox="1">
            <a:spLocks noChangeArrowheads="1"/>
          </p:cNvSpPr>
          <p:nvPr/>
        </p:nvSpPr>
        <p:spPr bwMode="auto">
          <a:xfrm>
            <a:off x="504825" y="5172075"/>
            <a:ext cx="762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г.о.Навашинский</a:t>
            </a:r>
          </a:p>
        </p:txBody>
      </p:sp>
      <p:sp>
        <p:nvSpPr>
          <p:cNvPr id="302" name="rarda"/>
          <p:cNvSpPr txBox="1">
            <a:spLocks noChangeArrowheads="1"/>
          </p:cNvSpPr>
          <p:nvPr/>
        </p:nvSpPr>
        <p:spPr bwMode="auto">
          <a:xfrm>
            <a:off x="1219200" y="5362575"/>
            <a:ext cx="43815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Ардатов-ский</a:t>
            </a:r>
          </a:p>
        </p:txBody>
      </p:sp>
      <p:sp>
        <p:nvSpPr>
          <p:cNvPr id="303" name="rarza"/>
          <p:cNvSpPr txBox="1">
            <a:spLocks noChangeArrowheads="1"/>
          </p:cNvSpPr>
          <p:nvPr/>
        </p:nvSpPr>
        <p:spPr bwMode="auto">
          <a:xfrm>
            <a:off x="1876425" y="5505450"/>
            <a:ext cx="4762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Арзамас-ский</a:t>
            </a:r>
          </a:p>
        </p:txBody>
      </p:sp>
      <p:sp>
        <p:nvSpPr>
          <p:cNvPr id="304" name="rvad"/>
          <p:cNvSpPr txBox="1">
            <a:spLocks noChangeArrowheads="1"/>
          </p:cNvSpPr>
          <p:nvPr/>
        </p:nvSpPr>
        <p:spPr bwMode="auto">
          <a:xfrm>
            <a:off x="2333625" y="5029200"/>
            <a:ext cx="40957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Вадский</a:t>
            </a:r>
          </a:p>
        </p:txBody>
      </p:sp>
      <p:sp>
        <p:nvSpPr>
          <p:cNvPr id="305" name="rperev"/>
          <p:cNvSpPr txBox="1">
            <a:spLocks noChangeArrowheads="1"/>
          </p:cNvSpPr>
          <p:nvPr/>
        </p:nvSpPr>
        <p:spPr bwMode="auto">
          <a:xfrm>
            <a:off x="2667000" y="5048250"/>
            <a:ext cx="304800" cy="43815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u="none" strike="noStrike" baseline="0">
                <a:solidFill>
                  <a:srgbClr val="000000"/>
                </a:solidFill>
                <a:latin typeface="Arial CYR"/>
                <a:cs typeface="Arial CYR"/>
              </a:rPr>
              <a:t>Перевоз-ский</a:t>
            </a:r>
          </a:p>
        </p:txBody>
      </p:sp>
      <p:sp>
        <p:nvSpPr>
          <p:cNvPr id="306" name="rbytyr"/>
          <p:cNvSpPr txBox="1">
            <a:spLocks noChangeArrowheads="1"/>
          </p:cNvSpPr>
          <p:nvPr/>
        </p:nvSpPr>
        <p:spPr bwMode="auto">
          <a:xfrm>
            <a:off x="3057525" y="4905375"/>
            <a:ext cx="39052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Бутур-линский</a:t>
            </a:r>
          </a:p>
        </p:txBody>
      </p:sp>
      <p:sp>
        <p:nvSpPr>
          <p:cNvPr id="307" name="rserg"/>
          <p:cNvSpPr txBox="1">
            <a:spLocks noChangeArrowheads="1"/>
          </p:cNvSpPr>
          <p:nvPr/>
        </p:nvSpPr>
        <p:spPr bwMode="auto">
          <a:xfrm>
            <a:off x="3514725" y="4848225"/>
            <a:ext cx="4572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Сергач-ский</a:t>
            </a:r>
          </a:p>
        </p:txBody>
      </p:sp>
      <p:sp>
        <p:nvSpPr>
          <p:cNvPr id="308" name="rpila"/>
          <p:cNvSpPr txBox="1">
            <a:spLocks noChangeArrowheads="1"/>
          </p:cNvSpPr>
          <p:nvPr/>
        </p:nvSpPr>
        <p:spPr bwMode="auto">
          <a:xfrm>
            <a:off x="4086225" y="5210175"/>
            <a:ext cx="409576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u="none" strike="noStrike" baseline="0">
                <a:solidFill>
                  <a:srgbClr val="000000"/>
                </a:solidFill>
                <a:latin typeface="Arial CYR"/>
                <a:cs typeface="Arial CYR"/>
              </a:rPr>
              <a:t>Пиль-нен-ский</a:t>
            </a:r>
          </a:p>
        </p:txBody>
      </p:sp>
      <p:sp>
        <p:nvSpPr>
          <p:cNvPr id="309" name="rkyle"/>
          <p:cNvSpPr txBox="1">
            <a:spLocks noChangeArrowheads="1"/>
          </p:cNvSpPr>
          <p:nvPr/>
        </p:nvSpPr>
        <p:spPr bwMode="auto">
          <a:xfrm>
            <a:off x="695325" y="5172075"/>
            <a:ext cx="65722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г.о. г. Кулебаки</a:t>
            </a:r>
          </a:p>
          <a:p>
            <a:pPr algn="l" rtl="0">
              <a:defRPr sz="1000"/>
            </a:pPr>
            <a:endParaRPr lang="ru-RU" sz="700" b="0" i="0" strike="noStrike">
              <a:solidFill>
                <a:srgbClr val="000000"/>
              </a:solidFill>
              <a:latin typeface="Arial CYR"/>
            </a:endParaRPr>
          </a:p>
        </p:txBody>
      </p:sp>
      <p:sp>
        <p:nvSpPr>
          <p:cNvPr id="310" name="rhat"/>
          <p:cNvSpPr txBox="1">
            <a:spLocks noChangeArrowheads="1"/>
          </p:cNvSpPr>
          <p:nvPr/>
        </p:nvSpPr>
        <p:spPr bwMode="auto">
          <a:xfrm>
            <a:off x="2295525" y="5505450"/>
            <a:ext cx="6858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Шатковский</a:t>
            </a:r>
          </a:p>
        </p:txBody>
      </p:sp>
      <p:sp>
        <p:nvSpPr>
          <p:cNvPr id="311" name="rgaga"/>
          <p:cNvSpPr txBox="1">
            <a:spLocks noChangeArrowheads="1"/>
          </p:cNvSpPr>
          <p:nvPr/>
        </p:nvSpPr>
        <p:spPr bwMode="auto">
          <a:xfrm>
            <a:off x="3114675" y="5772150"/>
            <a:ext cx="571500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u="none" strike="noStrike" baseline="0">
                <a:solidFill>
                  <a:srgbClr val="000000"/>
                </a:solidFill>
                <a:latin typeface="Arial CYR"/>
                <a:cs typeface="Arial CYR"/>
              </a:rPr>
              <a:t>Гагинский</a:t>
            </a:r>
          </a:p>
        </p:txBody>
      </p:sp>
      <p:sp>
        <p:nvSpPr>
          <p:cNvPr id="312" name="rkrso"/>
          <p:cNvSpPr txBox="1">
            <a:spLocks noChangeArrowheads="1"/>
          </p:cNvSpPr>
          <p:nvPr/>
        </p:nvSpPr>
        <p:spPr bwMode="auto">
          <a:xfrm>
            <a:off x="3724275" y="5219700"/>
            <a:ext cx="5715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Красно-октябрь-</a:t>
            </a:r>
          </a:p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ский</a:t>
            </a:r>
          </a:p>
        </p:txBody>
      </p:sp>
      <p:sp>
        <p:nvSpPr>
          <p:cNvPr id="313" name="rsech"/>
          <p:cNvSpPr txBox="1">
            <a:spLocks noChangeArrowheads="1"/>
          </p:cNvSpPr>
          <p:nvPr/>
        </p:nvSpPr>
        <p:spPr bwMode="auto">
          <a:xfrm>
            <a:off x="3924300" y="5524500"/>
            <a:ext cx="638175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Сеченовский</a:t>
            </a:r>
          </a:p>
        </p:txBody>
      </p:sp>
      <p:sp>
        <p:nvSpPr>
          <p:cNvPr id="314" name="rviks"/>
          <p:cNvSpPr txBox="1">
            <a:spLocks noChangeArrowheads="1"/>
          </p:cNvSpPr>
          <p:nvPr/>
        </p:nvSpPr>
        <p:spPr bwMode="auto">
          <a:xfrm>
            <a:off x="276225" y="5534025"/>
            <a:ext cx="5715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г.о. г. Выкса</a:t>
            </a:r>
          </a:p>
        </p:txBody>
      </p:sp>
      <p:sp>
        <p:nvSpPr>
          <p:cNvPr id="315" name="rvozn"/>
          <p:cNvSpPr txBox="1">
            <a:spLocks noChangeArrowheads="1"/>
          </p:cNvSpPr>
          <p:nvPr/>
        </p:nvSpPr>
        <p:spPr bwMode="auto">
          <a:xfrm>
            <a:off x="809625" y="6029325"/>
            <a:ext cx="6477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Вознесенский</a:t>
            </a:r>
          </a:p>
        </p:txBody>
      </p:sp>
      <p:sp>
        <p:nvSpPr>
          <p:cNvPr id="316" name="rdivo"/>
          <p:cNvSpPr txBox="1">
            <a:spLocks noChangeArrowheads="1"/>
          </p:cNvSpPr>
          <p:nvPr/>
        </p:nvSpPr>
        <p:spPr bwMode="auto">
          <a:xfrm>
            <a:off x="1352550" y="5734050"/>
            <a:ext cx="54292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Диве-евский</a:t>
            </a:r>
          </a:p>
        </p:txBody>
      </p:sp>
      <p:sp>
        <p:nvSpPr>
          <p:cNvPr id="317" name="rpervo"/>
          <p:cNvSpPr txBox="1">
            <a:spLocks noChangeArrowheads="1"/>
          </p:cNvSpPr>
          <p:nvPr/>
        </p:nvSpPr>
        <p:spPr bwMode="auto">
          <a:xfrm>
            <a:off x="1828800" y="6248400"/>
            <a:ext cx="60007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г.о. г. Перво-майск</a:t>
            </a:r>
          </a:p>
        </p:txBody>
      </p:sp>
      <p:sp>
        <p:nvSpPr>
          <p:cNvPr id="318" name="rluko"/>
          <p:cNvSpPr txBox="1">
            <a:spLocks noChangeArrowheads="1"/>
          </p:cNvSpPr>
          <p:nvPr/>
        </p:nvSpPr>
        <p:spPr bwMode="auto">
          <a:xfrm>
            <a:off x="2619375" y="5895975"/>
            <a:ext cx="6286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Лукояновский</a:t>
            </a:r>
          </a:p>
        </p:txBody>
      </p:sp>
      <p:sp>
        <p:nvSpPr>
          <p:cNvPr id="319" name="rbbol"/>
          <p:cNvSpPr txBox="1">
            <a:spLocks noChangeArrowheads="1"/>
          </p:cNvSpPr>
          <p:nvPr/>
        </p:nvSpPr>
        <p:spPr bwMode="auto">
          <a:xfrm>
            <a:off x="3257550" y="5915025"/>
            <a:ext cx="542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Больше-болдинский</a:t>
            </a:r>
          </a:p>
        </p:txBody>
      </p:sp>
      <p:sp>
        <p:nvSpPr>
          <p:cNvPr id="320" name="rpoch"/>
          <p:cNvSpPr txBox="1">
            <a:spLocks noChangeArrowheads="1"/>
          </p:cNvSpPr>
          <p:nvPr/>
        </p:nvSpPr>
        <p:spPr bwMode="auto">
          <a:xfrm>
            <a:off x="2743200" y="6486525"/>
            <a:ext cx="65722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Починковский</a:t>
            </a:r>
          </a:p>
        </p:txBody>
      </p:sp>
      <p:sp>
        <p:nvSpPr>
          <p:cNvPr id="321" name="Oval 511"/>
          <p:cNvSpPr>
            <a:spLocks noChangeArrowheads="1"/>
          </p:cNvSpPr>
          <p:nvPr/>
        </p:nvSpPr>
        <p:spPr bwMode="auto">
          <a:xfrm>
            <a:off x="1495425" y="6419850"/>
            <a:ext cx="381000" cy="142875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322" name="Oval 512"/>
          <p:cNvSpPr>
            <a:spLocks noChangeArrowheads="1"/>
          </p:cNvSpPr>
          <p:nvPr/>
        </p:nvSpPr>
        <p:spPr bwMode="auto">
          <a:xfrm>
            <a:off x="1438275" y="6410325"/>
            <a:ext cx="466725" cy="266700"/>
          </a:xfrm>
          <a:prstGeom prst="ellipse">
            <a:avLst/>
          </a:prstGeom>
          <a:solidFill>
            <a:srgbClr val="FF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square" lIns="18288" tIns="18288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500" b="0" i="0" u="none" strike="noStrike" baseline="0">
                <a:solidFill>
                  <a:srgbClr val="000000"/>
                </a:solidFill>
                <a:latin typeface="Arial Cyr"/>
                <a:cs typeface="Arial Cyr"/>
              </a:rPr>
              <a:t>г. Саров</a:t>
            </a:r>
          </a:p>
        </p:txBody>
      </p:sp>
      <p:sp>
        <p:nvSpPr>
          <p:cNvPr id="323" name="Oval 512"/>
          <p:cNvSpPr>
            <a:spLocks noChangeArrowheads="1"/>
          </p:cNvSpPr>
          <p:nvPr/>
        </p:nvSpPr>
        <p:spPr bwMode="auto">
          <a:xfrm>
            <a:off x="1828800" y="5229225"/>
            <a:ext cx="466725" cy="266700"/>
          </a:xfrm>
          <a:prstGeom prst="ellipse">
            <a:avLst/>
          </a:prstGeom>
          <a:solidFill>
            <a:srgbClr val="FF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square" lIns="18288" tIns="18288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500" b="0" i="0" u="none" strike="noStrike" baseline="0">
                <a:solidFill>
                  <a:srgbClr val="000000"/>
                </a:solidFill>
                <a:latin typeface="Arial Cyr"/>
                <a:cs typeface="Arial Cyr"/>
              </a:rPr>
              <a:t>г.Арзамас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2" name="Picture 9" descr="mv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585" y="103188"/>
            <a:ext cx="1300064" cy="951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475656" y="116632"/>
            <a:ext cx="7200900" cy="648370"/>
          </a:xfrm>
          <a:prstGeom prst="rect">
            <a:avLst/>
          </a:prstGeom>
          <a:gradFill>
            <a:gsLst>
              <a:gs pos="46720">
                <a:srgbClr val="ECECEC"/>
              </a:gs>
              <a:gs pos="10000">
                <a:srgbClr val="ECECEC"/>
              </a:gs>
              <a:gs pos="100000">
                <a:srgbClr val="D1D0D0"/>
              </a:gs>
            </a:gsLst>
            <a:lin ang="6120000" scaled="1"/>
          </a:gradFill>
          <a:ln>
            <a:solidFill>
              <a:srgbClr val="DEDE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Удельный вес молодежи в общем числе лиц, осужденных за совершение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наркопреступлений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4"/>
          <p:cNvSpPr/>
          <p:nvPr/>
        </p:nvSpPr>
        <p:spPr>
          <a:xfrm>
            <a:off x="683568" y="4293096"/>
            <a:ext cx="8064896" cy="2232248"/>
          </a:xfrm>
          <a:prstGeom prst="rect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50800" tIns="50800" rIns="50800" bIns="50800" spcCol="1270" anchor="ctr"/>
          <a:lstStyle/>
          <a:p>
            <a:pPr algn="ctr"/>
            <a:endParaRPr lang="ru-RU" sz="2200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5436098" y="2067406"/>
          <a:ext cx="3491877" cy="4698134"/>
        </p:xfrm>
        <a:graphic>
          <a:graphicData uri="http://schemas.openxmlformats.org/drawingml/2006/table">
            <a:tbl>
              <a:tblPr/>
              <a:tblGrid>
                <a:gridCol w="327727"/>
                <a:gridCol w="287650"/>
                <a:gridCol w="287650"/>
                <a:gridCol w="287650"/>
                <a:gridCol w="287650"/>
                <a:gridCol w="287650"/>
                <a:gridCol w="287650"/>
                <a:gridCol w="287650"/>
                <a:gridCol w="287650"/>
                <a:gridCol w="287650"/>
                <a:gridCol w="287650"/>
                <a:gridCol w="287650"/>
              </a:tblGrid>
              <a:tr h="8595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7254">
                <a:tc gridSpan="5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7254">
                <a:tc gridSpan="5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7254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7254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7254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7254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7254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7254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7254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7254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7254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00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1" i="0" u="none" strike="noStrike" dirty="0">
                        <a:latin typeface="Arial Cyr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7254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7254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7254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7254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7254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7254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258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Критерии 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7254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014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удовлетворительный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7254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507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напряженный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7254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507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тяжелый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7254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507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предкризисный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7254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507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кризисный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7254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7254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7254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7254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7254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7254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7254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7254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7254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7254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7254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7254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40" name="Ветлужский"/>
          <p:cNvSpPr>
            <a:spLocks/>
          </p:cNvSpPr>
          <p:nvPr/>
        </p:nvSpPr>
        <p:spPr bwMode="auto">
          <a:xfrm>
            <a:off x="3171825" y="847725"/>
            <a:ext cx="1295400" cy="914400"/>
          </a:xfrm>
          <a:custGeom>
            <a:avLst/>
            <a:gdLst>
              <a:gd name="T0" fmla="*/ 2147483647 w 136"/>
              <a:gd name="T1" fmla="*/ 2147483647 h 96"/>
              <a:gd name="T2" fmla="*/ 2147483647 w 136"/>
              <a:gd name="T3" fmla="*/ 2147483647 h 96"/>
              <a:gd name="T4" fmla="*/ 2147483647 w 136"/>
              <a:gd name="T5" fmla="*/ 2147483647 h 96"/>
              <a:gd name="T6" fmla="*/ 2147483647 w 136"/>
              <a:gd name="T7" fmla="*/ 0 h 96"/>
              <a:gd name="T8" fmla="*/ 2147483647 w 136"/>
              <a:gd name="T9" fmla="*/ 2147483647 h 96"/>
              <a:gd name="T10" fmla="*/ 2147483647 w 136"/>
              <a:gd name="T11" fmla="*/ 2147483647 h 96"/>
              <a:gd name="T12" fmla="*/ 2147483647 w 136"/>
              <a:gd name="T13" fmla="*/ 2147483647 h 96"/>
              <a:gd name="T14" fmla="*/ 2147483647 w 136"/>
              <a:gd name="T15" fmla="*/ 2147483647 h 96"/>
              <a:gd name="T16" fmla="*/ 2147483647 w 136"/>
              <a:gd name="T17" fmla="*/ 2147483647 h 96"/>
              <a:gd name="T18" fmla="*/ 2147483647 w 136"/>
              <a:gd name="T19" fmla="*/ 2147483647 h 96"/>
              <a:gd name="T20" fmla="*/ 2147483647 w 136"/>
              <a:gd name="T21" fmla="*/ 2147483647 h 96"/>
              <a:gd name="T22" fmla="*/ 2147483647 w 136"/>
              <a:gd name="T23" fmla="*/ 2147483647 h 96"/>
              <a:gd name="T24" fmla="*/ 2147483647 w 136"/>
              <a:gd name="T25" fmla="*/ 2147483647 h 96"/>
              <a:gd name="T26" fmla="*/ 2147483647 w 136"/>
              <a:gd name="T27" fmla="*/ 2147483647 h 96"/>
              <a:gd name="T28" fmla="*/ 2147483647 w 136"/>
              <a:gd name="T29" fmla="*/ 2147483647 h 96"/>
              <a:gd name="T30" fmla="*/ 2147483647 w 136"/>
              <a:gd name="T31" fmla="*/ 2147483647 h 96"/>
              <a:gd name="T32" fmla="*/ 2147483647 w 136"/>
              <a:gd name="T33" fmla="*/ 2147483647 h 96"/>
              <a:gd name="T34" fmla="*/ 2147483647 w 136"/>
              <a:gd name="T35" fmla="*/ 2147483647 h 96"/>
              <a:gd name="T36" fmla="*/ 2147483647 w 136"/>
              <a:gd name="T37" fmla="*/ 2147483647 h 96"/>
              <a:gd name="T38" fmla="*/ 2147483647 w 136"/>
              <a:gd name="T39" fmla="*/ 2147483647 h 96"/>
              <a:gd name="T40" fmla="*/ 2147483647 w 136"/>
              <a:gd name="T41" fmla="*/ 2147483647 h 96"/>
              <a:gd name="T42" fmla="*/ 2147483647 w 136"/>
              <a:gd name="T43" fmla="*/ 2147483647 h 96"/>
              <a:gd name="T44" fmla="*/ 2147483647 w 136"/>
              <a:gd name="T45" fmla="*/ 2147483647 h 96"/>
              <a:gd name="T46" fmla="*/ 2147483647 w 136"/>
              <a:gd name="T47" fmla="*/ 2147483647 h 96"/>
              <a:gd name="T48" fmla="*/ 2147483647 w 136"/>
              <a:gd name="T49" fmla="*/ 2147483647 h 96"/>
              <a:gd name="T50" fmla="*/ 2147483647 w 136"/>
              <a:gd name="T51" fmla="*/ 2147483647 h 96"/>
              <a:gd name="T52" fmla="*/ 2147483647 w 136"/>
              <a:gd name="T53" fmla="*/ 2147483647 h 96"/>
              <a:gd name="T54" fmla="*/ 2147483647 w 136"/>
              <a:gd name="T55" fmla="*/ 2147483647 h 96"/>
              <a:gd name="T56" fmla="*/ 2147483647 w 136"/>
              <a:gd name="T57" fmla="*/ 2147483647 h 96"/>
              <a:gd name="T58" fmla="*/ 2147483647 w 136"/>
              <a:gd name="T59" fmla="*/ 2147483647 h 96"/>
              <a:gd name="T60" fmla="*/ 2147483647 w 136"/>
              <a:gd name="T61" fmla="*/ 2147483647 h 96"/>
              <a:gd name="T62" fmla="*/ 2147483647 w 136"/>
              <a:gd name="T63" fmla="*/ 2147483647 h 96"/>
              <a:gd name="T64" fmla="*/ 2147483647 w 136"/>
              <a:gd name="T65" fmla="*/ 2147483647 h 96"/>
              <a:gd name="T66" fmla="*/ 2147483647 w 136"/>
              <a:gd name="T67" fmla="*/ 2147483647 h 96"/>
              <a:gd name="T68" fmla="*/ 2147483647 w 136"/>
              <a:gd name="T69" fmla="*/ 2147483647 h 96"/>
              <a:gd name="T70" fmla="*/ 2147483647 w 136"/>
              <a:gd name="T71" fmla="*/ 2147483647 h 96"/>
              <a:gd name="T72" fmla="*/ 2147483647 w 136"/>
              <a:gd name="T73" fmla="*/ 2147483647 h 96"/>
              <a:gd name="T74" fmla="*/ 2147483647 w 136"/>
              <a:gd name="T75" fmla="*/ 2147483647 h 96"/>
              <a:gd name="T76" fmla="*/ 2147483647 w 136"/>
              <a:gd name="T77" fmla="*/ 2147483647 h 96"/>
              <a:gd name="T78" fmla="*/ 2147483647 w 136"/>
              <a:gd name="T79" fmla="*/ 2147483647 h 9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136"/>
              <a:gd name="T121" fmla="*/ 0 h 96"/>
              <a:gd name="T122" fmla="*/ 136 w 136"/>
              <a:gd name="T123" fmla="*/ 96 h 9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136" h="96">
                <a:moveTo>
                  <a:pt x="83" y="30"/>
                </a:moveTo>
                <a:cubicBezTo>
                  <a:pt x="80" y="29"/>
                  <a:pt x="77" y="27"/>
                  <a:pt x="75" y="25"/>
                </a:cubicBezTo>
                <a:cubicBezTo>
                  <a:pt x="72" y="15"/>
                  <a:pt x="63" y="11"/>
                  <a:pt x="53" y="9"/>
                </a:cubicBezTo>
                <a:cubicBezTo>
                  <a:pt x="46" y="6"/>
                  <a:pt x="41" y="1"/>
                  <a:pt x="34" y="0"/>
                </a:cubicBezTo>
                <a:cubicBezTo>
                  <a:pt x="26" y="1"/>
                  <a:pt x="18" y="3"/>
                  <a:pt x="10" y="4"/>
                </a:cubicBezTo>
                <a:cubicBezTo>
                  <a:pt x="5" y="9"/>
                  <a:pt x="3" y="11"/>
                  <a:pt x="1" y="18"/>
                </a:cubicBezTo>
                <a:cubicBezTo>
                  <a:pt x="3" y="25"/>
                  <a:pt x="0" y="34"/>
                  <a:pt x="6" y="40"/>
                </a:cubicBezTo>
                <a:cubicBezTo>
                  <a:pt x="6" y="42"/>
                  <a:pt x="7" y="47"/>
                  <a:pt x="9" y="48"/>
                </a:cubicBezTo>
                <a:cubicBezTo>
                  <a:pt x="12" y="49"/>
                  <a:pt x="17" y="52"/>
                  <a:pt x="17" y="52"/>
                </a:cubicBezTo>
                <a:cubicBezTo>
                  <a:pt x="18" y="63"/>
                  <a:pt x="17" y="62"/>
                  <a:pt x="27" y="63"/>
                </a:cubicBezTo>
                <a:cubicBezTo>
                  <a:pt x="29" y="65"/>
                  <a:pt x="29" y="67"/>
                  <a:pt x="30" y="69"/>
                </a:cubicBezTo>
                <a:cubicBezTo>
                  <a:pt x="32" y="72"/>
                  <a:pt x="36" y="74"/>
                  <a:pt x="39" y="77"/>
                </a:cubicBezTo>
                <a:lnTo>
                  <a:pt x="38" y="79"/>
                </a:lnTo>
                <a:cubicBezTo>
                  <a:pt x="38" y="79"/>
                  <a:pt x="39" y="80"/>
                  <a:pt x="39" y="80"/>
                </a:cubicBezTo>
                <a:cubicBezTo>
                  <a:pt x="38" y="82"/>
                  <a:pt x="34" y="84"/>
                  <a:pt x="33" y="87"/>
                </a:cubicBezTo>
                <a:cubicBezTo>
                  <a:pt x="34" y="88"/>
                  <a:pt x="36" y="90"/>
                  <a:pt x="36" y="90"/>
                </a:cubicBezTo>
                <a:cubicBezTo>
                  <a:pt x="40" y="89"/>
                  <a:pt x="42" y="87"/>
                  <a:pt x="45" y="90"/>
                </a:cubicBezTo>
                <a:cubicBezTo>
                  <a:pt x="46" y="92"/>
                  <a:pt x="46" y="94"/>
                  <a:pt x="48" y="96"/>
                </a:cubicBezTo>
                <a:cubicBezTo>
                  <a:pt x="50" y="95"/>
                  <a:pt x="54" y="93"/>
                  <a:pt x="54" y="93"/>
                </a:cubicBezTo>
                <a:cubicBezTo>
                  <a:pt x="55" y="87"/>
                  <a:pt x="56" y="82"/>
                  <a:pt x="62" y="79"/>
                </a:cubicBezTo>
                <a:cubicBezTo>
                  <a:pt x="71" y="81"/>
                  <a:pt x="77" y="77"/>
                  <a:pt x="86" y="76"/>
                </a:cubicBezTo>
                <a:cubicBezTo>
                  <a:pt x="89" y="73"/>
                  <a:pt x="88" y="73"/>
                  <a:pt x="93" y="72"/>
                </a:cubicBezTo>
                <a:cubicBezTo>
                  <a:pt x="92" y="69"/>
                  <a:pt x="90" y="69"/>
                  <a:pt x="93" y="66"/>
                </a:cubicBezTo>
                <a:cubicBezTo>
                  <a:pt x="97" y="68"/>
                  <a:pt x="105" y="66"/>
                  <a:pt x="105" y="66"/>
                </a:cubicBezTo>
                <a:cubicBezTo>
                  <a:pt x="107" y="64"/>
                  <a:pt x="108" y="66"/>
                  <a:pt x="109" y="67"/>
                </a:cubicBezTo>
                <a:cubicBezTo>
                  <a:pt x="109" y="68"/>
                  <a:pt x="110" y="71"/>
                  <a:pt x="111" y="71"/>
                </a:cubicBezTo>
                <a:cubicBezTo>
                  <a:pt x="113" y="71"/>
                  <a:pt x="119" y="64"/>
                  <a:pt x="123" y="62"/>
                </a:cubicBezTo>
                <a:cubicBezTo>
                  <a:pt x="125" y="61"/>
                  <a:pt x="127" y="58"/>
                  <a:pt x="127" y="58"/>
                </a:cubicBezTo>
                <a:cubicBezTo>
                  <a:pt x="126" y="54"/>
                  <a:pt x="124" y="54"/>
                  <a:pt x="121" y="51"/>
                </a:cubicBezTo>
                <a:cubicBezTo>
                  <a:pt x="124" y="45"/>
                  <a:pt x="127" y="45"/>
                  <a:pt x="134" y="44"/>
                </a:cubicBezTo>
                <a:cubicBezTo>
                  <a:pt x="135" y="40"/>
                  <a:pt x="136" y="37"/>
                  <a:pt x="133" y="34"/>
                </a:cubicBezTo>
                <a:cubicBezTo>
                  <a:pt x="132" y="32"/>
                  <a:pt x="129" y="30"/>
                  <a:pt x="129" y="30"/>
                </a:cubicBezTo>
                <a:cubicBezTo>
                  <a:pt x="127" y="25"/>
                  <a:pt x="126" y="22"/>
                  <a:pt x="125" y="17"/>
                </a:cubicBezTo>
                <a:cubicBezTo>
                  <a:pt x="124" y="15"/>
                  <a:pt x="120" y="13"/>
                  <a:pt x="120" y="13"/>
                </a:cubicBezTo>
                <a:cubicBezTo>
                  <a:pt x="124" y="9"/>
                  <a:pt x="124" y="8"/>
                  <a:pt x="130" y="7"/>
                </a:cubicBezTo>
                <a:cubicBezTo>
                  <a:pt x="131" y="7"/>
                  <a:pt x="132" y="7"/>
                  <a:pt x="132" y="6"/>
                </a:cubicBezTo>
                <a:cubicBezTo>
                  <a:pt x="132" y="5"/>
                  <a:pt x="130" y="4"/>
                  <a:pt x="130" y="4"/>
                </a:cubicBezTo>
                <a:cubicBezTo>
                  <a:pt x="118" y="6"/>
                  <a:pt x="122" y="6"/>
                  <a:pt x="103" y="7"/>
                </a:cubicBezTo>
                <a:cubicBezTo>
                  <a:pt x="100" y="10"/>
                  <a:pt x="97" y="12"/>
                  <a:pt x="95" y="14"/>
                </a:cubicBezTo>
                <a:cubicBezTo>
                  <a:pt x="94" y="21"/>
                  <a:pt x="92" y="30"/>
                  <a:pt x="83" y="30"/>
                </a:cubicBezTo>
                <a:close/>
              </a:path>
            </a:pathLst>
          </a:custGeom>
          <a:solidFill>
            <a:srgbClr val="66FFFF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41" name="Шахунский"/>
          <p:cNvSpPr>
            <a:spLocks/>
          </p:cNvSpPr>
          <p:nvPr/>
        </p:nvSpPr>
        <p:spPr bwMode="auto">
          <a:xfrm>
            <a:off x="4257675" y="866775"/>
            <a:ext cx="1000125" cy="1085850"/>
          </a:xfrm>
          <a:custGeom>
            <a:avLst/>
            <a:gdLst>
              <a:gd name="T0" fmla="*/ 2147483647 w 105"/>
              <a:gd name="T1" fmla="*/ 2147483647 h 114"/>
              <a:gd name="T2" fmla="*/ 2147483647 w 105"/>
              <a:gd name="T3" fmla="*/ 2147483647 h 114"/>
              <a:gd name="T4" fmla="*/ 2147483647 w 105"/>
              <a:gd name="T5" fmla="*/ 2147483647 h 114"/>
              <a:gd name="T6" fmla="*/ 2147483647 w 105"/>
              <a:gd name="T7" fmla="*/ 2147483647 h 114"/>
              <a:gd name="T8" fmla="*/ 2147483647 w 105"/>
              <a:gd name="T9" fmla="*/ 2147483647 h 114"/>
              <a:gd name="T10" fmla="*/ 2147483647 w 105"/>
              <a:gd name="T11" fmla="*/ 2147483647 h 114"/>
              <a:gd name="T12" fmla="*/ 2147483647 w 105"/>
              <a:gd name="T13" fmla="*/ 2147483647 h 114"/>
              <a:gd name="T14" fmla="*/ 2147483647 w 105"/>
              <a:gd name="T15" fmla="*/ 2147483647 h 114"/>
              <a:gd name="T16" fmla="*/ 2147483647 w 105"/>
              <a:gd name="T17" fmla="*/ 2147483647 h 114"/>
              <a:gd name="T18" fmla="*/ 2147483647 w 105"/>
              <a:gd name="T19" fmla="*/ 2147483647 h 114"/>
              <a:gd name="T20" fmla="*/ 2147483647 w 105"/>
              <a:gd name="T21" fmla="*/ 2147483647 h 114"/>
              <a:gd name="T22" fmla="*/ 2147483647 w 105"/>
              <a:gd name="T23" fmla="*/ 2147483647 h 114"/>
              <a:gd name="T24" fmla="*/ 2147483647 w 105"/>
              <a:gd name="T25" fmla="*/ 2147483647 h 114"/>
              <a:gd name="T26" fmla="*/ 2147483647 w 105"/>
              <a:gd name="T27" fmla="*/ 2147483647 h 114"/>
              <a:gd name="T28" fmla="*/ 2147483647 w 105"/>
              <a:gd name="T29" fmla="*/ 2147483647 h 114"/>
              <a:gd name="T30" fmla="*/ 2147483647 w 105"/>
              <a:gd name="T31" fmla="*/ 2147483647 h 114"/>
              <a:gd name="T32" fmla="*/ 2147483647 w 105"/>
              <a:gd name="T33" fmla="*/ 2147483647 h 114"/>
              <a:gd name="T34" fmla="*/ 2147483647 w 105"/>
              <a:gd name="T35" fmla="*/ 2147483647 h 114"/>
              <a:gd name="T36" fmla="*/ 2147483647 w 105"/>
              <a:gd name="T37" fmla="*/ 2147483647 h 114"/>
              <a:gd name="T38" fmla="*/ 2147483647 w 105"/>
              <a:gd name="T39" fmla="*/ 2147483647 h 114"/>
              <a:gd name="T40" fmla="*/ 2147483647 w 105"/>
              <a:gd name="T41" fmla="*/ 2147483647 h 114"/>
              <a:gd name="T42" fmla="*/ 2147483647 w 105"/>
              <a:gd name="T43" fmla="*/ 2147483647 h 114"/>
              <a:gd name="T44" fmla="*/ 0 w 105"/>
              <a:gd name="T45" fmla="*/ 2147483647 h 114"/>
              <a:gd name="T46" fmla="*/ 2147483647 w 105"/>
              <a:gd name="T47" fmla="*/ 2147483647 h 114"/>
              <a:gd name="T48" fmla="*/ 2147483647 w 105"/>
              <a:gd name="T49" fmla="*/ 2147483647 h 114"/>
              <a:gd name="T50" fmla="*/ 2147483647 w 105"/>
              <a:gd name="T51" fmla="*/ 2147483647 h 114"/>
              <a:gd name="T52" fmla="*/ 2147483647 w 105"/>
              <a:gd name="T53" fmla="*/ 2147483647 h 114"/>
              <a:gd name="T54" fmla="*/ 2147483647 w 105"/>
              <a:gd name="T55" fmla="*/ 2147483647 h 114"/>
              <a:gd name="T56" fmla="*/ 2147483647 w 105"/>
              <a:gd name="T57" fmla="*/ 2147483647 h 114"/>
              <a:gd name="T58" fmla="*/ 2147483647 w 105"/>
              <a:gd name="T59" fmla="*/ 2147483647 h 114"/>
              <a:gd name="T60" fmla="*/ 2147483647 w 105"/>
              <a:gd name="T61" fmla="*/ 2147483647 h 114"/>
              <a:gd name="T62" fmla="*/ 2147483647 w 105"/>
              <a:gd name="T63" fmla="*/ 2147483647 h 114"/>
              <a:gd name="T64" fmla="*/ 2147483647 w 105"/>
              <a:gd name="T65" fmla="*/ 2147483647 h 114"/>
              <a:gd name="T66" fmla="*/ 2147483647 w 105"/>
              <a:gd name="T67" fmla="*/ 2147483647 h 114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05"/>
              <a:gd name="T103" fmla="*/ 0 h 114"/>
              <a:gd name="T104" fmla="*/ 105 w 105"/>
              <a:gd name="T105" fmla="*/ 114 h 114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05" h="114">
                <a:moveTo>
                  <a:pt x="17" y="3"/>
                </a:moveTo>
                <a:cubicBezTo>
                  <a:pt x="24" y="0"/>
                  <a:pt x="33" y="3"/>
                  <a:pt x="40" y="4"/>
                </a:cubicBezTo>
                <a:cubicBezTo>
                  <a:pt x="42" y="6"/>
                  <a:pt x="45" y="9"/>
                  <a:pt x="45" y="9"/>
                </a:cubicBezTo>
                <a:cubicBezTo>
                  <a:pt x="50" y="8"/>
                  <a:pt x="49" y="7"/>
                  <a:pt x="53" y="5"/>
                </a:cubicBezTo>
                <a:cubicBezTo>
                  <a:pt x="54" y="4"/>
                  <a:pt x="57" y="3"/>
                  <a:pt x="57" y="3"/>
                </a:cubicBezTo>
                <a:cubicBezTo>
                  <a:pt x="64" y="6"/>
                  <a:pt x="68" y="8"/>
                  <a:pt x="76" y="9"/>
                </a:cubicBezTo>
                <a:cubicBezTo>
                  <a:pt x="83" y="8"/>
                  <a:pt x="90" y="9"/>
                  <a:pt x="97" y="10"/>
                </a:cubicBezTo>
                <a:cubicBezTo>
                  <a:pt x="105" y="18"/>
                  <a:pt x="96" y="28"/>
                  <a:pt x="89" y="29"/>
                </a:cubicBezTo>
                <a:cubicBezTo>
                  <a:pt x="85" y="36"/>
                  <a:pt x="88" y="36"/>
                  <a:pt x="78" y="37"/>
                </a:cubicBezTo>
                <a:cubicBezTo>
                  <a:pt x="77" y="40"/>
                  <a:pt x="76" y="41"/>
                  <a:pt x="75" y="43"/>
                </a:cubicBezTo>
                <a:cubicBezTo>
                  <a:pt x="77" y="45"/>
                  <a:pt x="78" y="50"/>
                  <a:pt x="80" y="53"/>
                </a:cubicBezTo>
                <a:cubicBezTo>
                  <a:pt x="81" y="54"/>
                  <a:pt x="83" y="56"/>
                  <a:pt x="83" y="56"/>
                </a:cubicBezTo>
                <a:cubicBezTo>
                  <a:pt x="82" y="60"/>
                  <a:pt x="80" y="62"/>
                  <a:pt x="79" y="66"/>
                </a:cubicBezTo>
                <a:cubicBezTo>
                  <a:pt x="80" y="75"/>
                  <a:pt x="79" y="75"/>
                  <a:pt x="87" y="76"/>
                </a:cubicBezTo>
                <a:cubicBezTo>
                  <a:pt x="89" y="78"/>
                  <a:pt x="92" y="83"/>
                  <a:pt x="92" y="83"/>
                </a:cubicBezTo>
                <a:cubicBezTo>
                  <a:pt x="93" y="91"/>
                  <a:pt x="92" y="98"/>
                  <a:pt x="91" y="106"/>
                </a:cubicBezTo>
                <a:cubicBezTo>
                  <a:pt x="89" y="105"/>
                  <a:pt x="87" y="103"/>
                  <a:pt x="85" y="102"/>
                </a:cubicBezTo>
                <a:cubicBezTo>
                  <a:pt x="82" y="104"/>
                  <a:pt x="83" y="104"/>
                  <a:pt x="79" y="103"/>
                </a:cubicBezTo>
                <a:cubicBezTo>
                  <a:pt x="63" y="104"/>
                  <a:pt x="55" y="104"/>
                  <a:pt x="45" y="114"/>
                </a:cubicBezTo>
                <a:cubicBezTo>
                  <a:pt x="36" y="111"/>
                  <a:pt x="36" y="111"/>
                  <a:pt x="24" y="110"/>
                </a:cubicBezTo>
                <a:cubicBezTo>
                  <a:pt x="21" y="107"/>
                  <a:pt x="24" y="111"/>
                  <a:pt x="24" y="100"/>
                </a:cubicBezTo>
                <a:cubicBezTo>
                  <a:pt x="24" y="83"/>
                  <a:pt x="21" y="79"/>
                  <a:pt x="6" y="78"/>
                </a:cubicBezTo>
                <a:cubicBezTo>
                  <a:pt x="5" y="75"/>
                  <a:pt x="0" y="69"/>
                  <a:pt x="0" y="69"/>
                </a:cubicBezTo>
                <a:cubicBezTo>
                  <a:pt x="2" y="65"/>
                  <a:pt x="6" y="63"/>
                  <a:pt x="9" y="60"/>
                </a:cubicBezTo>
                <a:cubicBezTo>
                  <a:pt x="11" y="59"/>
                  <a:pt x="13" y="56"/>
                  <a:pt x="13" y="56"/>
                </a:cubicBezTo>
                <a:lnTo>
                  <a:pt x="9" y="50"/>
                </a:lnTo>
                <a:cubicBezTo>
                  <a:pt x="9" y="50"/>
                  <a:pt x="8" y="49"/>
                  <a:pt x="8" y="49"/>
                </a:cubicBezTo>
                <a:cubicBezTo>
                  <a:pt x="11" y="43"/>
                  <a:pt x="10" y="44"/>
                  <a:pt x="17" y="42"/>
                </a:cubicBezTo>
                <a:cubicBezTo>
                  <a:pt x="18" y="42"/>
                  <a:pt x="20" y="41"/>
                  <a:pt x="20" y="41"/>
                </a:cubicBezTo>
                <a:cubicBezTo>
                  <a:pt x="22" y="39"/>
                  <a:pt x="22" y="39"/>
                  <a:pt x="20" y="33"/>
                </a:cubicBezTo>
                <a:cubicBezTo>
                  <a:pt x="19" y="31"/>
                  <a:pt x="15" y="27"/>
                  <a:pt x="14" y="26"/>
                </a:cubicBezTo>
                <a:cubicBezTo>
                  <a:pt x="10" y="22"/>
                  <a:pt x="11" y="15"/>
                  <a:pt x="7" y="11"/>
                </a:cubicBezTo>
                <a:cubicBezTo>
                  <a:pt x="10" y="6"/>
                  <a:pt x="13" y="6"/>
                  <a:pt x="18" y="4"/>
                </a:cubicBezTo>
                <a:cubicBezTo>
                  <a:pt x="20" y="2"/>
                  <a:pt x="21" y="2"/>
                  <a:pt x="19" y="2"/>
                </a:cubicBezTo>
              </a:path>
            </a:pathLst>
          </a:custGeom>
          <a:solidFill>
            <a:srgbClr val="66FFFF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42" name="Тоншаевский"/>
          <p:cNvSpPr>
            <a:spLocks/>
          </p:cNvSpPr>
          <p:nvPr/>
        </p:nvSpPr>
        <p:spPr bwMode="auto">
          <a:xfrm>
            <a:off x="4972050" y="952500"/>
            <a:ext cx="1009650" cy="923925"/>
          </a:xfrm>
          <a:custGeom>
            <a:avLst/>
            <a:gdLst>
              <a:gd name="T0" fmla="*/ 2147483647 w 106"/>
              <a:gd name="T1" fmla="*/ 0 h 97"/>
              <a:gd name="T2" fmla="*/ 2147483647 w 106"/>
              <a:gd name="T3" fmla="*/ 0 h 97"/>
              <a:gd name="T4" fmla="*/ 2147483647 w 106"/>
              <a:gd name="T5" fmla="*/ 2147483647 h 97"/>
              <a:gd name="T6" fmla="*/ 2147483647 w 106"/>
              <a:gd name="T7" fmla="*/ 2147483647 h 97"/>
              <a:gd name="T8" fmla="*/ 2147483647 w 106"/>
              <a:gd name="T9" fmla="*/ 2147483647 h 97"/>
              <a:gd name="T10" fmla="*/ 2147483647 w 106"/>
              <a:gd name="T11" fmla="*/ 2147483647 h 97"/>
              <a:gd name="T12" fmla="*/ 2147483647 w 106"/>
              <a:gd name="T13" fmla="*/ 2147483647 h 97"/>
              <a:gd name="T14" fmla="*/ 2147483647 w 106"/>
              <a:gd name="T15" fmla="*/ 2147483647 h 97"/>
              <a:gd name="T16" fmla="*/ 2147483647 w 106"/>
              <a:gd name="T17" fmla="*/ 2147483647 h 97"/>
              <a:gd name="T18" fmla="*/ 2147483647 w 106"/>
              <a:gd name="T19" fmla="*/ 2147483647 h 97"/>
              <a:gd name="T20" fmla="*/ 2147483647 w 106"/>
              <a:gd name="T21" fmla="*/ 2147483647 h 97"/>
              <a:gd name="T22" fmla="*/ 2147483647 w 106"/>
              <a:gd name="T23" fmla="*/ 2147483647 h 97"/>
              <a:gd name="T24" fmla="*/ 2147483647 w 106"/>
              <a:gd name="T25" fmla="*/ 2147483647 h 97"/>
              <a:gd name="T26" fmla="*/ 2147483647 w 106"/>
              <a:gd name="T27" fmla="*/ 2147483647 h 97"/>
              <a:gd name="T28" fmla="*/ 2147483647 w 106"/>
              <a:gd name="T29" fmla="*/ 2147483647 h 97"/>
              <a:gd name="T30" fmla="*/ 2147483647 w 106"/>
              <a:gd name="T31" fmla="*/ 2147483647 h 97"/>
              <a:gd name="T32" fmla="*/ 2147483647 w 106"/>
              <a:gd name="T33" fmla="*/ 2147483647 h 97"/>
              <a:gd name="T34" fmla="*/ 2147483647 w 106"/>
              <a:gd name="T35" fmla="*/ 2147483647 h 97"/>
              <a:gd name="T36" fmla="*/ 2147483647 w 106"/>
              <a:gd name="T37" fmla="*/ 2147483647 h 97"/>
              <a:gd name="T38" fmla="*/ 2147483647 w 106"/>
              <a:gd name="T39" fmla="*/ 2147483647 h 97"/>
              <a:gd name="T40" fmla="*/ 2147483647 w 106"/>
              <a:gd name="T41" fmla="*/ 2147483647 h 97"/>
              <a:gd name="T42" fmla="*/ 2147483647 w 106"/>
              <a:gd name="T43" fmla="*/ 2147483647 h 97"/>
              <a:gd name="T44" fmla="*/ 2147483647 w 106"/>
              <a:gd name="T45" fmla="*/ 2147483647 h 97"/>
              <a:gd name="T46" fmla="*/ 2147483647 w 106"/>
              <a:gd name="T47" fmla="*/ 2147483647 h 97"/>
              <a:gd name="T48" fmla="*/ 2147483647 w 106"/>
              <a:gd name="T49" fmla="*/ 2147483647 h 97"/>
              <a:gd name="T50" fmla="*/ 2147483647 w 106"/>
              <a:gd name="T51" fmla="*/ 2147483647 h 97"/>
              <a:gd name="T52" fmla="*/ 0 w 106"/>
              <a:gd name="T53" fmla="*/ 2147483647 h 97"/>
              <a:gd name="T54" fmla="*/ 2147483647 w 106"/>
              <a:gd name="T55" fmla="*/ 2147483647 h 97"/>
              <a:gd name="T56" fmla="*/ 2147483647 w 106"/>
              <a:gd name="T57" fmla="*/ 2147483647 h 97"/>
              <a:gd name="T58" fmla="*/ 2147483647 w 106"/>
              <a:gd name="T59" fmla="*/ 2147483647 h 97"/>
              <a:gd name="T60" fmla="*/ 2147483647 w 106"/>
              <a:gd name="T61" fmla="*/ 2147483647 h 97"/>
              <a:gd name="T62" fmla="*/ 2147483647 w 106"/>
              <a:gd name="T63" fmla="*/ 0 h 9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06"/>
              <a:gd name="T97" fmla="*/ 0 h 97"/>
              <a:gd name="T98" fmla="*/ 106 w 106"/>
              <a:gd name="T99" fmla="*/ 97 h 97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06" h="97">
                <a:moveTo>
                  <a:pt x="22" y="0"/>
                </a:moveTo>
                <a:lnTo>
                  <a:pt x="68" y="0"/>
                </a:lnTo>
                <a:cubicBezTo>
                  <a:pt x="68" y="0"/>
                  <a:pt x="74" y="3"/>
                  <a:pt x="74" y="3"/>
                </a:cubicBezTo>
                <a:cubicBezTo>
                  <a:pt x="75" y="3"/>
                  <a:pt x="76" y="5"/>
                  <a:pt x="77" y="5"/>
                </a:cubicBezTo>
                <a:cubicBezTo>
                  <a:pt x="78" y="6"/>
                  <a:pt x="80" y="6"/>
                  <a:pt x="81" y="6"/>
                </a:cubicBezTo>
                <a:cubicBezTo>
                  <a:pt x="83" y="7"/>
                  <a:pt x="84" y="8"/>
                  <a:pt x="87" y="9"/>
                </a:cubicBezTo>
                <a:cubicBezTo>
                  <a:pt x="92" y="6"/>
                  <a:pt x="88" y="7"/>
                  <a:pt x="97" y="8"/>
                </a:cubicBezTo>
                <a:lnTo>
                  <a:pt x="102" y="13"/>
                </a:lnTo>
                <a:cubicBezTo>
                  <a:pt x="102" y="13"/>
                  <a:pt x="103" y="14"/>
                  <a:pt x="103" y="14"/>
                </a:cubicBezTo>
                <a:cubicBezTo>
                  <a:pt x="104" y="16"/>
                  <a:pt x="106" y="19"/>
                  <a:pt x="106" y="19"/>
                </a:cubicBezTo>
                <a:cubicBezTo>
                  <a:pt x="104" y="26"/>
                  <a:pt x="98" y="28"/>
                  <a:pt x="92" y="32"/>
                </a:cubicBezTo>
                <a:cubicBezTo>
                  <a:pt x="90" y="33"/>
                  <a:pt x="87" y="37"/>
                  <a:pt x="87" y="37"/>
                </a:cubicBezTo>
                <a:cubicBezTo>
                  <a:pt x="86" y="42"/>
                  <a:pt x="88" y="51"/>
                  <a:pt x="84" y="55"/>
                </a:cubicBezTo>
                <a:cubicBezTo>
                  <a:pt x="85" y="64"/>
                  <a:pt x="83" y="69"/>
                  <a:pt x="81" y="77"/>
                </a:cubicBezTo>
                <a:cubicBezTo>
                  <a:pt x="80" y="81"/>
                  <a:pt x="80" y="84"/>
                  <a:pt x="79" y="88"/>
                </a:cubicBezTo>
                <a:cubicBezTo>
                  <a:pt x="79" y="89"/>
                  <a:pt x="77" y="90"/>
                  <a:pt x="77" y="90"/>
                </a:cubicBezTo>
                <a:cubicBezTo>
                  <a:pt x="71" y="89"/>
                  <a:pt x="69" y="88"/>
                  <a:pt x="64" y="85"/>
                </a:cubicBezTo>
                <a:cubicBezTo>
                  <a:pt x="62" y="84"/>
                  <a:pt x="58" y="82"/>
                  <a:pt x="58" y="82"/>
                </a:cubicBezTo>
                <a:cubicBezTo>
                  <a:pt x="51" y="84"/>
                  <a:pt x="48" y="90"/>
                  <a:pt x="42" y="93"/>
                </a:cubicBezTo>
                <a:cubicBezTo>
                  <a:pt x="39" y="95"/>
                  <a:pt x="32" y="97"/>
                  <a:pt x="32" y="97"/>
                </a:cubicBezTo>
                <a:cubicBezTo>
                  <a:pt x="30" y="95"/>
                  <a:pt x="28" y="94"/>
                  <a:pt x="26" y="93"/>
                </a:cubicBezTo>
                <a:cubicBezTo>
                  <a:pt x="24" y="94"/>
                  <a:pt x="19" y="97"/>
                  <a:pt x="19" y="97"/>
                </a:cubicBezTo>
                <a:cubicBezTo>
                  <a:pt x="14" y="94"/>
                  <a:pt x="17" y="87"/>
                  <a:pt x="18" y="82"/>
                </a:cubicBezTo>
                <a:cubicBezTo>
                  <a:pt x="15" y="67"/>
                  <a:pt x="13" y="72"/>
                  <a:pt x="5" y="64"/>
                </a:cubicBezTo>
                <a:cubicBezTo>
                  <a:pt x="4" y="61"/>
                  <a:pt x="3" y="57"/>
                  <a:pt x="6" y="54"/>
                </a:cubicBezTo>
                <a:cubicBezTo>
                  <a:pt x="8" y="47"/>
                  <a:pt x="8" y="48"/>
                  <a:pt x="4" y="42"/>
                </a:cubicBezTo>
                <a:cubicBezTo>
                  <a:pt x="3" y="40"/>
                  <a:pt x="0" y="35"/>
                  <a:pt x="0" y="35"/>
                </a:cubicBezTo>
                <a:cubicBezTo>
                  <a:pt x="3" y="29"/>
                  <a:pt x="4" y="28"/>
                  <a:pt x="11" y="26"/>
                </a:cubicBezTo>
                <a:cubicBezTo>
                  <a:pt x="16" y="21"/>
                  <a:pt x="10" y="27"/>
                  <a:pt x="14" y="21"/>
                </a:cubicBezTo>
                <a:cubicBezTo>
                  <a:pt x="17" y="16"/>
                  <a:pt x="23" y="15"/>
                  <a:pt x="26" y="10"/>
                </a:cubicBezTo>
                <a:cubicBezTo>
                  <a:pt x="25" y="7"/>
                  <a:pt x="22" y="2"/>
                  <a:pt x="22" y="2"/>
                </a:cubicBezTo>
                <a:cubicBezTo>
                  <a:pt x="23" y="0"/>
                  <a:pt x="24" y="0"/>
                  <a:pt x="22" y="0"/>
                </a:cubicBezTo>
                <a:close/>
              </a:path>
            </a:pathLst>
          </a:custGeom>
          <a:solidFill>
            <a:srgbClr val="FF00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43" name="Уреньский"/>
          <p:cNvSpPr>
            <a:spLocks/>
          </p:cNvSpPr>
          <p:nvPr/>
        </p:nvSpPr>
        <p:spPr bwMode="auto">
          <a:xfrm>
            <a:off x="3619500" y="1466850"/>
            <a:ext cx="895350" cy="962025"/>
          </a:xfrm>
          <a:custGeom>
            <a:avLst/>
            <a:gdLst>
              <a:gd name="T0" fmla="*/ 2147483647 w 94"/>
              <a:gd name="T1" fmla="*/ 2147483647 h 101"/>
              <a:gd name="T2" fmla="*/ 0 w 94"/>
              <a:gd name="T3" fmla="*/ 2147483647 h 101"/>
              <a:gd name="T4" fmla="*/ 2147483647 w 94"/>
              <a:gd name="T5" fmla="*/ 2147483647 h 101"/>
              <a:gd name="T6" fmla="*/ 2147483647 w 94"/>
              <a:gd name="T7" fmla="*/ 2147483647 h 101"/>
              <a:gd name="T8" fmla="*/ 2147483647 w 94"/>
              <a:gd name="T9" fmla="*/ 2147483647 h 101"/>
              <a:gd name="T10" fmla="*/ 2147483647 w 94"/>
              <a:gd name="T11" fmla="*/ 2147483647 h 101"/>
              <a:gd name="T12" fmla="*/ 2147483647 w 94"/>
              <a:gd name="T13" fmla="*/ 2147483647 h 101"/>
              <a:gd name="T14" fmla="*/ 2147483647 w 94"/>
              <a:gd name="T15" fmla="*/ 2147483647 h 101"/>
              <a:gd name="T16" fmla="*/ 2147483647 w 94"/>
              <a:gd name="T17" fmla="*/ 2147483647 h 101"/>
              <a:gd name="T18" fmla="*/ 2147483647 w 94"/>
              <a:gd name="T19" fmla="*/ 2147483647 h 101"/>
              <a:gd name="T20" fmla="*/ 2147483647 w 94"/>
              <a:gd name="T21" fmla="*/ 2147483647 h 101"/>
              <a:gd name="T22" fmla="*/ 2147483647 w 94"/>
              <a:gd name="T23" fmla="*/ 2147483647 h 101"/>
              <a:gd name="T24" fmla="*/ 2147483647 w 94"/>
              <a:gd name="T25" fmla="*/ 2147483647 h 101"/>
              <a:gd name="T26" fmla="*/ 2147483647 w 94"/>
              <a:gd name="T27" fmla="*/ 2147483647 h 101"/>
              <a:gd name="T28" fmla="*/ 2147483647 w 94"/>
              <a:gd name="T29" fmla="*/ 2147483647 h 101"/>
              <a:gd name="T30" fmla="*/ 2147483647 w 94"/>
              <a:gd name="T31" fmla="*/ 2147483647 h 101"/>
              <a:gd name="T32" fmla="*/ 2147483647 w 94"/>
              <a:gd name="T33" fmla="*/ 2147483647 h 101"/>
              <a:gd name="T34" fmla="*/ 2147483647 w 94"/>
              <a:gd name="T35" fmla="*/ 2147483647 h 101"/>
              <a:gd name="T36" fmla="*/ 2147483647 w 94"/>
              <a:gd name="T37" fmla="*/ 2147483647 h 101"/>
              <a:gd name="T38" fmla="*/ 2147483647 w 94"/>
              <a:gd name="T39" fmla="*/ 2147483647 h 101"/>
              <a:gd name="T40" fmla="*/ 2147483647 w 94"/>
              <a:gd name="T41" fmla="*/ 2147483647 h 101"/>
              <a:gd name="T42" fmla="*/ 2147483647 w 94"/>
              <a:gd name="T43" fmla="*/ 2147483647 h 101"/>
              <a:gd name="T44" fmla="*/ 2147483647 w 94"/>
              <a:gd name="T45" fmla="*/ 2147483647 h 101"/>
              <a:gd name="T46" fmla="*/ 2147483647 w 94"/>
              <a:gd name="T47" fmla="*/ 2147483647 h 101"/>
              <a:gd name="T48" fmla="*/ 2147483647 w 94"/>
              <a:gd name="T49" fmla="*/ 2147483647 h 101"/>
              <a:gd name="T50" fmla="*/ 2147483647 w 94"/>
              <a:gd name="T51" fmla="*/ 2147483647 h 101"/>
              <a:gd name="T52" fmla="*/ 2147483647 w 94"/>
              <a:gd name="T53" fmla="*/ 2147483647 h 101"/>
              <a:gd name="T54" fmla="*/ 2147483647 w 94"/>
              <a:gd name="T55" fmla="*/ 2147483647 h 101"/>
              <a:gd name="T56" fmla="*/ 2147483647 w 94"/>
              <a:gd name="T57" fmla="*/ 2147483647 h 101"/>
              <a:gd name="T58" fmla="*/ 2147483647 w 94"/>
              <a:gd name="T59" fmla="*/ 2147483647 h 101"/>
              <a:gd name="T60" fmla="*/ 2147483647 w 94"/>
              <a:gd name="T61" fmla="*/ 2147483647 h 101"/>
              <a:gd name="T62" fmla="*/ 2147483647 w 94"/>
              <a:gd name="T63" fmla="*/ 2147483647 h 101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94"/>
              <a:gd name="T97" fmla="*/ 0 h 101"/>
              <a:gd name="T98" fmla="*/ 94 w 94"/>
              <a:gd name="T99" fmla="*/ 101 h 101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94" h="101">
                <a:moveTo>
                  <a:pt x="1" y="31"/>
                </a:moveTo>
                <a:cubicBezTo>
                  <a:pt x="3" y="33"/>
                  <a:pt x="1" y="36"/>
                  <a:pt x="0" y="38"/>
                </a:cubicBezTo>
                <a:cubicBezTo>
                  <a:pt x="2" y="55"/>
                  <a:pt x="10" y="45"/>
                  <a:pt x="14" y="58"/>
                </a:cubicBezTo>
                <a:cubicBezTo>
                  <a:pt x="13" y="61"/>
                  <a:pt x="12" y="64"/>
                  <a:pt x="11" y="67"/>
                </a:cubicBezTo>
                <a:lnTo>
                  <a:pt x="14" y="74"/>
                </a:lnTo>
                <a:cubicBezTo>
                  <a:pt x="14" y="74"/>
                  <a:pt x="15" y="75"/>
                  <a:pt x="15" y="75"/>
                </a:cubicBezTo>
                <a:lnTo>
                  <a:pt x="20" y="71"/>
                </a:lnTo>
                <a:cubicBezTo>
                  <a:pt x="20" y="71"/>
                  <a:pt x="21" y="70"/>
                  <a:pt x="21" y="70"/>
                </a:cubicBezTo>
                <a:cubicBezTo>
                  <a:pt x="28" y="72"/>
                  <a:pt x="25" y="73"/>
                  <a:pt x="24" y="79"/>
                </a:cubicBezTo>
                <a:cubicBezTo>
                  <a:pt x="26" y="85"/>
                  <a:pt x="26" y="83"/>
                  <a:pt x="33" y="84"/>
                </a:cubicBezTo>
                <a:cubicBezTo>
                  <a:pt x="35" y="86"/>
                  <a:pt x="39" y="92"/>
                  <a:pt x="42" y="93"/>
                </a:cubicBezTo>
                <a:cubicBezTo>
                  <a:pt x="44" y="94"/>
                  <a:pt x="49" y="96"/>
                  <a:pt x="49" y="96"/>
                </a:cubicBezTo>
                <a:cubicBezTo>
                  <a:pt x="49" y="97"/>
                  <a:pt x="49" y="99"/>
                  <a:pt x="50" y="100"/>
                </a:cubicBezTo>
                <a:cubicBezTo>
                  <a:pt x="51" y="101"/>
                  <a:pt x="53" y="98"/>
                  <a:pt x="54" y="97"/>
                </a:cubicBezTo>
                <a:cubicBezTo>
                  <a:pt x="56" y="95"/>
                  <a:pt x="59" y="93"/>
                  <a:pt x="59" y="93"/>
                </a:cubicBezTo>
                <a:cubicBezTo>
                  <a:pt x="60" y="90"/>
                  <a:pt x="63" y="85"/>
                  <a:pt x="63" y="85"/>
                </a:cubicBezTo>
                <a:cubicBezTo>
                  <a:pt x="65" y="79"/>
                  <a:pt x="66" y="82"/>
                  <a:pt x="70" y="78"/>
                </a:cubicBezTo>
                <a:cubicBezTo>
                  <a:pt x="72" y="76"/>
                  <a:pt x="75" y="73"/>
                  <a:pt x="75" y="73"/>
                </a:cubicBezTo>
                <a:cubicBezTo>
                  <a:pt x="77" y="66"/>
                  <a:pt x="82" y="68"/>
                  <a:pt x="85" y="63"/>
                </a:cubicBezTo>
                <a:cubicBezTo>
                  <a:pt x="86" y="60"/>
                  <a:pt x="91" y="57"/>
                  <a:pt x="91" y="57"/>
                </a:cubicBezTo>
                <a:cubicBezTo>
                  <a:pt x="91" y="54"/>
                  <a:pt x="94" y="52"/>
                  <a:pt x="93" y="49"/>
                </a:cubicBezTo>
                <a:cubicBezTo>
                  <a:pt x="93" y="48"/>
                  <a:pt x="90" y="46"/>
                  <a:pt x="90" y="46"/>
                </a:cubicBezTo>
                <a:cubicBezTo>
                  <a:pt x="93" y="40"/>
                  <a:pt x="92" y="32"/>
                  <a:pt x="89" y="26"/>
                </a:cubicBezTo>
                <a:cubicBezTo>
                  <a:pt x="87" y="17"/>
                  <a:pt x="82" y="15"/>
                  <a:pt x="73" y="14"/>
                </a:cubicBezTo>
                <a:cubicBezTo>
                  <a:pt x="70" y="11"/>
                  <a:pt x="68" y="7"/>
                  <a:pt x="63" y="5"/>
                </a:cubicBezTo>
                <a:cubicBezTo>
                  <a:pt x="62" y="4"/>
                  <a:pt x="60" y="1"/>
                  <a:pt x="60" y="1"/>
                </a:cubicBezTo>
                <a:cubicBezTo>
                  <a:pt x="55" y="2"/>
                  <a:pt x="49" y="0"/>
                  <a:pt x="45" y="2"/>
                </a:cubicBezTo>
                <a:cubicBezTo>
                  <a:pt x="44" y="10"/>
                  <a:pt x="41" y="11"/>
                  <a:pt x="34" y="12"/>
                </a:cubicBezTo>
                <a:cubicBezTo>
                  <a:pt x="32" y="14"/>
                  <a:pt x="25" y="14"/>
                  <a:pt x="22" y="15"/>
                </a:cubicBezTo>
                <a:cubicBezTo>
                  <a:pt x="15" y="14"/>
                  <a:pt x="15" y="15"/>
                  <a:pt x="9" y="18"/>
                </a:cubicBezTo>
                <a:cubicBezTo>
                  <a:pt x="8" y="22"/>
                  <a:pt x="8" y="26"/>
                  <a:pt x="6" y="29"/>
                </a:cubicBezTo>
                <a:cubicBezTo>
                  <a:pt x="6" y="30"/>
                  <a:pt x="1" y="33"/>
                  <a:pt x="1" y="31"/>
                </a:cubicBezTo>
                <a:close/>
              </a:path>
            </a:pathLst>
          </a:custGeom>
          <a:solidFill>
            <a:srgbClr val="66FFFF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44" name="Тонкинский"/>
          <p:cNvSpPr>
            <a:spLocks/>
          </p:cNvSpPr>
          <p:nvPr/>
        </p:nvSpPr>
        <p:spPr bwMode="auto">
          <a:xfrm>
            <a:off x="4171950" y="1847850"/>
            <a:ext cx="923925" cy="600075"/>
          </a:xfrm>
          <a:custGeom>
            <a:avLst/>
            <a:gdLst>
              <a:gd name="T0" fmla="*/ 0 w 97"/>
              <a:gd name="T1" fmla="*/ 2147483647 h 63"/>
              <a:gd name="T2" fmla="*/ 2147483647 w 97"/>
              <a:gd name="T3" fmla="*/ 2147483647 h 63"/>
              <a:gd name="T4" fmla="*/ 2147483647 w 97"/>
              <a:gd name="T5" fmla="*/ 2147483647 h 63"/>
              <a:gd name="T6" fmla="*/ 2147483647 w 97"/>
              <a:gd name="T7" fmla="*/ 2147483647 h 63"/>
              <a:gd name="T8" fmla="*/ 2147483647 w 97"/>
              <a:gd name="T9" fmla="*/ 2147483647 h 63"/>
              <a:gd name="T10" fmla="*/ 2147483647 w 97"/>
              <a:gd name="T11" fmla="*/ 2147483647 h 63"/>
              <a:gd name="T12" fmla="*/ 2147483647 w 97"/>
              <a:gd name="T13" fmla="*/ 2147483647 h 63"/>
              <a:gd name="T14" fmla="*/ 2147483647 w 97"/>
              <a:gd name="T15" fmla="*/ 2147483647 h 63"/>
              <a:gd name="T16" fmla="*/ 2147483647 w 97"/>
              <a:gd name="T17" fmla="*/ 2147483647 h 63"/>
              <a:gd name="T18" fmla="*/ 2147483647 w 97"/>
              <a:gd name="T19" fmla="*/ 2147483647 h 63"/>
              <a:gd name="T20" fmla="*/ 2147483647 w 97"/>
              <a:gd name="T21" fmla="*/ 2147483647 h 63"/>
              <a:gd name="T22" fmla="*/ 2147483647 w 97"/>
              <a:gd name="T23" fmla="*/ 2147483647 h 63"/>
              <a:gd name="T24" fmla="*/ 2147483647 w 97"/>
              <a:gd name="T25" fmla="*/ 2147483647 h 63"/>
              <a:gd name="T26" fmla="*/ 2147483647 w 97"/>
              <a:gd name="T27" fmla="*/ 2147483647 h 63"/>
              <a:gd name="T28" fmla="*/ 2147483647 w 97"/>
              <a:gd name="T29" fmla="*/ 2147483647 h 63"/>
              <a:gd name="T30" fmla="*/ 2147483647 w 97"/>
              <a:gd name="T31" fmla="*/ 2147483647 h 63"/>
              <a:gd name="T32" fmla="*/ 2147483647 w 97"/>
              <a:gd name="T33" fmla="*/ 0 h 63"/>
              <a:gd name="T34" fmla="*/ 2147483647 w 97"/>
              <a:gd name="T35" fmla="*/ 2147483647 h 63"/>
              <a:gd name="T36" fmla="*/ 2147483647 w 97"/>
              <a:gd name="T37" fmla="*/ 2147483647 h 63"/>
              <a:gd name="T38" fmla="*/ 2147483647 w 97"/>
              <a:gd name="T39" fmla="*/ 2147483647 h 63"/>
              <a:gd name="T40" fmla="*/ 2147483647 w 97"/>
              <a:gd name="T41" fmla="*/ 2147483647 h 63"/>
              <a:gd name="T42" fmla="*/ 2147483647 w 97"/>
              <a:gd name="T43" fmla="*/ 2147483647 h 63"/>
              <a:gd name="T44" fmla="*/ 2147483647 w 97"/>
              <a:gd name="T45" fmla="*/ 2147483647 h 63"/>
              <a:gd name="T46" fmla="*/ 2147483647 w 97"/>
              <a:gd name="T47" fmla="*/ 2147483647 h 63"/>
              <a:gd name="T48" fmla="*/ 2147483647 w 97"/>
              <a:gd name="T49" fmla="*/ 2147483647 h 63"/>
              <a:gd name="T50" fmla="*/ 0 w 97"/>
              <a:gd name="T51" fmla="*/ 2147483647 h 63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97"/>
              <a:gd name="T79" fmla="*/ 0 h 63"/>
              <a:gd name="T80" fmla="*/ 97 w 97"/>
              <a:gd name="T81" fmla="*/ 63 h 63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97" h="63">
                <a:moveTo>
                  <a:pt x="0" y="54"/>
                </a:moveTo>
                <a:cubicBezTo>
                  <a:pt x="2" y="57"/>
                  <a:pt x="6" y="63"/>
                  <a:pt x="6" y="63"/>
                </a:cubicBezTo>
                <a:cubicBezTo>
                  <a:pt x="9" y="60"/>
                  <a:pt x="12" y="58"/>
                  <a:pt x="16" y="57"/>
                </a:cubicBezTo>
                <a:cubicBezTo>
                  <a:pt x="19" y="58"/>
                  <a:pt x="25" y="62"/>
                  <a:pt x="25" y="62"/>
                </a:cubicBezTo>
                <a:cubicBezTo>
                  <a:pt x="38" y="61"/>
                  <a:pt x="38" y="60"/>
                  <a:pt x="45" y="53"/>
                </a:cubicBezTo>
                <a:cubicBezTo>
                  <a:pt x="46" y="50"/>
                  <a:pt x="51" y="44"/>
                  <a:pt x="51" y="44"/>
                </a:cubicBezTo>
                <a:cubicBezTo>
                  <a:pt x="50" y="41"/>
                  <a:pt x="49" y="39"/>
                  <a:pt x="52" y="36"/>
                </a:cubicBezTo>
                <a:cubicBezTo>
                  <a:pt x="53" y="37"/>
                  <a:pt x="55" y="38"/>
                  <a:pt x="56" y="39"/>
                </a:cubicBezTo>
                <a:cubicBezTo>
                  <a:pt x="61" y="36"/>
                  <a:pt x="64" y="31"/>
                  <a:pt x="69" y="29"/>
                </a:cubicBezTo>
                <a:cubicBezTo>
                  <a:pt x="71" y="27"/>
                  <a:pt x="74" y="24"/>
                  <a:pt x="74" y="24"/>
                </a:cubicBezTo>
                <a:cubicBezTo>
                  <a:pt x="76" y="26"/>
                  <a:pt x="76" y="27"/>
                  <a:pt x="78" y="29"/>
                </a:cubicBezTo>
                <a:cubicBezTo>
                  <a:pt x="81" y="29"/>
                  <a:pt x="85" y="29"/>
                  <a:pt x="88" y="28"/>
                </a:cubicBezTo>
                <a:cubicBezTo>
                  <a:pt x="90" y="28"/>
                  <a:pt x="93" y="24"/>
                  <a:pt x="93" y="24"/>
                </a:cubicBezTo>
                <a:cubicBezTo>
                  <a:pt x="91" y="20"/>
                  <a:pt x="91" y="21"/>
                  <a:pt x="84" y="20"/>
                </a:cubicBezTo>
                <a:cubicBezTo>
                  <a:pt x="88" y="16"/>
                  <a:pt x="92" y="13"/>
                  <a:pt x="97" y="11"/>
                </a:cubicBezTo>
                <a:cubicBezTo>
                  <a:pt x="96" y="7"/>
                  <a:pt x="95" y="6"/>
                  <a:pt x="92" y="3"/>
                </a:cubicBezTo>
                <a:cubicBezTo>
                  <a:pt x="91" y="2"/>
                  <a:pt x="89" y="0"/>
                  <a:pt x="89" y="0"/>
                </a:cubicBezTo>
                <a:cubicBezTo>
                  <a:pt x="82" y="1"/>
                  <a:pt x="74" y="2"/>
                  <a:pt x="67" y="3"/>
                </a:cubicBezTo>
                <a:cubicBezTo>
                  <a:pt x="65" y="5"/>
                  <a:pt x="60" y="6"/>
                  <a:pt x="60" y="6"/>
                </a:cubicBezTo>
                <a:cubicBezTo>
                  <a:pt x="58" y="8"/>
                  <a:pt x="54" y="11"/>
                  <a:pt x="54" y="11"/>
                </a:cubicBezTo>
                <a:cubicBezTo>
                  <a:pt x="46" y="8"/>
                  <a:pt x="50" y="9"/>
                  <a:pt x="41" y="8"/>
                </a:cubicBezTo>
                <a:cubicBezTo>
                  <a:pt x="39" y="6"/>
                  <a:pt x="32" y="6"/>
                  <a:pt x="35" y="9"/>
                </a:cubicBezTo>
                <a:cubicBezTo>
                  <a:pt x="32" y="15"/>
                  <a:pt x="30" y="19"/>
                  <a:pt x="26" y="24"/>
                </a:cubicBezTo>
                <a:cubicBezTo>
                  <a:pt x="24" y="27"/>
                  <a:pt x="18" y="30"/>
                  <a:pt x="18" y="30"/>
                </a:cubicBezTo>
                <a:cubicBezTo>
                  <a:pt x="15" y="37"/>
                  <a:pt x="8" y="42"/>
                  <a:pt x="3" y="47"/>
                </a:cubicBezTo>
                <a:cubicBezTo>
                  <a:pt x="2" y="49"/>
                  <a:pt x="0" y="54"/>
                  <a:pt x="0" y="54"/>
                </a:cubicBezTo>
                <a:close/>
              </a:path>
            </a:pathLst>
          </a:custGeom>
          <a:solidFill>
            <a:srgbClr val="66FFFF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45" name="Варнавинский"/>
          <p:cNvSpPr>
            <a:spLocks/>
          </p:cNvSpPr>
          <p:nvPr/>
        </p:nvSpPr>
        <p:spPr bwMode="auto">
          <a:xfrm>
            <a:off x="2628900" y="1266825"/>
            <a:ext cx="1133475" cy="1123950"/>
          </a:xfrm>
          <a:custGeom>
            <a:avLst/>
            <a:gdLst>
              <a:gd name="T0" fmla="*/ 2147483647 w 115"/>
              <a:gd name="T1" fmla="*/ 2147483647 h 117"/>
              <a:gd name="T2" fmla="*/ 2147483647 w 115"/>
              <a:gd name="T3" fmla="*/ 2147483647 h 117"/>
              <a:gd name="T4" fmla="*/ 2147483647 w 115"/>
              <a:gd name="T5" fmla="*/ 2147483647 h 117"/>
              <a:gd name="T6" fmla="*/ 2147483647 w 115"/>
              <a:gd name="T7" fmla="*/ 2147483647 h 117"/>
              <a:gd name="T8" fmla="*/ 2147483647 w 115"/>
              <a:gd name="T9" fmla="*/ 2147483647 h 117"/>
              <a:gd name="T10" fmla="*/ 2147483647 w 115"/>
              <a:gd name="T11" fmla="*/ 2147483647 h 117"/>
              <a:gd name="T12" fmla="*/ 2147483647 w 115"/>
              <a:gd name="T13" fmla="*/ 2147483647 h 117"/>
              <a:gd name="T14" fmla="*/ 2147483647 w 115"/>
              <a:gd name="T15" fmla="*/ 2147483647 h 117"/>
              <a:gd name="T16" fmla="*/ 2147483647 w 115"/>
              <a:gd name="T17" fmla="*/ 2147483647 h 117"/>
              <a:gd name="T18" fmla="*/ 2147483647 w 115"/>
              <a:gd name="T19" fmla="*/ 2147483647 h 117"/>
              <a:gd name="T20" fmla="*/ 2147483647 w 115"/>
              <a:gd name="T21" fmla="*/ 2147483647 h 117"/>
              <a:gd name="T22" fmla="*/ 2147483647 w 115"/>
              <a:gd name="T23" fmla="*/ 2147483647 h 117"/>
              <a:gd name="T24" fmla="*/ 2147483647 w 115"/>
              <a:gd name="T25" fmla="*/ 2147483647 h 117"/>
              <a:gd name="T26" fmla="*/ 2147483647 w 115"/>
              <a:gd name="T27" fmla="*/ 2147483647 h 117"/>
              <a:gd name="T28" fmla="*/ 2147483647 w 115"/>
              <a:gd name="T29" fmla="*/ 2147483647 h 117"/>
              <a:gd name="T30" fmla="*/ 2147483647 w 115"/>
              <a:gd name="T31" fmla="*/ 2147483647 h 117"/>
              <a:gd name="T32" fmla="*/ 2147483647 w 115"/>
              <a:gd name="T33" fmla="*/ 2147483647 h 117"/>
              <a:gd name="T34" fmla="*/ 2147483647 w 115"/>
              <a:gd name="T35" fmla="*/ 2147483647 h 117"/>
              <a:gd name="T36" fmla="*/ 2147483647 w 115"/>
              <a:gd name="T37" fmla="*/ 2147483647 h 117"/>
              <a:gd name="T38" fmla="*/ 2147483647 w 115"/>
              <a:gd name="T39" fmla="*/ 2147483647 h 117"/>
              <a:gd name="T40" fmla="*/ 2147483647 w 115"/>
              <a:gd name="T41" fmla="*/ 2147483647 h 117"/>
              <a:gd name="T42" fmla="*/ 2147483647 w 115"/>
              <a:gd name="T43" fmla="*/ 2147483647 h 117"/>
              <a:gd name="T44" fmla="*/ 2147483647 w 115"/>
              <a:gd name="T45" fmla="*/ 2147483647 h 117"/>
              <a:gd name="T46" fmla="*/ 2147483647 w 115"/>
              <a:gd name="T47" fmla="*/ 2147483647 h 117"/>
              <a:gd name="T48" fmla="*/ 2147483647 w 115"/>
              <a:gd name="T49" fmla="*/ 2147483647 h 117"/>
              <a:gd name="T50" fmla="*/ 2147483647 w 115"/>
              <a:gd name="T51" fmla="*/ 2147483647 h 117"/>
              <a:gd name="T52" fmla="*/ 2147483647 w 115"/>
              <a:gd name="T53" fmla="*/ 2147483647 h 117"/>
              <a:gd name="T54" fmla="*/ 2147483647 w 115"/>
              <a:gd name="T55" fmla="*/ 2147483647 h 117"/>
              <a:gd name="T56" fmla="*/ 2147483647 w 115"/>
              <a:gd name="T57" fmla="*/ 2147483647 h 117"/>
              <a:gd name="T58" fmla="*/ 2147483647 w 115"/>
              <a:gd name="T59" fmla="*/ 2147483647 h 117"/>
              <a:gd name="T60" fmla="*/ 2147483647 w 115"/>
              <a:gd name="T61" fmla="*/ 2147483647 h 117"/>
              <a:gd name="T62" fmla="*/ 2147483647 w 115"/>
              <a:gd name="T63" fmla="*/ 2147483647 h 117"/>
              <a:gd name="T64" fmla="*/ 2147483647 w 115"/>
              <a:gd name="T65" fmla="*/ 2147483647 h 117"/>
              <a:gd name="T66" fmla="*/ 2147483647 w 115"/>
              <a:gd name="T67" fmla="*/ 2147483647 h 117"/>
              <a:gd name="T68" fmla="*/ 2147483647 w 115"/>
              <a:gd name="T69" fmla="*/ 2147483647 h 117"/>
              <a:gd name="T70" fmla="*/ 2147483647 w 115"/>
              <a:gd name="T71" fmla="*/ 0 h 117"/>
              <a:gd name="T72" fmla="*/ 2147483647 w 115"/>
              <a:gd name="T73" fmla="*/ 2147483647 h 117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15"/>
              <a:gd name="T112" fmla="*/ 0 h 117"/>
              <a:gd name="T113" fmla="*/ 115 w 115"/>
              <a:gd name="T114" fmla="*/ 117 h 117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15" h="117">
                <a:moveTo>
                  <a:pt x="59" y="1"/>
                </a:moveTo>
                <a:cubicBezTo>
                  <a:pt x="58" y="11"/>
                  <a:pt x="53" y="20"/>
                  <a:pt x="46" y="27"/>
                </a:cubicBezTo>
                <a:cubicBezTo>
                  <a:pt x="45" y="28"/>
                  <a:pt x="34" y="29"/>
                  <a:pt x="31" y="30"/>
                </a:cubicBezTo>
                <a:cubicBezTo>
                  <a:pt x="29" y="32"/>
                  <a:pt x="25" y="33"/>
                  <a:pt x="24" y="36"/>
                </a:cubicBezTo>
                <a:cubicBezTo>
                  <a:pt x="20" y="45"/>
                  <a:pt x="13" y="55"/>
                  <a:pt x="4" y="58"/>
                </a:cubicBezTo>
                <a:cubicBezTo>
                  <a:pt x="0" y="62"/>
                  <a:pt x="9" y="66"/>
                  <a:pt x="12" y="67"/>
                </a:cubicBezTo>
                <a:cubicBezTo>
                  <a:pt x="14" y="69"/>
                  <a:pt x="14" y="71"/>
                  <a:pt x="15" y="74"/>
                </a:cubicBezTo>
                <a:cubicBezTo>
                  <a:pt x="17" y="78"/>
                  <a:pt x="22" y="80"/>
                  <a:pt x="25" y="83"/>
                </a:cubicBezTo>
                <a:cubicBezTo>
                  <a:pt x="26" y="91"/>
                  <a:pt x="25" y="93"/>
                  <a:pt x="31" y="95"/>
                </a:cubicBezTo>
                <a:cubicBezTo>
                  <a:pt x="39" y="103"/>
                  <a:pt x="28" y="108"/>
                  <a:pt x="38" y="111"/>
                </a:cubicBezTo>
                <a:cubicBezTo>
                  <a:pt x="40" y="113"/>
                  <a:pt x="40" y="115"/>
                  <a:pt x="41" y="117"/>
                </a:cubicBezTo>
                <a:cubicBezTo>
                  <a:pt x="51" y="116"/>
                  <a:pt x="47" y="117"/>
                  <a:pt x="52" y="114"/>
                </a:cubicBezTo>
                <a:cubicBezTo>
                  <a:pt x="55" y="115"/>
                  <a:pt x="60" y="113"/>
                  <a:pt x="60" y="113"/>
                </a:cubicBezTo>
                <a:cubicBezTo>
                  <a:pt x="59" y="111"/>
                  <a:pt x="61" y="108"/>
                  <a:pt x="61" y="108"/>
                </a:cubicBezTo>
                <a:cubicBezTo>
                  <a:pt x="63" y="109"/>
                  <a:pt x="67" y="111"/>
                  <a:pt x="67" y="111"/>
                </a:cubicBezTo>
                <a:cubicBezTo>
                  <a:pt x="69" y="110"/>
                  <a:pt x="71" y="110"/>
                  <a:pt x="73" y="112"/>
                </a:cubicBezTo>
                <a:cubicBezTo>
                  <a:pt x="77" y="110"/>
                  <a:pt x="73" y="104"/>
                  <a:pt x="77" y="102"/>
                </a:cubicBezTo>
                <a:cubicBezTo>
                  <a:pt x="80" y="100"/>
                  <a:pt x="84" y="99"/>
                  <a:pt x="87" y="97"/>
                </a:cubicBezTo>
                <a:cubicBezTo>
                  <a:pt x="88" y="96"/>
                  <a:pt x="89" y="95"/>
                  <a:pt x="89" y="95"/>
                </a:cubicBezTo>
                <a:cubicBezTo>
                  <a:pt x="92" y="98"/>
                  <a:pt x="90" y="97"/>
                  <a:pt x="94" y="96"/>
                </a:cubicBezTo>
                <a:cubicBezTo>
                  <a:pt x="97" y="93"/>
                  <a:pt x="95" y="94"/>
                  <a:pt x="92" y="91"/>
                </a:cubicBezTo>
                <a:cubicBezTo>
                  <a:pt x="93" y="90"/>
                  <a:pt x="95" y="88"/>
                  <a:pt x="95" y="88"/>
                </a:cubicBezTo>
                <a:cubicBezTo>
                  <a:pt x="97" y="80"/>
                  <a:pt x="99" y="84"/>
                  <a:pt x="106" y="85"/>
                </a:cubicBezTo>
                <a:cubicBezTo>
                  <a:pt x="107" y="86"/>
                  <a:pt x="110" y="88"/>
                  <a:pt x="110" y="88"/>
                </a:cubicBezTo>
                <a:cubicBezTo>
                  <a:pt x="114" y="86"/>
                  <a:pt x="109" y="88"/>
                  <a:pt x="112" y="85"/>
                </a:cubicBezTo>
                <a:cubicBezTo>
                  <a:pt x="115" y="77"/>
                  <a:pt x="112" y="70"/>
                  <a:pt x="104" y="67"/>
                </a:cubicBezTo>
                <a:cubicBezTo>
                  <a:pt x="103" y="66"/>
                  <a:pt x="101" y="64"/>
                  <a:pt x="101" y="64"/>
                </a:cubicBezTo>
                <a:cubicBezTo>
                  <a:pt x="99" y="59"/>
                  <a:pt x="101" y="54"/>
                  <a:pt x="100" y="48"/>
                </a:cubicBezTo>
                <a:cubicBezTo>
                  <a:pt x="100" y="46"/>
                  <a:pt x="96" y="43"/>
                  <a:pt x="96" y="43"/>
                </a:cubicBezTo>
                <a:cubicBezTo>
                  <a:pt x="93" y="44"/>
                  <a:pt x="86" y="41"/>
                  <a:pt x="86" y="41"/>
                </a:cubicBezTo>
                <a:cubicBezTo>
                  <a:pt x="89" y="38"/>
                  <a:pt x="91" y="36"/>
                  <a:pt x="92" y="32"/>
                </a:cubicBezTo>
                <a:cubicBezTo>
                  <a:pt x="90" y="30"/>
                  <a:pt x="85" y="26"/>
                  <a:pt x="83" y="23"/>
                </a:cubicBezTo>
                <a:cubicBezTo>
                  <a:pt x="82" y="21"/>
                  <a:pt x="82" y="18"/>
                  <a:pt x="80" y="17"/>
                </a:cubicBezTo>
                <a:cubicBezTo>
                  <a:pt x="80" y="17"/>
                  <a:pt x="74" y="15"/>
                  <a:pt x="72" y="14"/>
                </a:cubicBezTo>
                <a:cubicBezTo>
                  <a:pt x="71" y="13"/>
                  <a:pt x="70" y="12"/>
                  <a:pt x="70" y="12"/>
                </a:cubicBezTo>
                <a:cubicBezTo>
                  <a:pt x="68" y="3"/>
                  <a:pt x="66" y="5"/>
                  <a:pt x="61" y="0"/>
                </a:cubicBezTo>
                <a:cubicBezTo>
                  <a:pt x="60" y="0"/>
                  <a:pt x="59" y="1"/>
                  <a:pt x="59" y="1"/>
                </a:cubicBezTo>
                <a:close/>
              </a:path>
            </a:pathLst>
          </a:custGeom>
          <a:solidFill>
            <a:srgbClr val="66FFFF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46" name="Краснобаковский"/>
          <p:cNvSpPr>
            <a:spLocks/>
          </p:cNvSpPr>
          <p:nvPr/>
        </p:nvSpPr>
        <p:spPr bwMode="auto">
          <a:xfrm>
            <a:off x="2971800" y="2076450"/>
            <a:ext cx="1247775" cy="828675"/>
          </a:xfrm>
          <a:custGeom>
            <a:avLst/>
            <a:gdLst>
              <a:gd name="T0" fmla="*/ 2147483647 w 131"/>
              <a:gd name="T1" fmla="*/ 2147483647 h 87"/>
              <a:gd name="T2" fmla="*/ 0 w 131"/>
              <a:gd name="T3" fmla="*/ 2147483647 h 87"/>
              <a:gd name="T4" fmla="*/ 2147483647 w 131"/>
              <a:gd name="T5" fmla="*/ 2147483647 h 87"/>
              <a:gd name="T6" fmla="*/ 2147483647 w 131"/>
              <a:gd name="T7" fmla="*/ 2147483647 h 87"/>
              <a:gd name="T8" fmla="*/ 2147483647 w 131"/>
              <a:gd name="T9" fmla="*/ 2147483647 h 87"/>
              <a:gd name="T10" fmla="*/ 2147483647 w 131"/>
              <a:gd name="T11" fmla="*/ 2147483647 h 87"/>
              <a:gd name="T12" fmla="*/ 2147483647 w 131"/>
              <a:gd name="T13" fmla="*/ 2147483647 h 87"/>
              <a:gd name="T14" fmla="*/ 2147483647 w 131"/>
              <a:gd name="T15" fmla="*/ 2147483647 h 87"/>
              <a:gd name="T16" fmla="*/ 2147483647 w 131"/>
              <a:gd name="T17" fmla="*/ 2147483647 h 87"/>
              <a:gd name="T18" fmla="*/ 2147483647 w 131"/>
              <a:gd name="T19" fmla="*/ 2147483647 h 87"/>
              <a:gd name="T20" fmla="*/ 2147483647 w 131"/>
              <a:gd name="T21" fmla="*/ 2147483647 h 87"/>
              <a:gd name="T22" fmla="*/ 2147483647 w 131"/>
              <a:gd name="T23" fmla="*/ 2147483647 h 87"/>
              <a:gd name="T24" fmla="*/ 2147483647 w 131"/>
              <a:gd name="T25" fmla="*/ 2147483647 h 87"/>
              <a:gd name="T26" fmla="*/ 2147483647 w 131"/>
              <a:gd name="T27" fmla="*/ 2147483647 h 87"/>
              <a:gd name="T28" fmla="*/ 2147483647 w 131"/>
              <a:gd name="T29" fmla="*/ 2147483647 h 87"/>
              <a:gd name="T30" fmla="*/ 2147483647 w 131"/>
              <a:gd name="T31" fmla="*/ 2147483647 h 87"/>
              <a:gd name="T32" fmla="*/ 2147483647 w 131"/>
              <a:gd name="T33" fmla="*/ 2147483647 h 87"/>
              <a:gd name="T34" fmla="*/ 2147483647 w 131"/>
              <a:gd name="T35" fmla="*/ 2147483647 h 87"/>
              <a:gd name="T36" fmla="*/ 2147483647 w 131"/>
              <a:gd name="T37" fmla="*/ 2147483647 h 87"/>
              <a:gd name="T38" fmla="*/ 2147483647 w 131"/>
              <a:gd name="T39" fmla="*/ 2147483647 h 87"/>
              <a:gd name="T40" fmla="*/ 2147483647 w 131"/>
              <a:gd name="T41" fmla="*/ 2147483647 h 87"/>
              <a:gd name="T42" fmla="*/ 2147483647 w 131"/>
              <a:gd name="T43" fmla="*/ 2147483647 h 87"/>
              <a:gd name="T44" fmla="*/ 2147483647 w 131"/>
              <a:gd name="T45" fmla="*/ 2147483647 h 87"/>
              <a:gd name="T46" fmla="*/ 2147483647 w 131"/>
              <a:gd name="T47" fmla="*/ 2147483647 h 87"/>
              <a:gd name="T48" fmla="*/ 2147483647 w 131"/>
              <a:gd name="T49" fmla="*/ 2147483647 h 87"/>
              <a:gd name="T50" fmla="*/ 2147483647 w 131"/>
              <a:gd name="T51" fmla="*/ 2147483647 h 87"/>
              <a:gd name="T52" fmla="*/ 2147483647 w 131"/>
              <a:gd name="T53" fmla="*/ 2147483647 h 87"/>
              <a:gd name="T54" fmla="*/ 2147483647 w 131"/>
              <a:gd name="T55" fmla="*/ 2147483647 h 87"/>
              <a:gd name="T56" fmla="*/ 2147483647 w 131"/>
              <a:gd name="T57" fmla="*/ 2147483647 h 87"/>
              <a:gd name="T58" fmla="*/ 2147483647 w 131"/>
              <a:gd name="T59" fmla="*/ 2147483647 h 87"/>
              <a:gd name="T60" fmla="*/ 2147483647 w 131"/>
              <a:gd name="T61" fmla="*/ 0 h 87"/>
              <a:gd name="T62" fmla="*/ 2147483647 w 131"/>
              <a:gd name="T63" fmla="*/ 2147483647 h 87"/>
              <a:gd name="T64" fmla="*/ 2147483647 w 131"/>
              <a:gd name="T65" fmla="*/ 2147483647 h 87"/>
              <a:gd name="T66" fmla="*/ 2147483647 w 131"/>
              <a:gd name="T67" fmla="*/ 2147483647 h 87"/>
              <a:gd name="T68" fmla="*/ 2147483647 w 131"/>
              <a:gd name="T69" fmla="*/ 2147483647 h 87"/>
              <a:gd name="T70" fmla="*/ 2147483647 w 131"/>
              <a:gd name="T71" fmla="*/ 2147483647 h 87"/>
              <a:gd name="T72" fmla="*/ 2147483647 w 131"/>
              <a:gd name="T73" fmla="*/ 2147483647 h 87"/>
              <a:gd name="T74" fmla="*/ 2147483647 w 131"/>
              <a:gd name="T75" fmla="*/ 2147483647 h 87"/>
              <a:gd name="T76" fmla="*/ 2147483647 w 131"/>
              <a:gd name="T77" fmla="*/ 2147483647 h 87"/>
              <a:gd name="T78" fmla="*/ 2147483647 w 131"/>
              <a:gd name="T79" fmla="*/ 2147483647 h 87"/>
              <a:gd name="T80" fmla="*/ 2147483647 w 131"/>
              <a:gd name="T81" fmla="*/ 2147483647 h 87"/>
              <a:gd name="T82" fmla="*/ 2147483647 w 131"/>
              <a:gd name="T83" fmla="*/ 2147483647 h 87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131"/>
              <a:gd name="T127" fmla="*/ 0 h 87"/>
              <a:gd name="T128" fmla="*/ 131 w 131"/>
              <a:gd name="T129" fmla="*/ 87 h 87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131" h="87">
                <a:moveTo>
                  <a:pt x="8" y="34"/>
                </a:moveTo>
                <a:cubicBezTo>
                  <a:pt x="3" y="37"/>
                  <a:pt x="5" y="36"/>
                  <a:pt x="0" y="37"/>
                </a:cubicBezTo>
                <a:cubicBezTo>
                  <a:pt x="2" y="41"/>
                  <a:pt x="3" y="41"/>
                  <a:pt x="7" y="42"/>
                </a:cubicBezTo>
                <a:cubicBezTo>
                  <a:pt x="10" y="45"/>
                  <a:pt x="9" y="45"/>
                  <a:pt x="13" y="46"/>
                </a:cubicBezTo>
                <a:cubicBezTo>
                  <a:pt x="17" y="50"/>
                  <a:pt x="14" y="48"/>
                  <a:pt x="22" y="49"/>
                </a:cubicBezTo>
                <a:cubicBezTo>
                  <a:pt x="23" y="50"/>
                  <a:pt x="26" y="52"/>
                  <a:pt x="26" y="52"/>
                </a:cubicBezTo>
                <a:cubicBezTo>
                  <a:pt x="28" y="57"/>
                  <a:pt x="28" y="63"/>
                  <a:pt x="25" y="68"/>
                </a:cubicBezTo>
                <a:cubicBezTo>
                  <a:pt x="28" y="71"/>
                  <a:pt x="27" y="69"/>
                  <a:pt x="26" y="76"/>
                </a:cubicBezTo>
                <a:cubicBezTo>
                  <a:pt x="27" y="77"/>
                  <a:pt x="29" y="80"/>
                  <a:pt x="29" y="80"/>
                </a:cubicBezTo>
                <a:cubicBezTo>
                  <a:pt x="31" y="79"/>
                  <a:pt x="33" y="78"/>
                  <a:pt x="35" y="76"/>
                </a:cubicBezTo>
                <a:cubicBezTo>
                  <a:pt x="36" y="79"/>
                  <a:pt x="39" y="82"/>
                  <a:pt x="41" y="84"/>
                </a:cubicBezTo>
                <a:cubicBezTo>
                  <a:pt x="42" y="85"/>
                  <a:pt x="44" y="87"/>
                  <a:pt x="44" y="87"/>
                </a:cubicBezTo>
                <a:cubicBezTo>
                  <a:pt x="49" y="86"/>
                  <a:pt x="51" y="84"/>
                  <a:pt x="54" y="81"/>
                </a:cubicBezTo>
                <a:cubicBezTo>
                  <a:pt x="55" y="80"/>
                  <a:pt x="58" y="77"/>
                  <a:pt x="58" y="77"/>
                </a:cubicBezTo>
                <a:cubicBezTo>
                  <a:pt x="60" y="71"/>
                  <a:pt x="62" y="71"/>
                  <a:pt x="67" y="70"/>
                </a:cubicBezTo>
                <a:cubicBezTo>
                  <a:pt x="70" y="65"/>
                  <a:pt x="74" y="62"/>
                  <a:pt x="80" y="60"/>
                </a:cubicBezTo>
                <a:cubicBezTo>
                  <a:pt x="85" y="55"/>
                  <a:pt x="86" y="54"/>
                  <a:pt x="94" y="53"/>
                </a:cubicBezTo>
                <a:cubicBezTo>
                  <a:pt x="92" y="41"/>
                  <a:pt x="105" y="44"/>
                  <a:pt x="114" y="43"/>
                </a:cubicBezTo>
                <a:cubicBezTo>
                  <a:pt x="117" y="41"/>
                  <a:pt x="116" y="43"/>
                  <a:pt x="118" y="45"/>
                </a:cubicBezTo>
                <a:cubicBezTo>
                  <a:pt x="125" y="43"/>
                  <a:pt x="122" y="44"/>
                  <a:pt x="128" y="41"/>
                </a:cubicBezTo>
                <a:cubicBezTo>
                  <a:pt x="129" y="40"/>
                  <a:pt x="131" y="38"/>
                  <a:pt x="131" y="38"/>
                </a:cubicBezTo>
                <a:lnTo>
                  <a:pt x="126" y="31"/>
                </a:lnTo>
                <a:cubicBezTo>
                  <a:pt x="126" y="31"/>
                  <a:pt x="125" y="30"/>
                  <a:pt x="125" y="30"/>
                </a:cubicBezTo>
                <a:cubicBezTo>
                  <a:pt x="123" y="32"/>
                  <a:pt x="120" y="36"/>
                  <a:pt x="120" y="36"/>
                </a:cubicBezTo>
                <a:cubicBezTo>
                  <a:pt x="116" y="34"/>
                  <a:pt x="115" y="31"/>
                  <a:pt x="111" y="30"/>
                </a:cubicBezTo>
                <a:cubicBezTo>
                  <a:pt x="110" y="29"/>
                  <a:pt x="101" y="20"/>
                  <a:pt x="101" y="20"/>
                </a:cubicBezTo>
                <a:cubicBezTo>
                  <a:pt x="98" y="19"/>
                  <a:pt x="93" y="18"/>
                  <a:pt x="93" y="18"/>
                </a:cubicBezTo>
                <a:cubicBezTo>
                  <a:pt x="91" y="13"/>
                  <a:pt x="93" y="19"/>
                  <a:pt x="93" y="11"/>
                </a:cubicBezTo>
                <a:cubicBezTo>
                  <a:pt x="93" y="9"/>
                  <a:pt x="90" y="6"/>
                  <a:pt x="90" y="6"/>
                </a:cubicBezTo>
                <a:cubicBezTo>
                  <a:pt x="87" y="8"/>
                  <a:pt x="86" y="10"/>
                  <a:pt x="82" y="11"/>
                </a:cubicBezTo>
                <a:cubicBezTo>
                  <a:pt x="79" y="4"/>
                  <a:pt x="75" y="2"/>
                  <a:pt x="68" y="0"/>
                </a:cubicBezTo>
                <a:cubicBezTo>
                  <a:pt x="64" y="1"/>
                  <a:pt x="64" y="4"/>
                  <a:pt x="61" y="7"/>
                </a:cubicBezTo>
                <a:cubicBezTo>
                  <a:pt x="62" y="8"/>
                  <a:pt x="63" y="9"/>
                  <a:pt x="63" y="10"/>
                </a:cubicBezTo>
                <a:cubicBezTo>
                  <a:pt x="63" y="12"/>
                  <a:pt x="60" y="15"/>
                  <a:pt x="60" y="15"/>
                </a:cubicBezTo>
                <a:cubicBezTo>
                  <a:pt x="57" y="12"/>
                  <a:pt x="51" y="17"/>
                  <a:pt x="47" y="19"/>
                </a:cubicBezTo>
                <a:cubicBezTo>
                  <a:pt x="46" y="20"/>
                  <a:pt x="43" y="22"/>
                  <a:pt x="43" y="22"/>
                </a:cubicBezTo>
                <a:cubicBezTo>
                  <a:pt x="42" y="25"/>
                  <a:pt x="43" y="30"/>
                  <a:pt x="39" y="28"/>
                </a:cubicBezTo>
                <a:lnTo>
                  <a:pt x="31" y="26"/>
                </a:lnTo>
                <a:cubicBezTo>
                  <a:pt x="31" y="26"/>
                  <a:pt x="29" y="26"/>
                  <a:pt x="29" y="26"/>
                </a:cubicBezTo>
                <a:cubicBezTo>
                  <a:pt x="27" y="28"/>
                  <a:pt x="25" y="32"/>
                  <a:pt x="25" y="32"/>
                </a:cubicBezTo>
                <a:cubicBezTo>
                  <a:pt x="19" y="31"/>
                  <a:pt x="17" y="34"/>
                  <a:pt x="11" y="35"/>
                </a:cubicBezTo>
                <a:cubicBezTo>
                  <a:pt x="8" y="34"/>
                  <a:pt x="7" y="35"/>
                  <a:pt x="8" y="34"/>
                </a:cubicBezTo>
                <a:close/>
              </a:path>
            </a:pathLst>
          </a:custGeom>
          <a:solidFill>
            <a:srgbClr val="66FFFF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47" name="Шарангский"/>
          <p:cNvSpPr>
            <a:spLocks/>
          </p:cNvSpPr>
          <p:nvPr/>
        </p:nvSpPr>
        <p:spPr bwMode="auto">
          <a:xfrm>
            <a:off x="4314825" y="2076450"/>
            <a:ext cx="819150" cy="923925"/>
          </a:xfrm>
          <a:custGeom>
            <a:avLst/>
            <a:gdLst>
              <a:gd name="T0" fmla="*/ 2147483647 w 86"/>
              <a:gd name="T1" fmla="*/ 2147483647 h 97"/>
              <a:gd name="T2" fmla="*/ 2147483647 w 86"/>
              <a:gd name="T3" fmla="*/ 2147483647 h 97"/>
              <a:gd name="T4" fmla="*/ 2147483647 w 86"/>
              <a:gd name="T5" fmla="*/ 2147483647 h 97"/>
              <a:gd name="T6" fmla="*/ 2147483647 w 86"/>
              <a:gd name="T7" fmla="*/ 2147483647 h 97"/>
              <a:gd name="T8" fmla="*/ 2147483647 w 86"/>
              <a:gd name="T9" fmla="*/ 2147483647 h 97"/>
              <a:gd name="T10" fmla="*/ 2147483647 w 86"/>
              <a:gd name="T11" fmla="*/ 2147483647 h 97"/>
              <a:gd name="T12" fmla="*/ 2147483647 w 86"/>
              <a:gd name="T13" fmla="*/ 2147483647 h 97"/>
              <a:gd name="T14" fmla="*/ 2147483647 w 86"/>
              <a:gd name="T15" fmla="*/ 2147483647 h 97"/>
              <a:gd name="T16" fmla="*/ 2147483647 w 86"/>
              <a:gd name="T17" fmla="*/ 2147483647 h 97"/>
              <a:gd name="T18" fmla="*/ 2147483647 w 86"/>
              <a:gd name="T19" fmla="*/ 2147483647 h 97"/>
              <a:gd name="T20" fmla="*/ 2147483647 w 86"/>
              <a:gd name="T21" fmla="*/ 2147483647 h 97"/>
              <a:gd name="T22" fmla="*/ 2147483647 w 86"/>
              <a:gd name="T23" fmla="*/ 2147483647 h 97"/>
              <a:gd name="T24" fmla="*/ 2147483647 w 86"/>
              <a:gd name="T25" fmla="*/ 2147483647 h 97"/>
              <a:gd name="T26" fmla="*/ 2147483647 w 86"/>
              <a:gd name="T27" fmla="*/ 2147483647 h 97"/>
              <a:gd name="T28" fmla="*/ 2147483647 w 86"/>
              <a:gd name="T29" fmla="*/ 2147483647 h 97"/>
              <a:gd name="T30" fmla="*/ 2147483647 w 86"/>
              <a:gd name="T31" fmla="*/ 2147483647 h 97"/>
              <a:gd name="T32" fmla="*/ 2147483647 w 86"/>
              <a:gd name="T33" fmla="*/ 2147483647 h 97"/>
              <a:gd name="T34" fmla="*/ 2147483647 w 86"/>
              <a:gd name="T35" fmla="*/ 2147483647 h 97"/>
              <a:gd name="T36" fmla="*/ 2147483647 w 86"/>
              <a:gd name="T37" fmla="*/ 2147483647 h 97"/>
              <a:gd name="T38" fmla="*/ 2147483647 w 86"/>
              <a:gd name="T39" fmla="*/ 2147483647 h 97"/>
              <a:gd name="T40" fmla="*/ 2147483647 w 86"/>
              <a:gd name="T41" fmla="*/ 2147483647 h 97"/>
              <a:gd name="T42" fmla="*/ 2147483647 w 86"/>
              <a:gd name="T43" fmla="*/ 2147483647 h 97"/>
              <a:gd name="T44" fmla="*/ 2147483647 w 86"/>
              <a:gd name="T45" fmla="*/ 2147483647 h 97"/>
              <a:gd name="T46" fmla="*/ 2147483647 w 86"/>
              <a:gd name="T47" fmla="*/ 2147483647 h 97"/>
              <a:gd name="T48" fmla="*/ 2147483647 w 86"/>
              <a:gd name="T49" fmla="*/ 2147483647 h 97"/>
              <a:gd name="T50" fmla="*/ 2147483647 w 86"/>
              <a:gd name="T51" fmla="*/ 2147483647 h 97"/>
              <a:gd name="T52" fmla="*/ 2147483647 w 86"/>
              <a:gd name="T53" fmla="*/ 2147483647 h 97"/>
              <a:gd name="T54" fmla="*/ 2147483647 w 86"/>
              <a:gd name="T55" fmla="*/ 2147483647 h 97"/>
              <a:gd name="T56" fmla="*/ 2147483647 w 86"/>
              <a:gd name="T57" fmla="*/ 2147483647 h 97"/>
              <a:gd name="T58" fmla="*/ 2147483647 w 86"/>
              <a:gd name="T59" fmla="*/ 0 h 97"/>
              <a:gd name="T60" fmla="*/ 2147483647 w 86"/>
              <a:gd name="T61" fmla="*/ 2147483647 h 97"/>
              <a:gd name="T62" fmla="*/ 2147483647 w 86"/>
              <a:gd name="T63" fmla="*/ 2147483647 h 9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86"/>
              <a:gd name="T97" fmla="*/ 0 h 97"/>
              <a:gd name="T98" fmla="*/ 86 w 86"/>
              <a:gd name="T99" fmla="*/ 97 h 97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86" h="97">
                <a:moveTo>
                  <a:pt x="74" y="5"/>
                </a:moveTo>
                <a:cubicBezTo>
                  <a:pt x="72" y="7"/>
                  <a:pt x="71" y="8"/>
                  <a:pt x="70" y="10"/>
                </a:cubicBezTo>
                <a:cubicBezTo>
                  <a:pt x="71" y="19"/>
                  <a:pt x="70" y="19"/>
                  <a:pt x="78" y="20"/>
                </a:cubicBezTo>
                <a:cubicBezTo>
                  <a:pt x="83" y="23"/>
                  <a:pt x="82" y="29"/>
                  <a:pt x="86" y="33"/>
                </a:cubicBezTo>
                <a:cubicBezTo>
                  <a:pt x="84" y="41"/>
                  <a:pt x="84" y="40"/>
                  <a:pt x="75" y="41"/>
                </a:cubicBezTo>
                <a:cubicBezTo>
                  <a:pt x="77" y="44"/>
                  <a:pt x="79" y="46"/>
                  <a:pt x="81" y="49"/>
                </a:cubicBezTo>
                <a:cubicBezTo>
                  <a:pt x="78" y="56"/>
                  <a:pt x="82" y="59"/>
                  <a:pt x="75" y="66"/>
                </a:cubicBezTo>
                <a:cubicBezTo>
                  <a:pt x="76" y="69"/>
                  <a:pt x="77" y="71"/>
                  <a:pt x="79" y="73"/>
                </a:cubicBezTo>
                <a:cubicBezTo>
                  <a:pt x="77" y="77"/>
                  <a:pt x="71" y="79"/>
                  <a:pt x="68" y="82"/>
                </a:cubicBezTo>
                <a:cubicBezTo>
                  <a:pt x="66" y="84"/>
                  <a:pt x="62" y="87"/>
                  <a:pt x="62" y="87"/>
                </a:cubicBezTo>
                <a:cubicBezTo>
                  <a:pt x="59" y="86"/>
                  <a:pt x="58" y="84"/>
                  <a:pt x="55" y="83"/>
                </a:cubicBezTo>
                <a:cubicBezTo>
                  <a:pt x="53" y="85"/>
                  <a:pt x="49" y="82"/>
                  <a:pt x="47" y="81"/>
                </a:cubicBezTo>
                <a:cubicBezTo>
                  <a:pt x="41" y="82"/>
                  <a:pt x="37" y="80"/>
                  <a:pt x="33" y="84"/>
                </a:cubicBezTo>
                <a:cubicBezTo>
                  <a:pt x="32" y="87"/>
                  <a:pt x="33" y="94"/>
                  <a:pt x="31" y="92"/>
                </a:cubicBezTo>
                <a:cubicBezTo>
                  <a:pt x="30" y="91"/>
                  <a:pt x="29" y="90"/>
                  <a:pt x="29" y="90"/>
                </a:cubicBezTo>
                <a:cubicBezTo>
                  <a:pt x="26" y="92"/>
                  <a:pt x="22" y="94"/>
                  <a:pt x="18" y="95"/>
                </a:cubicBezTo>
                <a:cubicBezTo>
                  <a:pt x="14" y="96"/>
                  <a:pt x="6" y="97"/>
                  <a:pt x="6" y="97"/>
                </a:cubicBezTo>
                <a:cubicBezTo>
                  <a:pt x="0" y="96"/>
                  <a:pt x="1" y="87"/>
                  <a:pt x="6" y="82"/>
                </a:cubicBezTo>
                <a:cubicBezTo>
                  <a:pt x="8" y="77"/>
                  <a:pt x="10" y="72"/>
                  <a:pt x="6" y="68"/>
                </a:cubicBezTo>
                <a:cubicBezTo>
                  <a:pt x="7" y="63"/>
                  <a:pt x="8" y="63"/>
                  <a:pt x="9" y="59"/>
                </a:cubicBezTo>
                <a:cubicBezTo>
                  <a:pt x="7" y="57"/>
                  <a:pt x="6" y="55"/>
                  <a:pt x="4" y="53"/>
                </a:cubicBezTo>
                <a:cubicBezTo>
                  <a:pt x="6" y="47"/>
                  <a:pt x="6" y="48"/>
                  <a:pt x="2" y="44"/>
                </a:cubicBezTo>
                <a:cubicBezTo>
                  <a:pt x="5" y="41"/>
                  <a:pt x="3" y="39"/>
                  <a:pt x="2" y="35"/>
                </a:cubicBezTo>
                <a:cubicBezTo>
                  <a:pt x="3" y="34"/>
                  <a:pt x="7" y="36"/>
                  <a:pt x="9" y="37"/>
                </a:cubicBezTo>
                <a:cubicBezTo>
                  <a:pt x="11" y="39"/>
                  <a:pt x="18" y="36"/>
                  <a:pt x="20" y="36"/>
                </a:cubicBezTo>
                <a:cubicBezTo>
                  <a:pt x="28" y="32"/>
                  <a:pt x="32" y="28"/>
                  <a:pt x="36" y="20"/>
                </a:cubicBezTo>
                <a:cubicBezTo>
                  <a:pt x="36" y="17"/>
                  <a:pt x="36" y="14"/>
                  <a:pt x="37" y="12"/>
                </a:cubicBezTo>
                <a:cubicBezTo>
                  <a:pt x="38" y="11"/>
                  <a:pt x="40" y="15"/>
                  <a:pt x="40" y="15"/>
                </a:cubicBezTo>
                <a:cubicBezTo>
                  <a:pt x="45" y="12"/>
                  <a:pt x="49" y="8"/>
                  <a:pt x="54" y="5"/>
                </a:cubicBezTo>
                <a:cubicBezTo>
                  <a:pt x="56" y="4"/>
                  <a:pt x="59" y="0"/>
                  <a:pt x="59" y="0"/>
                </a:cubicBezTo>
                <a:cubicBezTo>
                  <a:pt x="61" y="2"/>
                  <a:pt x="62" y="4"/>
                  <a:pt x="65" y="5"/>
                </a:cubicBezTo>
                <a:cubicBezTo>
                  <a:pt x="68" y="4"/>
                  <a:pt x="74" y="5"/>
                  <a:pt x="74" y="5"/>
                </a:cubicBezTo>
                <a:close/>
              </a:path>
            </a:pathLst>
          </a:custGeom>
          <a:solidFill>
            <a:srgbClr val="FF00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48" name="Ковернинский"/>
          <p:cNvSpPr>
            <a:spLocks/>
          </p:cNvSpPr>
          <p:nvPr/>
        </p:nvSpPr>
        <p:spPr bwMode="auto">
          <a:xfrm>
            <a:off x="1895475" y="1828800"/>
            <a:ext cx="971550" cy="1152525"/>
          </a:xfrm>
          <a:custGeom>
            <a:avLst/>
            <a:gdLst>
              <a:gd name="T0" fmla="*/ 2147483647 w 102"/>
              <a:gd name="T1" fmla="*/ 2147483647 h 121"/>
              <a:gd name="T2" fmla="*/ 2147483647 w 102"/>
              <a:gd name="T3" fmla="*/ 2147483647 h 121"/>
              <a:gd name="T4" fmla="*/ 2147483647 w 102"/>
              <a:gd name="T5" fmla="*/ 2147483647 h 121"/>
              <a:gd name="T6" fmla="*/ 2147483647 w 102"/>
              <a:gd name="T7" fmla="*/ 2147483647 h 121"/>
              <a:gd name="T8" fmla="*/ 2147483647 w 102"/>
              <a:gd name="T9" fmla="*/ 2147483647 h 121"/>
              <a:gd name="T10" fmla="*/ 2147483647 w 102"/>
              <a:gd name="T11" fmla="*/ 2147483647 h 121"/>
              <a:gd name="T12" fmla="*/ 2147483647 w 102"/>
              <a:gd name="T13" fmla="*/ 2147483647 h 121"/>
              <a:gd name="T14" fmla="*/ 2147483647 w 102"/>
              <a:gd name="T15" fmla="*/ 2147483647 h 121"/>
              <a:gd name="T16" fmla="*/ 2147483647 w 102"/>
              <a:gd name="T17" fmla="*/ 2147483647 h 121"/>
              <a:gd name="T18" fmla="*/ 2147483647 w 102"/>
              <a:gd name="T19" fmla="*/ 2147483647 h 121"/>
              <a:gd name="T20" fmla="*/ 2147483647 w 102"/>
              <a:gd name="T21" fmla="*/ 2147483647 h 121"/>
              <a:gd name="T22" fmla="*/ 2147483647 w 102"/>
              <a:gd name="T23" fmla="*/ 2147483647 h 121"/>
              <a:gd name="T24" fmla="*/ 2147483647 w 102"/>
              <a:gd name="T25" fmla="*/ 2147483647 h 121"/>
              <a:gd name="T26" fmla="*/ 2147483647 w 102"/>
              <a:gd name="T27" fmla="*/ 2147483647 h 121"/>
              <a:gd name="T28" fmla="*/ 2147483647 w 102"/>
              <a:gd name="T29" fmla="*/ 2147483647 h 121"/>
              <a:gd name="T30" fmla="*/ 2147483647 w 102"/>
              <a:gd name="T31" fmla="*/ 2147483647 h 121"/>
              <a:gd name="T32" fmla="*/ 2147483647 w 102"/>
              <a:gd name="T33" fmla="*/ 2147483647 h 121"/>
              <a:gd name="T34" fmla="*/ 2147483647 w 102"/>
              <a:gd name="T35" fmla="*/ 2147483647 h 121"/>
              <a:gd name="T36" fmla="*/ 2147483647 w 102"/>
              <a:gd name="T37" fmla="*/ 2147483647 h 121"/>
              <a:gd name="T38" fmla="*/ 2147483647 w 102"/>
              <a:gd name="T39" fmla="*/ 2147483647 h 121"/>
              <a:gd name="T40" fmla="*/ 2147483647 w 102"/>
              <a:gd name="T41" fmla="*/ 2147483647 h 121"/>
              <a:gd name="T42" fmla="*/ 2147483647 w 102"/>
              <a:gd name="T43" fmla="*/ 2147483647 h 121"/>
              <a:gd name="T44" fmla="*/ 2147483647 w 102"/>
              <a:gd name="T45" fmla="*/ 2147483647 h 121"/>
              <a:gd name="T46" fmla="*/ 2147483647 w 102"/>
              <a:gd name="T47" fmla="*/ 2147483647 h 121"/>
              <a:gd name="T48" fmla="*/ 2147483647 w 102"/>
              <a:gd name="T49" fmla="*/ 2147483647 h 121"/>
              <a:gd name="T50" fmla="*/ 2147483647 w 102"/>
              <a:gd name="T51" fmla="*/ 2147483647 h 121"/>
              <a:gd name="T52" fmla="*/ 2147483647 w 102"/>
              <a:gd name="T53" fmla="*/ 2147483647 h 121"/>
              <a:gd name="T54" fmla="*/ 2147483647 w 102"/>
              <a:gd name="T55" fmla="*/ 2147483647 h 121"/>
              <a:gd name="T56" fmla="*/ 2147483647 w 102"/>
              <a:gd name="T57" fmla="*/ 2147483647 h 121"/>
              <a:gd name="T58" fmla="*/ 2147483647 w 102"/>
              <a:gd name="T59" fmla="*/ 2147483647 h 121"/>
              <a:gd name="T60" fmla="*/ 2147483647 w 102"/>
              <a:gd name="T61" fmla="*/ 2147483647 h 121"/>
              <a:gd name="T62" fmla="*/ 2147483647 w 102"/>
              <a:gd name="T63" fmla="*/ 2147483647 h 121"/>
              <a:gd name="T64" fmla="*/ 2147483647 w 102"/>
              <a:gd name="T65" fmla="*/ 2147483647 h 121"/>
              <a:gd name="T66" fmla="*/ 2147483647 w 102"/>
              <a:gd name="T67" fmla="*/ 2147483647 h 121"/>
              <a:gd name="T68" fmla="*/ 2147483647 w 102"/>
              <a:gd name="T69" fmla="*/ 2147483647 h 121"/>
              <a:gd name="T70" fmla="*/ 2147483647 w 102"/>
              <a:gd name="T71" fmla="*/ 2147483647 h 121"/>
              <a:gd name="T72" fmla="*/ 2147483647 w 102"/>
              <a:gd name="T73" fmla="*/ 2147483647 h 121"/>
              <a:gd name="T74" fmla="*/ 2147483647 w 102"/>
              <a:gd name="T75" fmla="*/ 2147483647 h 121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02"/>
              <a:gd name="T115" fmla="*/ 0 h 121"/>
              <a:gd name="T116" fmla="*/ 102 w 102"/>
              <a:gd name="T117" fmla="*/ 121 h 121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02" h="121">
                <a:moveTo>
                  <a:pt x="85" y="1"/>
                </a:moveTo>
                <a:cubicBezTo>
                  <a:pt x="82" y="4"/>
                  <a:pt x="87" y="0"/>
                  <a:pt x="80" y="3"/>
                </a:cubicBezTo>
                <a:cubicBezTo>
                  <a:pt x="70" y="8"/>
                  <a:pt x="73" y="14"/>
                  <a:pt x="58" y="16"/>
                </a:cubicBezTo>
                <a:cubicBezTo>
                  <a:pt x="56" y="18"/>
                  <a:pt x="51" y="18"/>
                  <a:pt x="48" y="19"/>
                </a:cubicBezTo>
                <a:cubicBezTo>
                  <a:pt x="41" y="18"/>
                  <a:pt x="37" y="18"/>
                  <a:pt x="32" y="13"/>
                </a:cubicBezTo>
                <a:cubicBezTo>
                  <a:pt x="30" y="14"/>
                  <a:pt x="26" y="16"/>
                  <a:pt x="26" y="16"/>
                </a:cubicBezTo>
                <a:cubicBezTo>
                  <a:pt x="28" y="20"/>
                  <a:pt x="33" y="22"/>
                  <a:pt x="37" y="24"/>
                </a:cubicBezTo>
                <a:cubicBezTo>
                  <a:pt x="39" y="25"/>
                  <a:pt x="42" y="28"/>
                  <a:pt x="42" y="28"/>
                </a:cubicBezTo>
                <a:cubicBezTo>
                  <a:pt x="40" y="30"/>
                  <a:pt x="37" y="31"/>
                  <a:pt x="35" y="33"/>
                </a:cubicBezTo>
                <a:cubicBezTo>
                  <a:pt x="34" y="35"/>
                  <a:pt x="32" y="38"/>
                  <a:pt x="32" y="38"/>
                </a:cubicBezTo>
                <a:cubicBezTo>
                  <a:pt x="28" y="37"/>
                  <a:pt x="29" y="36"/>
                  <a:pt x="25" y="37"/>
                </a:cubicBezTo>
                <a:cubicBezTo>
                  <a:pt x="16" y="46"/>
                  <a:pt x="29" y="46"/>
                  <a:pt x="11" y="48"/>
                </a:cubicBezTo>
                <a:cubicBezTo>
                  <a:pt x="8" y="51"/>
                  <a:pt x="10" y="52"/>
                  <a:pt x="8" y="56"/>
                </a:cubicBezTo>
                <a:cubicBezTo>
                  <a:pt x="7" y="57"/>
                  <a:pt x="5" y="59"/>
                  <a:pt x="5" y="59"/>
                </a:cubicBezTo>
                <a:cubicBezTo>
                  <a:pt x="4" y="63"/>
                  <a:pt x="0" y="75"/>
                  <a:pt x="7" y="72"/>
                </a:cubicBezTo>
                <a:cubicBezTo>
                  <a:pt x="11" y="74"/>
                  <a:pt x="10" y="74"/>
                  <a:pt x="15" y="75"/>
                </a:cubicBezTo>
                <a:cubicBezTo>
                  <a:pt x="17" y="77"/>
                  <a:pt x="19" y="81"/>
                  <a:pt x="21" y="83"/>
                </a:cubicBezTo>
                <a:cubicBezTo>
                  <a:pt x="22" y="84"/>
                  <a:pt x="23" y="85"/>
                  <a:pt x="23" y="85"/>
                </a:cubicBezTo>
                <a:cubicBezTo>
                  <a:pt x="21" y="92"/>
                  <a:pt x="20" y="96"/>
                  <a:pt x="22" y="104"/>
                </a:cubicBezTo>
                <a:cubicBezTo>
                  <a:pt x="23" y="107"/>
                  <a:pt x="27" y="111"/>
                  <a:pt x="27" y="111"/>
                </a:cubicBezTo>
                <a:cubicBezTo>
                  <a:pt x="28" y="119"/>
                  <a:pt x="27" y="119"/>
                  <a:pt x="34" y="121"/>
                </a:cubicBezTo>
                <a:cubicBezTo>
                  <a:pt x="40" y="120"/>
                  <a:pt x="39" y="120"/>
                  <a:pt x="44" y="118"/>
                </a:cubicBezTo>
                <a:cubicBezTo>
                  <a:pt x="46" y="116"/>
                  <a:pt x="50" y="113"/>
                  <a:pt x="51" y="111"/>
                </a:cubicBezTo>
                <a:cubicBezTo>
                  <a:pt x="56" y="104"/>
                  <a:pt x="52" y="102"/>
                  <a:pt x="61" y="100"/>
                </a:cubicBezTo>
                <a:cubicBezTo>
                  <a:pt x="64" y="97"/>
                  <a:pt x="65" y="90"/>
                  <a:pt x="69" y="88"/>
                </a:cubicBezTo>
                <a:cubicBezTo>
                  <a:pt x="72" y="86"/>
                  <a:pt x="76" y="85"/>
                  <a:pt x="78" y="83"/>
                </a:cubicBezTo>
                <a:cubicBezTo>
                  <a:pt x="76" y="80"/>
                  <a:pt x="74" y="80"/>
                  <a:pt x="71" y="78"/>
                </a:cubicBezTo>
                <a:cubicBezTo>
                  <a:pt x="73" y="74"/>
                  <a:pt x="75" y="74"/>
                  <a:pt x="78" y="71"/>
                </a:cubicBezTo>
                <a:cubicBezTo>
                  <a:pt x="75" y="68"/>
                  <a:pt x="72" y="66"/>
                  <a:pt x="70" y="64"/>
                </a:cubicBezTo>
                <a:cubicBezTo>
                  <a:pt x="73" y="61"/>
                  <a:pt x="76" y="62"/>
                  <a:pt x="80" y="61"/>
                </a:cubicBezTo>
                <a:cubicBezTo>
                  <a:pt x="82" y="56"/>
                  <a:pt x="80" y="52"/>
                  <a:pt x="86" y="50"/>
                </a:cubicBezTo>
                <a:cubicBezTo>
                  <a:pt x="87" y="49"/>
                  <a:pt x="89" y="47"/>
                  <a:pt x="89" y="47"/>
                </a:cubicBezTo>
                <a:cubicBezTo>
                  <a:pt x="86" y="44"/>
                  <a:pt x="86" y="38"/>
                  <a:pt x="89" y="35"/>
                </a:cubicBezTo>
                <a:cubicBezTo>
                  <a:pt x="87" y="22"/>
                  <a:pt x="89" y="23"/>
                  <a:pt x="102" y="22"/>
                </a:cubicBezTo>
                <a:cubicBezTo>
                  <a:pt x="100" y="20"/>
                  <a:pt x="97" y="17"/>
                  <a:pt x="97" y="17"/>
                </a:cubicBezTo>
                <a:cubicBezTo>
                  <a:pt x="96" y="13"/>
                  <a:pt x="94" y="11"/>
                  <a:pt x="91" y="8"/>
                </a:cubicBezTo>
                <a:cubicBezTo>
                  <a:pt x="89" y="6"/>
                  <a:pt x="85" y="4"/>
                  <a:pt x="85" y="4"/>
                </a:cubicBezTo>
                <a:cubicBezTo>
                  <a:pt x="85" y="3"/>
                  <a:pt x="85" y="1"/>
                  <a:pt x="85" y="1"/>
                </a:cubicBezTo>
                <a:close/>
              </a:path>
            </a:pathLst>
          </a:custGeom>
          <a:solidFill>
            <a:srgbClr val="FFFF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49" name="Сокольский"/>
          <p:cNvSpPr>
            <a:spLocks/>
          </p:cNvSpPr>
          <p:nvPr/>
        </p:nvSpPr>
        <p:spPr bwMode="auto">
          <a:xfrm>
            <a:off x="1590675" y="1743075"/>
            <a:ext cx="685800" cy="1228725"/>
          </a:xfrm>
          <a:custGeom>
            <a:avLst/>
            <a:gdLst>
              <a:gd name="T0" fmla="*/ 2147483647 w 72"/>
              <a:gd name="T1" fmla="*/ 0 h 129"/>
              <a:gd name="T2" fmla="*/ 2147483647 w 72"/>
              <a:gd name="T3" fmla="*/ 2147483647 h 129"/>
              <a:gd name="T4" fmla="*/ 2147483647 w 72"/>
              <a:gd name="T5" fmla="*/ 2147483647 h 129"/>
              <a:gd name="T6" fmla="*/ 2147483647 w 72"/>
              <a:gd name="T7" fmla="*/ 2147483647 h 129"/>
              <a:gd name="T8" fmla="*/ 2147483647 w 72"/>
              <a:gd name="T9" fmla="*/ 2147483647 h 129"/>
              <a:gd name="T10" fmla="*/ 2147483647 w 72"/>
              <a:gd name="T11" fmla="*/ 2147483647 h 129"/>
              <a:gd name="T12" fmla="*/ 2147483647 w 72"/>
              <a:gd name="T13" fmla="*/ 2147483647 h 129"/>
              <a:gd name="T14" fmla="*/ 2147483647 w 72"/>
              <a:gd name="T15" fmla="*/ 2147483647 h 129"/>
              <a:gd name="T16" fmla="*/ 2147483647 w 72"/>
              <a:gd name="T17" fmla="*/ 2147483647 h 129"/>
              <a:gd name="T18" fmla="*/ 2147483647 w 72"/>
              <a:gd name="T19" fmla="*/ 2147483647 h 129"/>
              <a:gd name="T20" fmla="*/ 2147483647 w 72"/>
              <a:gd name="T21" fmla="*/ 2147483647 h 129"/>
              <a:gd name="T22" fmla="*/ 2147483647 w 72"/>
              <a:gd name="T23" fmla="*/ 2147483647 h 129"/>
              <a:gd name="T24" fmla="*/ 2147483647 w 72"/>
              <a:gd name="T25" fmla="*/ 2147483647 h 129"/>
              <a:gd name="T26" fmla="*/ 2147483647 w 72"/>
              <a:gd name="T27" fmla="*/ 2147483647 h 129"/>
              <a:gd name="T28" fmla="*/ 2147483647 w 72"/>
              <a:gd name="T29" fmla="*/ 2147483647 h 129"/>
              <a:gd name="T30" fmla="*/ 2147483647 w 72"/>
              <a:gd name="T31" fmla="*/ 2147483647 h 129"/>
              <a:gd name="T32" fmla="*/ 2147483647 w 72"/>
              <a:gd name="T33" fmla="*/ 2147483647 h 129"/>
              <a:gd name="T34" fmla="*/ 2147483647 w 72"/>
              <a:gd name="T35" fmla="*/ 2147483647 h 129"/>
              <a:gd name="T36" fmla="*/ 0 w 72"/>
              <a:gd name="T37" fmla="*/ 2147483647 h 129"/>
              <a:gd name="T38" fmla="*/ 2147483647 w 72"/>
              <a:gd name="T39" fmla="*/ 2147483647 h 129"/>
              <a:gd name="T40" fmla="*/ 2147483647 w 72"/>
              <a:gd name="T41" fmla="*/ 2147483647 h 129"/>
              <a:gd name="T42" fmla="*/ 2147483647 w 72"/>
              <a:gd name="T43" fmla="*/ 2147483647 h 129"/>
              <a:gd name="T44" fmla="*/ 2147483647 w 72"/>
              <a:gd name="T45" fmla="*/ 2147483647 h 129"/>
              <a:gd name="T46" fmla="*/ 2147483647 w 72"/>
              <a:gd name="T47" fmla="*/ 2147483647 h 129"/>
              <a:gd name="T48" fmla="*/ 2147483647 w 72"/>
              <a:gd name="T49" fmla="*/ 0 h 129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72"/>
              <a:gd name="T76" fmla="*/ 0 h 129"/>
              <a:gd name="T77" fmla="*/ 72 w 72"/>
              <a:gd name="T78" fmla="*/ 129 h 129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72" h="129">
                <a:moveTo>
                  <a:pt x="38" y="0"/>
                </a:moveTo>
                <a:cubicBezTo>
                  <a:pt x="39" y="4"/>
                  <a:pt x="39" y="4"/>
                  <a:pt x="43" y="3"/>
                </a:cubicBezTo>
                <a:cubicBezTo>
                  <a:pt x="57" y="5"/>
                  <a:pt x="47" y="7"/>
                  <a:pt x="55" y="15"/>
                </a:cubicBezTo>
                <a:cubicBezTo>
                  <a:pt x="57" y="17"/>
                  <a:pt x="60" y="20"/>
                  <a:pt x="60" y="20"/>
                </a:cubicBezTo>
                <a:cubicBezTo>
                  <a:pt x="59" y="24"/>
                  <a:pt x="57" y="28"/>
                  <a:pt x="62" y="31"/>
                </a:cubicBezTo>
                <a:cubicBezTo>
                  <a:pt x="64" y="32"/>
                  <a:pt x="68" y="33"/>
                  <a:pt x="70" y="35"/>
                </a:cubicBezTo>
                <a:cubicBezTo>
                  <a:pt x="71" y="36"/>
                  <a:pt x="72" y="37"/>
                  <a:pt x="72" y="37"/>
                </a:cubicBezTo>
                <a:cubicBezTo>
                  <a:pt x="70" y="39"/>
                  <a:pt x="67" y="42"/>
                  <a:pt x="65" y="44"/>
                </a:cubicBezTo>
                <a:cubicBezTo>
                  <a:pt x="64" y="45"/>
                  <a:pt x="62" y="47"/>
                  <a:pt x="62" y="47"/>
                </a:cubicBezTo>
                <a:cubicBezTo>
                  <a:pt x="53" y="42"/>
                  <a:pt x="54" y="53"/>
                  <a:pt x="50" y="56"/>
                </a:cubicBezTo>
                <a:cubicBezTo>
                  <a:pt x="49" y="57"/>
                  <a:pt x="42" y="58"/>
                  <a:pt x="42" y="58"/>
                </a:cubicBezTo>
                <a:cubicBezTo>
                  <a:pt x="39" y="61"/>
                  <a:pt x="36" y="67"/>
                  <a:pt x="36" y="67"/>
                </a:cubicBezTo>
                <a:cubicBezTo>
                  <a:pt x="33" y="75"/>
                  <a:pt x="32" y="81"/>
                  <a:pt x="41" y="83"/>
                </a:cubicBezTo>
                <a:cubicBezTo>
                  <a:pt x="46" y="88"/>
                  <a:pt x="50" y="88"/>
                  <a:pt x="54" y="95"/>
                </a:cubicBezTo>
                <a:cubicBezTo>
                  <a:pt x="50" y="99"/>
                  <a:pt x="48" y="107"/>
                  <a:pt x="46" y="112"/>
                </a:cubicBezTo>
                <a:cubicBezTo>
                  <a:pt x="43" y="118"/>
                  <a:pt x="26" y="126"/>
                  <a:pt x="20" y="129"/>
                </a:cubicBezTo>
                <a:cubicBezTo>
                  <a:pt x="14" y="127"/>
                  <a:pt x="16" y="124"/>
                  <a:pt x="12" y="120"/>
                </a:cubicBezTo>
                <a:cubicBezTo>
                  <a:pt x="10" y="114"/>
                  <a:pt x="8" y="107"/>
                  <a:pt x="4" y="103"/>
                </a:cubicBezTo>
                <a:cubicBezTo>
                  <a:pt x="3" y="100"/>
                  <a:pt x="1" y="96"/>
                  <a:pt x="0" y="93"/>
                </a:cubicBezTo>
                <a:cubicBezTo>
                  <a:pt x="1" y="80"/>
                  <a:pt x="5" y="73"/>
                  <a:pt x="8" y="61"/>
                </a:cubicBezTo>
                <a:cubicBezTo>
                  <a:pt x="8" y="55"/>
                  <a:pt x="8" y="49"/>
                  <a:pt x="9" y="43"/>
                </a:cubicBezTo>
                <a:cubicBezTo>
                  <a:pt x="10" y="39"/>
                  <a:pt x="18" y="36"/>
                  <a:pt x="18" y="36"/>
                </a:cubicBezTo>
                <a:cubicBezTo>
                  <a:pt x="19" y="32"/>
                  <a:pt x="23" y="25"/>
                  <a:pt x="26" y="22"/>
                </a:cubicBezTo>
                <a:cubicBezTo>
                  <a:pt x="27" y="13"/>
                  <a:pt x="27" y="12"/>
                  <a:pt x="32" y="7"/>
                </a:cubicBezTo>
                <a:cubicBezTo>
                  <a:pt x="34" y="5"/>
                  <a:pt x="38" y="0"/>
                  <a:pt x="38" y="0"/>
                </a:cubicBezTo>
                <a:close/>
              </a:path>
            </a:pathLst>
          </a:custGeom>
          <a:solidFill>
            <a:srgbClr val="66FFFF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50" name="Воскресенский"/>
          <p:cNvSpPr>
            <a:spLocks/>
          </p:cNvSpPr>
          <p:nvPr/>
        </p:nvSpPr>
        <p:spPr bwMode="auto">
          <a:xfrm>
            <a:off x="3200400" y="2352675"/>
            <a:ext cx="1200150" cy="1333500"/>
          </a:xfrm>
          <a:custGeom>
            <a:avLst/>
            <a:gdLst>
              <a:gd name="T0" fmla="*/ 2147483647 w 126"/>
              <a:gd name="T1" fmla="*/ 2147483647 h 140"/>
              <a:gd name="T2" fmla="*/ 0 w 126"/>
              <a:gd name="T3" fmla="*/ 2147483647 h 140"/>
              <a:gd name="T4" fmla="*/ 2147483647 w 126"/>
              <a:gd name="T5" fmla="*/ 2147483647 h 140"/>
              <a:gd name="T6" fmla="*/ 2147483647 w 126"/>
              <a:gd name="T7" fmla="*/ 2147483647 h 140"/>
              <a:gd name="T8" fmla="*/ 2147483647 w 126"/>
              <a:gd name="T9" fmla="*/ 2147483647 h 140"/>
              <a:gd name="T10" fmla="*/ 2147483647 w 126"/>
              <a:gd name="T11" fmla="*/ 2147483647 h 140"/>
              <a:gd name="T12" fmla="*/ 2147483647 w 126"/>
              <a:gd name="T13" fmla="*/ 2147483647 h 140"/>
              <a:gd name="T14" fmla="*/ 2147483647 w 126"/>
              <a:gd name="T15" fmla="*/ 2147483647 h 140"/>
              <a:gd name="T16" fmla="*/ 2147483647 w 126"/>
              <a:gd name="T17" fmla="*/ 2147483647 h 140"/>
              <a:gd name="T18" fmla="*/ 2147483647 w 126"/>
              <a:gd name="T19" fmla="*/ 2147483647 h 140"/>
              <a:gd name="T20" fmla="*/ 2147483647 w 126"/>
              <a:gd name="T21" fmla="*/ 2147483647 h 140"/>
              <a:gd name="T22" fmla="*/ 2147483647 w 126"/>
              <a:gd name="T23" fmla="*/ 2147483647 h 140"/>
              <a:gd name="T24" fmla="*/ 2147483647 w 126"/>
              <a:gd name="T25" fmla="*/ 2147483647 h 140"/>
              <a:gd name="T26" fmla="*/ 2147483647 w 126"/>
              <a:gd name="T27" fmla="*/ 2147483647 h 140"/>
              <a:gd name="T28" fmla="*/ 2147483647 w 126"/>
              <a:gd name="T29" fmla="*/ 2147483647 h 140"/>
              <a:gd name="T30" fmla="*/ 2147483647 w 126"/>
              <a:gd name="T31" fmla="*/ 2147483647 h 140"/>
              <a:gd name="T32" fmla="*/ 2147483647 w 126"/>
              <a:gd name="T33" fmla="*/ 2147483647 h 140"/>
              <a:gd name="T34" fmla="*/ 2147483647 w 126"/>
              <a:gd name="T35" fmla="*/ 2147483647 h 140"/>
              <a:gd name="T36" fmla="*/ 2147483647 w 126"/>
              <a:gd name="T37" fmla="*/ 2147483647 h 140"/>
              <a:gd name="T38" fmla="*/ 2147483647 w 126"/>
              <a:gd name="T39" fmla="*/ 2147483647 h 140"/>
              <a:gd name="T40" fmla="*/ 2147483647 w 126"/>
              <a:gd name="T41" fmla="*/ 2147483647 h 140"/>
              <a:gd name="T42" fmla="*/ 2147483647 w 126"/>
              <a:gd name="T43" fmla="*/ 2147483647 h 140"/>
              <a:gd name="T44" fmla="*/ 2147483647 w 126"/>
              <a:gd name="T45" fmla="*/ 2147483647 h 140"/>
              <a:gd name="T46" fmla="*/ 2147483647 w 126"/>
              <a:gd name="T47" fmla="*/ 2147483647 h 140"/>
              <a:gd name="T48" fmla="*/ 2147483647 w 126"/>
              <a:gd name="T49" fmla="*/ 2147483647 h 140"/>
              <a:gd name="T50" fmla="*/ 2147483647 w 126"/>
              <a:gd name="T51" fmla="*/ 2147483647 h 140"/>
              <a:gd name="T52" fmla="*/ 2147483647 w 126"/>
              <a:gd name="T53" fmla="*/ 2147483647 h 140"/>
              <a:gd name="T54" fmla="*/ 2147483647 w 126"/>
              <a:gd name="T55" fmla="*/ 2147483647 h 140"/>
              <a:gd name="T56" fmla="*/ 2147483647 w 126"/>
              <a:gd name="T57" fmla="*/ 2147483647 h 140"/>
              <a:gd name="T58" fmla="*/ 2147483647 w 126"/>
              <a:gd name="T59" fmla="*/ 2147483647 h 140"/>
              <a:gd name="T60" fmla="*/ 2147483647 w 126"/>
              <a:gd name="T61" fmla="*/ 2147483647 h 140"/>
              <a:gd name="T62" fmla="*/ 2147483647 w 126"/>
              <a:gd name="T63" fmla="*/ 2147483647 h 140"/>
              <a:gd name="T64" fmla="*/ 2147483647 w 126"/>
              <a:gd name="T65" fmla="*/ 2147483647 h 140"/>
              <a:gd name="T66" fmla="*/ 2147483647 w 126"/>
              <a:gd name="T67" fmla="*/ 2147483647 h 140"/>
              <a:gd name="T68" fmla="*/ 2147483647 w 126"/>
              <a:gd name="T69" fmla="*/ 2147483647 h 140"/>
              <a:gd name="T70" fmla="*/ 2147483647 w 126"/>
              <a:gd name="T71" fmla="*/ 2147483647 h 140"/>
              <a:gd name="T72" fmla="*/ 2147483647 w 126"/>
              <a:gd name="T73" fmla="*/ 2147483647 h 14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26"/>
              <a:gd name="T112" fmla="*/ 0 h 140"/>
              <a:gd name="T113" fmla="*/ 126 w 126"/>
              <a:gd name="T114" fmla="*/ 140 h 140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26" h="140">
                <a:moveTo>
                  <a:pt x="21" y="58"/>
                </a:moveTo>
                <a:cubicBezTo>
                  <a:pt x="19" y="72"/>
                  <a:pt x="4" y="67"/>
                  <a:pt x="0" y="79"/>
                </a:cubicBezTo>
                <a:cubicBezTo>
                  <a:pt x="2" y="86"/>
                  <a:pt x="4" y="82"/>
                  <a:pt x="11" y="81"/>
                </a:cubicBezTo>
                <a:cubicBezTo>
                  <a:pt x="15" y="82"/>
                  <a:pt x="17" y="84"/>
                  <a:pt x="13" y="88"/>
                </a:cubicBezTo>
                <a:cubicBezTo>
                  <a:pt x="13" y="91"/>
                  <a:pt x="13" y="94"/>
                  <a:pt x="12" y="97"/>
                </a:cubicBezTo>
                <a:cubicBezTo>
                  <a:pt x="12" y="99"/>
                  <a:pt x="8" y="101"/>
                  <a:pt x="8" y="101"/>
                </a:cubicBezTo>
                <a:cubicBezTo>
                  <a:pt x="11" y="107"/>
                  <a:pt x="16" y="108"/>
                  <a:pt x="21" y="112"/>
                </a:cubicBezTo>
                <a:cubicBezTo>
                  <a:pt x="25" y="115"/>
                  <a:pt x="27" y="120"/>
                  <a:pt x="30" y="123"/>
                </a:cubicBezTo>
                <a:cubicBezTo>
                  <a:pt x="33" y="126"/>
                  <a:pt x="36" y="125"/>
                  <a:pt x="39" y="127"/>
                </a:cubicBezTo>
                <a:cubicBezTo>
                  <a:pt x="40" y="128"/>
                  <a:pt x="42" y="130"/>
                  <a:pt x="42" y="130"/>
                </a:cubicBezTo>
                <a:cubicBezTo>
                  <a:pt x="41" y="134"/>
                  <a:pt x="39" y="137"/>
                  <a:pt x="42" y="140"/>
                </a:cubicBezTo>
                <a:cubicBezTo>
                  <a:pt x="47" y="138"/>
                  <a:pt x="50" y="134"/>
                  <a:pt x="54" y="132"/>
                </a:cubicBezTo>
                <a:cubicBezTo>
                  <a:pt x="60" y="133"/>
                  <a:pt x="61" y="134"/>
                  <a:pt x="66" y="133"/>
                </a:cubicBezTo>
                <a:cubicBezTo>
                  <a:pt x="69" y="130"/>
                  <a:pt x="78" y="139"/>
                  <a:pt x="78" y="139"/>
                </a:cubicBezTo>
                <a:cubicBezTo>
                  <a:pt x="83" y="137"/>
                  <a:pt x="83" y="128"/>
                  <a:pt x="84" y="123"/>
                </a:cubicBezTo>
                <a:cubicBezTo>
                  <a:pt x="86" y="117"/>
                  <a:pt x="93" y="115"/>
                  <a:pt x="98" y="114"/>
                </a:cubicBezTo>
                <a:cubicBezTo>
                  <a:pt x="101" y="112"/>
                  <a:pt x="105" y="111"/>
                  <a:pt x="108" y="109"/>
                </a:cubicBezTo>
                <a:cubicBezTo>
                  <a:pt x="109" y="108"/>
                  <a:pt x="111" y="106"/>
                  <a:pt x="111" y="106"/>
                </a:cubicBezTo>
                <a:cubicBezTo>
                  <a:pt x="110" y="102"/>
                  <a:pt x="108" y="99"/>
                  <a:pt x="107" y="94"/>
                </a:cubicBezTo>
                <a:cubicBezTo>
                  <a:pt x="108" y="91"/>
                  <a:pt x="113" y="86"/>
                  <a:pt x="113" y="86"/>
                </a:cubicBezTo>
                <a:cubicBezTo>
                  <a:pt x="115" y="74"/>
                  <a:pt x="112" y="72"/>
                  <a:pt x="122" y="67"/>
                </a:cubicBezTo>
                <a:cubicBezTo>
                  <a:pt x="121" y="66"/>
                  <a:pt x="119" y="64"/>
                  <a:pt x="119" y="64"/>
                </a:cubicBezTo>
                <a:cubicBezTo>
                  <a:pt x="120" y="58"/>
                  <a:pt x="123" y="55"/>
                  <a:pt x="125" y="50"/>
                </a:cubicBezTo>
                <a:cubicBezTo>
                  <a:pt x="124" y="41"/>
                  <a:pt x="123" y="39"/>
                  <a:pt x="126" y="31"/>
                </a:cubicBezTo>
                <a:lnTo>
                  <a:pt x="122" y="25"/>
                </a:lnTo>
                <a:cubicBezTo>
                  <a:pt x="122" y="25"/>
                  <a:pt x="121" y="24"/>
                  <a:pt x="121" y="24"/>
                </a:cubicBezTo>
                <a:cubicBezTo>
                  <a:pt x="122" y="21"/>
                  <a:pt x="119" y="15"/>
                  <a:pt x="119" y="15"/>
                </a:cubicBezTo>
                <a:cubicBezTo>
                  <a:pt x="121" y="13"/>
                  <a:pt x="118" y="10"/>
                  <a:pt x="120" y="7"/>
                </a:cubicBezTo>
                <a:cubicBezTo>
                  <a:pt x="118" y="0"/>
                  <a:pt x="112" y="8"/>
                  <a:pt x="108" y="10"/>
                </a:cubicBezTo>
                <a:cubicBezTo>
                  <a:pt x="106" y="8"/>
                  <a:pt x="105" y="12"/>
                  <a:pt x="103" y="13"/>
                </a:cubicBezTo>
                <a:cubicBezTo>
                  <a:pt x="100" y="14"/>
                  <a:pt x="95" y="16"/>
                  <a:pt x="95" y="16"/>
                </a:cubicBezTo>
                <a:cubicBezTo>
                  <a:pt x="93" y="15"/>
                  <a:pt x="92" y="14"/>
                  <a:pt x="90" y="13"/>
                </a:cubicBezTo>
                <a:cubicBezTo>
                  <a:pt x="87" y="16"/>
                  <a:pt x="79" y="15"/>
                  <a:pt x="74" y="16"/>
                </a:cubicBezTo>
                <a:cubicBezTo>
                  <a:pt x="73" y="17"/>
                  <a:pt x="70" y="20"/>
                  <a:pt x="70" y="20"/>
                </a:cubicBezTo>
                <a:cubicBezTo>
                  <a:pt x="67" y="28"/>
                  <a:pt x="57" y="28"/>
                  <a:pt x="51" y="33"/>
                </a:cubicBezTo>
                <a:cubicBezTo>
                  <a:pt x="44" y="38"/>
                  <a:pt x="37" y="44"/>
                  <a:pt x="31" y="50"/>
                </a:cubicBezTo>
                <a:cubicBezTo>
                  <a:pt x="29" y="52"/>
                  <a:pt x="21" y="57"/>
                  <a:pt x="21" y="60"/>
                </a:cubicBezTo>
              </a:path>
            </a:pathLst>
          </a:custGeom>
          <a:solidFill>
            <a:srgbClr val="66FFFF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51" name="Семеновский"/>
          <p:cNvSpPr>
            <a:spLocks/>
          </p:cNvSpPr>
          <p:nvPr/>
        </p:nvSpPr>
        <p:spPr bwMode="auto">
          <a:xfrm>
            <a:off x="2371725" y="2028825"/>
            <a:ext cx="1095375" cy="1533525"/>
          </a:xfrm>
          <a:custGeom>
            <a:avLst/>
            <a:gdLst>
              <a:gd name="T0" fmla="*/ 2147483647 w 115"/>
              <a:gd name="T1" fmla="*/ 2147483647 h 161"/>
              <a:gd name="T2" fmla="*/ 2147483647 w 115"/>
              <a:gd name="T3" fmla="*/ 2147483647 h 161"/>
              <a:gd name="T4" fmla="*/ 2147483647 w 115"/>
              <a:gd name="T5" fmla="*/ 2147483647 h 161"/>
              <a:gd name="T6" fmla="*/ 2147483647 w 115"/>
              <a:gd name="T7" fmla="*/ 2147483647 h 161"/>
              <a:gd name="T8" fmla="*/ 2147483647 w 115"/>
              <a:gd name="T9" fmla="*/ 2147483647 h 161"/>
              <a:gd name="T10" fmla="*/ 2147483647 w 115"/>
              <a:gd name="T11" fmla="*/ 2147483647 h 161"/>
              <a:gd name="T12" fmla="*/ 2147483647 w 115"/>
              <a:gd name="T13" fmla="*/ 2147483647 h 161"/>
              <a:gd name="T14" fmla="*/ 2147483647 w 115"/>
              <a:gd name="T15" fmla="*/ 2147483647 h 161"/>
              <a:gd name="T16" fmla="*/ 2147483647 w 115"/>
              <a:gd name="T17" fmla="*/ 2147483647 h 161"/>
              <a:gd name="T18" fmla="*/ 2147483647 w 115"/>
              <a:gd name="T19" fmla="*/ 2147483647 h 161"/>
              <a:gd name="T20" fmla="*/ 2147483647 w 115"/>
              <a:gd name="T21" fmla="*/ 2147483647 h 161"/>
              <a:gd name="T22" fmla="*/ 2147483647 w 115"/>
              <a:gd name="T23" fmla="*/ 2147483647 h 161"/>
              <a:gd name="T24" fmla="*/ 2147483647 w 115"/>
              <a:gd name="T25" fmla="*/ 2147483647 h 161"/>
              <a:gd name="T26" fmla="*/ 2147483647 w 115"/>
              <a:gd name="T27" fmla="*/ 2147483647 h 161"/>
              <a:gd name="T28" fmla="*/ 2147483647 w 115"/>
              <a:gd name="T29" fmla="*/ 2147483647 h 161"/>
              <a:gd name="T30" fmla="*/ 2147483647 w 115"/>
              <a:gd name="T31" fmla="*/ 2147483647 h 161"/>
              <a:gd name="T32" fmla="*/ 2147483647 w 115"/>
              <a:gd name="T33" fmla="*/ 2147483647 h 161"/>
              <a:gd name="T34" fmla="*/ 2147483647 w 115"/>
              <a:gd name="T35" fmla="*/ 2147483647 h 161"/>
              <a:gd name="T36" fmla="*/ 2147483647 w 115"/>
              <a:gd name="T37" fmla="*/ 2147483647 h 161"/>
              <a:gd name="T38" fmla="*/ 2147483647 w 115"/>
              <a:gd name="T39" fmla="*/ 2147483647 h 161"/>
              <a:gd name="T40" fmla="*/ 2147483647 w 115"/>
              <a:gd name="T41" fmla="*/ 2147483647 h 161"/>
              <a:gd name="T42" fmla="*/ 2147483647 w 115"/>
              <a:gd name="T43" fmla="*/ 2147483647 h 161"/>
              <a:gd name="T44" fmla="*/ 2147483647 w 115"/>
              <a:gd name="T45" fmla="*/ 2147483647 h 161"/>
              <a:gd name="T46" fmla="*/ 2147483647 w 115"/>
              <a:gd name="T47" fmla="*/ 2147483647 h 161"/>
              <a:gd name="T48" fmla="*/ 2147483647 w 115"/>
              <a:gd name="T49" fmla="*/ 2147483647 h 161"/>
              <a:gd name="T50" fmla="*/ 2147483647 w 115"/>
              <a:gd name="T51" fmla="*/ 2147483647 h 161"/>
              <a:gd name="T52" fmla="*/ 2147483647 w 115"/>
              <a:gd name="T53" fmla="*/ 2147483647 h 161"/>
              <a:gd name="T54" fmla="*/ 2147483647 w 115"/>
              <a:gd name="T55" fmla="*/ 2147483647 h 161"/>
              <a:gd name="T56" fmla="*/ 2147483647 w 115"/>
              <a:gd name="T57" fmla="*/ 2147483647 h 161"/>
              <a:gd name="T58" fmla="*/ 2147483647 w 115"/>
              <a:gd name="T59" fmla="*/ 2147483647 h 161"/>
              <a:gd name="T60" fmla="*/ 2147483647 w 115"/>
              <a:gd name="T61" fmla="*/ 2147483647 h 161"/>
              <a:gd name="T62" fmla="*/ 2147483647 w 115"/>
              <a:gd name="T63" fmla="*/ 2147483647 h 161"/>
              <a:gd name="T64" fmla="*/ 2147483647 w 115"/>
              <a:gd name="T65" fmla="*/ 2147483647 h 161"/>
              <a:gd name="T66" fmla="*/ 2147483647 w 115"/>
              <a:gd name="T67" fmla="*/ 2147483647 h 161"/>
              <a:gd name="T68" fmla="*/ 2147483647 w 115"/>
              <a:gd name="T69" fmla="*/ 2147483647 h 161"/>
              <a:gd name="T70" fmla="*/ 2147483647 w 115"/>
              <a:gd name="T71" fmla="*/ 2147483647 h 161"/>
              <a:gd name="T72" fmla="*/ 2147483647 w 115"/>
              <a:gd name="T73" fmla="*/ 2147483647 h 161"/>
              <a:gd name="T74" fmla="*/ 2147483647 w 115"/>
              <a:gd name="T75" fmla="*/ 2147483647 h 161"/>
              <a:gd name="T76" fmla="*/ 2147483647 w 115"/>
              <a:gd name="T77" fmla="*/ 2147483647 h 161"/>
              <a:gd name="T78" fmla="*/ 2147483647 w 115"/>
              <a:gd name="T79" fmla="*/ 2147483647 h 161"/>
              <a:gd name="T80" fmla="*/ 2147483647 w 115"/>
              <a:gd name="T81" fmla="*/ 2147483647 h 161"/>
              <a:gd name="T82" fmla="*/ 2147483647 w 115"/>
              <a:gd name="T83" fmla="*/ 2147483647 h 161"/>
              <a:gd name="T84" fmla="*/ 2147483647 w 115"/>
              <a:gd name="T85" fmla="*/ 2147483647 h 161"/>
              <a:gd name="T86" fmla="*/ 2147483647 w 115"/>
              <a:gd name="T87" fmla="*/ 2147483647 h 161"/>
              <a:gd name="T88" fmla="*/ 2147483647 w 115"/>
              <a:gd name="T89" fmla="*/ 2147483647 h 161"/>
              <a:gd name="T90" fmla="*/ 2147483647 w 115"/>
              <a:gd name="T91" fmla="*/ 2147483647 h 161"/>
              <a:gd name="T92" fmla="*/ 2147483647 w 115"/>
              <a:gd name="T93" fmla="*/ 2147483647 h 161"/>
              <a:gd name="T94" fmla="*/ 2147483647 w 115"/>
              <a:gd name="T95" fmla="*/ 2147483647 h 161"/>
              <a:gd name="T96" fmla="*/ 2147483647 w 115"/>
              <a:gd name="T97" fmla="*/ 2147483647 h 161"/>
              <a:gd name="T98" fmla="*/ 2147483647 w 115"/>
              <a:gd name="T99" fmla="*/ 2147483647 h 161"/>
              <a:gd name="T100" fmla="*/ 2147483647 w 115"/>
              <a:gd name="T101" fmla="*/ 2147483647 h 161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115"/>
              <a:gd name="T154" fmla="*/ 0 h 161"/>
              <a:gd name="T155" fmla="*/ 115 w 115"/>
              <a:gd name="T156" fmla="*/ 161 h 161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115" h="161">
                <a:moveTo>
                  <a:pt x="1" y="90"/>
                </a:moveTo>
                <a:cubicBezTo>
                  <a:pt x="4" y="91"/>
                  <a:pt x="5" y="92"/>
                  <a:pt x="2" y="94"/>
                </a:cubicBezTo>
                <a:cubicBezTo>
                  <a:pt x="0" y="98"/>
                  <a:pt x="1" y="99"/>
                  <a:pt x="5" y="100"/>
                </a:cubicBezTo>
                <a:cubicBezTo>
                  <a:pt x="6" y="102"/>
                  <a:pt x="10" y="104"/>
                  <a:pt x="10" y="104"/>
                </a:cubicBezTo>
                <a:cubicBezTo>
                  <a:pt x="12" y="107"/>
                  <a:pt x="13" y="111"/>
                  <a:pt x="16" y="113"/>
                </a:cubicBezTo>
                <a:cubicBezTo>
                  <a:pt x="19" y="119"/>
                  <a:pt x="16" y="121"/>
                  <a:pt x="23" y="123"/>
                </a:cubicBezTo>
                <a:cubicBezTo>
                  <a:pt x="22" y="127"/>
                  <a:pt x="20" y="133"/>
                  <a:pt x="16" y="135"/>
                </a:cubicBezTo>
                <a:cubicBezTo>
                  <a:pt x="19" y="145"/>
                  <a:pt x="22" y="151"/>
                  <a:pt x="31" y="156"/>
                </a:cubicBezTo>
                <a:cubicBezTo>
                  <a:pt x="37" y="153"/>
                  <a:pt x="34" y="154"/>
                  <a:pt x="40" y="155"/>
                </a:cubicBezTo>
                <a:cubicBezTo>
                  <a:pt x="43" y="157"/>
                  <a:pt x="43" y="158"/>
                  <a:pt x="47" y="160"/>
                </a:cubicBezTo>
                <a:cubicBezTo>
                  <a:pt x="48" y="160"/>
                  <a:pt x="49" y="161"/>
                  <a:pt x="49" y="161"/>
                </a:cubicBezTo>
                <a:cubicBezTo>
                  <a:pt x="53" y="159"/>
                  <a:pt x="56" y="159"/>
                  <a:pt x="61" y="160"/>
                </a:cubicBezTo>
                <a:cubicBezTo>
                  <a:pt x="69" y="157"/>
                  <a:pt x="86" y="159"/>
                  <a:pt x="94" y="159"/>
                </a:cubicBezTo>
                <a:cubicBezTo>
                  <a:pt x="102" y="155"/>
                  <a:pt x="100" y="156"/>
                  <a:pt x="111" y="155"/>
                </a:cubicBezTo>
                <a:cubicBezTo>
                  <a:pt x="115" y="153"/>
                  <a:pt x="112" y="150"/>
                  <a:pt x="109" y="149"/>
                </a:cubicBezTo>
                <a:cubicBezTo>
                  <a:pt x="108" y="147"/>
                  <a:pt x="104" y="145"/>
                  <a:pt x="104" y="145"/>
                </a:cubicBezTo>
                <a:cubicBezTo>
                  <a:pt x="103" y="143"/>
                  <a:pt x="99" y="141"/>
                  <a:pt x="99" y="141"/>
                </a:cubicBezTo>
                <a:cubicBezTo>
                  <a:pt x="98" y="139"/>
                  <a:pt x="96" y="138"/>
                  <a:pt x="95" y="136"/>
                </a:cubicBezTo>
                <a:cubicBezTo>
                  <a:pt x="98" y="134"/>
                  <a:pt x="99" y="131"/>
                  <a:pt x="100" y="128"/>
                </a:cubicBezTo>
                <a:cubicBezTo>
                  <a:pt x="99" y="125"/>
                  <a:pt x="102" y="119"/>
                  <a:pt x="102" y="119"/>
                </a:cubicBezTo>
                <a:cubicBezTo>
                  <a:pt x="100" y="115"/>
                  <a:pt x="98" y="116"/>
                  <a:pt x="94" y="117"/>
                </a:cubicBezTo>
                <a:cubicBezTo>
                  <a:pt x="89" y="116"/>
                  <a:pt x="82" y="114"/>
                  <a:pt x="89" y="109"/>
                </a:cubicBezTo>
                <a:cubicBezTo>
                  <a:pt x="92" y="107"/>
                  <a:pt x="98" y="104"/>
                  <a:pt x="101" y="102"/>
                </a:cubicBezTo>
                <a:cubicBezTo>
                  <a:pt x="102" y="101"/>
                  <a:pt x="105" y="100"/>
                  <a:pt x="105" y="100"/>
                </a:cubicBezTo>
                <a:cubicBezTo>
                  <a:pt x="107" y="96"/>
                  <a:pt x="109" y="93"/>
                  <a:pt x="104" y="91"/>
                </a:cubicBezTo>
                <a:cubicBezTo>
                  <a:pt x="102" y="86"/>
                  <a:pt x="103" y="88"/>
                  <a:pt x="100" y="86"/>
                </a:cubicBezTo>
                <a:cubicBezTo>
                  <a:pt x="99" y="85"/>
                  <a:pt x="99" y="83"/>
                  <a:pt x="97" y="83"/>
                </a:cubicBezTo>
                <a:cubicBezTo>
                  <a:pt x="96" y="83"/>
                  <a:pt x="93" y="85"/>
                  <a:pt x="93" y="85"/>
                </a:cubicBezTo>
                <a:cubicBezTo>
                  <a:pt x="88" y="83"/>
                  <a:pt x="88" y="84"/>
                  <a:pt x="90" y="81"/>
                </a:cubicBezTo>
                <a:cubicBezTo>
                  <a:pt x="89" y="76"/>
                  <a:pt x="88" y="74"/>
                  <a:pt x="90" y="69"/>
                </a:cubicBezTo>
                <a:cubicBezTo>
                  <a:pt x="92" y="56"/>
                  <a:pt x="83" y="54"/>
                  <a:pt x="72" y="51"/>
                </a:cubicBezTo>
                <a:cubicBezTo>
                  <a:pt x="71" y="48"/>
                  <a:pt x="64" y="46"/>
                  <a:pt x="64" y="46"/>
                </a:cubicBezTo>
                <a:cubicBezTo>
                  <a:pt x="63" y="43"/>
                  <a:pt x="71" y="40"/>
                  <a:pt x="71" y="40"/>
                </a:cubicBezTo>
                <a:cubicBezTo>
                  <a:pt x="71" y="40"/>
                  <a:pt x="70" y="35"/>
                  <a:pt x="69" y="34"/>
                </a:cubicBezTo>
                <a:cubicBezTo>
                  <a:pt x="68" y="33"/>
                  <a:pt x="65" y="32"/>
                  <a:pt x="65" y="32"/>
                </a:cubicBezTo>
                <a:cubicBezTo>
                  <a:pt x="64" y="25"/>
                  <a:pt x="65" y="20"/>
                  <a:pt x="59" y="17"/>
                </a:cubicBezTo>
                <a:cubicBezTo>
                  <a:pt x="57" y="13"/>
                  <a:pt x="57" y="7"/>
                  <a:pt x="53" y="5"/>
                </a:cubicBezTo>
                <a:cubicBezTo>
                  <a:pt x="50" y="0"/>
                  <a:pt x="51" y="0"/>
                  <a:pt x="39" y="4"/>
                </a:cubicBezTo>
                <a:cubicBezTo>
                  <a:pt x="38" y="4"/>
                  <a:pt x="37" y="8"/>
                  <a:pt x="37" y="8"/>
                </a:cubicBezTo>
                <a:cubicBezTo>
                  <a:pt x="38" y="13"/>
                  <a:pt x="38" y="15"/>
                  <a:pt x="36" y="19"/>
                </a:cubicBezTo>
                <a:cubicBezTo>
                  <a:pt x="37" y="25"/>
                  <a:pt x="38" y="31"/>
                  <a:pt x="32" y="33"/>
                </a:cubicBezTo>
                <a:cubicBezTo>
                  <a:pt x="28" y="40"/>
                  <a:pt x="28" y="41"/>
                  <a:pt x="20" y="44"/>
                </a:cubicBezTo>
                <a:cubicBezTo>
                  <a:pt x="21" y="47"/>
                  <a:pt x="25" y="51"/>
                  <a:pt x="25" y="51"/>
                </a:cubicBezTo>
                <a:cubicBezTo>
                  <a:pt x="24" y="53"/>
                  <a:pt x="20" y="56"/>
                  <a:pt x="20" y="56"/>
                </a:cubicBezTo>
                <a:cubicBezTo>
                  <a:pt x="21" y="59"/>
                  <a:pt x="23" y="62"/>
                  <a:pt x="26" y="63"/>
                </a:cubicBezTo>
                <a:cubicBezTo>
                  <a:pt x="24" y="66"/>
                  <a:pt x="22" y="67"/>
                  <a:pt x="19" y="68"/>
                </a:cubicBezTo>
                <a:cubicBezTo>
                  <a:pt x="18" y="68"/>
                  <a:pt x="17" y="69"/>
                  <a:pt x="17" y="69"/>
                </a:cubicBezTo>
                <a:cubicBezTo>
                  <a:pt x="15" y="74"/>
                  <a:pt x="16" y="72"/>
                  <a:pt x="13" y="74"/>
                </a:cubicBezTo>
                <a:cubicBezTo>
                  <a:pt x="11" y="79"/>
                  <a:pt x="12" y="77"/>
                  <a:pt x="9" y="79"/>
                </a:cubicBezTo>
                <a:cubicBezTo>
                  <a:pt x="8" y="81"/>
                  <a:pt x="4" y="83"/>
                  <a:pt x="4" y="83"/>
                </a:cubicBezTo>
                <a:cubicBezTo>
                  <a:pt x="3" y="85"/>
                  <a:pt x="1" y="88"/>
                  <a:pt x="1" y="90"/>
                </a:cubicBezTo>
                <a:close/>
              </a:path>
            </a:pathLst>
          </a:custGeom>
          <a:solidFill>
            <a:srgbClr val="66FFFF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52" name="Городецкий"/>
          <p:cNvSpPr>
            <a:spLocks/>
          </p:cNvSpPr>
          <p:nvPr/>
        </p:nvSpPr>
        <p:spPr bwMode="auto">
          <a:xfrm>
            <a:off x="1752600" y="2676525"/>
            <a:ext cx="571500" cy="1095375"/>
          </a:xfrm>
          <a:custGeom>
            <a:avLst/>
            <a:gdLst>
              <a:gd name="T0" fmla="*/ 0 w 60"/>
              <a:gd name="T1" fmla="*/ 2147483647 h 115"/>
              <a:gd name="T2" fmla="*/ 2147483647 w 60"/>
              <a:gd name="T3" fmla="*/ 2147483647 h 115"/>
              <a:gd name="T4" fmla="*/ 2147483647 w 60"/>
              <a:gd name="T5" fmla="*/ 2147483647 h 115"/>
              <a:gd name="T6" fmla="*/ 2147483647 w 60"/>
              <a:gd name="T7" fmla="*/ 2147483647 h 115"/>
              <a:gd name="T8" fmla="*/ 2147483647 w 60"/>
              <a:gd name="T9" fmla="*/ 2147483647 h 115"/>
              <a:gd name="T10" fmla="*/ 2147483647 w 60"/>
              <a:gd name="T11" fmla="*/ 2147483647 h 115"/>
              <a:gd name="T12" fmla="*/ 2147483647 w 60"/>
              <a:gd name="T13" fmla="*/ 2147483647 h 115"/>
              <a:gd name="T14" fmla="*/ 2147483647 w 60"/>
              <a:gd name="T15" fmla="*/ 2147483647 h 115"/>
              <a:gd name="T16" fmla="*/ 2147483647 w 60"/>
              <a:gd name="T17" fmla="*/ 2147483647 h 115"/>
              <a:gd name="T18" fmla="*/ 2147483647 w 60"/>
              <a:gd name="T19" fmla="*/ 2147483647 h 115"/>
              <a:gd name="T20" fmla="*/ 2147483647 w 60"/>
              <a:gd name="T21" fmla="*/ 2147483647 h 115"/>
              <a:gd name="T22" fmla="*/ 2147483647 w 60"/>
              <a:gd name="T23" fmla="*/ 2147483647 h 115"/>
              <a:gd name="T24" fmla="*/ 2147483647 w 60"/>
              <a:gd name="T25" fmla="*/ 2147483647 h 115"/>
              <a:gd name="T26" fmla="*/ 2147483647 w 60"/>
              <a:gd name="T27" fmla="*/ 2147483647 h 115"/>
              <a:gd name="T28" fmla="*/ 2147483647 w 60"/>
              <a:gd name="T29" fmla="*/ 2147483647 h 115"/>
              <a:gd name="T30" fmla="*/ 2147483647 w 60"/>
              <a:gd name="T31" fmla="*/ 2147483647 h 115"/>
              <a:gd name="T32" fmla="*/ 2147483647 w 60"/>
              <a:gd name="T33" fmla="*/ 2147483647 h 115"/>
              <a:gd name="T34" fmla="*/ 2147483647 w 60"/>
              <a:gd name="T35" fmla="*/ 2147483647 h 115"/>
              <a:gd name="T36" fmla="*/ 2147483647 w 60"/>
              <a:gd name="T37" fmla="*/ 2147483647 h 115"/>
              <a:gd name="T38" fmla="*/ 2147483647 w 60"/>
              <a:gd name="T39" fmla="*/ 2147483647 h 115"/>
              <a:gd name="T40" fmla="*/ 2147483647 w 60"/>
              <a:gd name="T41" fmla="*/ 2147483647 h 115"/>
              <a:gd name="T42" fmla="*/ 2147483647 w 60"/>
              <a:gd name="T43" fmla="*/ 2147483647 h 115"/>
              <a:gd name="T44" fmla="*/ 2147483647 w 60"/>
              <a:gd name="T45" fmla="*/ 2147483647 h 115"/>
              <a:gd name="T46" fmla="*/ 2147483647 w 60"/>
              <a:gd name="T47" fmla="*/ 2147483647 h 115"/>
              <a:gd name="T48" fmla="*/ 2147483647 w 60"/>
              <a:gd name="T49" fmla="*/ 2147483647 h 115"/>
              <a:gd name="T50" fmla="*/ 2147483647 w 60"/>
              <a:gd name="T51" fmla="*/ 2147483647 h 115"/>
              <a:gd name="T52" fmla="*/ 2147483647 w 60"/>
              <a:gd name="T53" fmla="*/ 2147483647 h 115"/>
              <a:gd name="T54" fmla="*/ 2147483647 w 60"/>
              <a:gd name="T55" fmla="*/ 2147483647 h 115"/>
              <a:gd name="T56" fmla="*/ 2147483647 w 60"/>
              <a:gd name="T57" fmla="*/ 2147483647 h 115"/>
              <a:gd name="T58" fmla="*/ 2147483647 w 60"/>
              <a:gd name="T59" fmla="*/ 2147483647 h 115"/>
              <a:gd name="T60" fmla="*/ 2147483647 w 60"/>
              <a:gd name="T61" fmla="*/ 2147483647 h 115"/>
              <a:gd name="T62" fmla="*/ 2147483647 w 60"/>
              <a:gd name="T63" fmla="*/ 2147483647 h 115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60"/>
              <a:gd name="T97" fmla="*/ 0 h 115"/>
              <a:gd name="T98" fmla="*/ 60 w 60"/>
              <a:gd name="T99" fmla="*/ 115 h 115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60" h="115">
                <a:moveTo>
                  <a:pt x="0" y="29"/>
                </a:moveTo>
                <a:cubicBezTo>
                  <a:pt x="1" y="31"/>
                  <a:pt x="3" y="35"/>
                  <a:pt x="3" y="35"/>
                </a:cubicBezTo>
                <a:cubicBezTo>
                  <a:pt x="4" y="39"/>
                  <a:pt x="4" y="42"/>
                  <a:pt x="6" y="45"/>
                </a:cubicBezTo>
                <a:cubicBezTo>
                  <a:pt x="3" y="53"/>
                  <a:pt x="2" y="66"/>
                  <a:pt x="10" y="70"/>
                </a:cubicBezTo>
                <a:cubicBezTo>
                  <a:pt x="12" y="74"/>
                  <a:pt x="14" y="81"/>
                  <a:pt x="18" y="83"/>
                </a:cubicBezTo>
                <a:cubicBezTo>
                  <a:pt x="20" y="88"/>
                  <a:pt x="19" y="86"/>
                  <a:pt x="22" y="88"/>
                </a:cubicBezTo>
                <a:cubicBezTo>
                  <a:pt x="24" y="93"/>
                  <a:pt x="23" y="91"/>
                  <a:pt x="26" y="93"/>
                </a:cubicBezTo>
                <a:cubicBezTo>
                  <a:pt x="28" y="98"/>
                  <a:pt x="27" y="96"/>
                  <a:pt x="30" y="98"/>
                </a:cubicBezTo>
                <a:cubicBezTo>
                  <a:pt x="32" y="102"/>
                  <a:pt x="34" y="107"/>
                  <a:pt x="38" y="109"/>
                </a:cubicBezTo>
                <a:cubicBezTo>
                  <a:pt x="40" y="114"/>
                  <a:pt x="39" y="112"/>
                  <a:pt x="42" y="114"/>
                </a:cubicBezTo>
                <a:cubicBezTo>
                  <a:pt x="46" y="113"/>
                  <a:pt x="48" y="113"/>
                  <a:pt x="51" y="115"/>
                </a:cubicBezTo>
                <a:cubicBezTo>
                  <a:pt x="52" y="113"/>
                  <a:pt x="56" y="110"/>
                  <a:pt x="56" y="110"/>
                </a:cubicBezTo>
                <a:cubicBezTo>
                  <a:pt x="57" y="107"/>
                  <a:pt x="57" y="105"/>
                  <a:pt x="60" y="104"/>
                </a:cubicBezTo>
                <a:cubicBezTo>
                  <a:pt x="59" y="100"/>
                  <a:pt x="60" y="96"/>
                  <a:pt x="56" y="94"/>
                </a:cubicBezTo>
                <a:cubicBezTo>
                  <a:pt x="54" y="93"/>
                  <a:pt x="50" y="91"/>
                  <a:pt x="50" y="91"/>
                </a:cubicBezTo>
                <a:cubicBezTo>
                  <a:pt x="48" y="88"/>
                  <a:pt x="46" y="83"/>
                  <a:pt x="44" y="80"/>
                </a:cubicBezTo>
                <a:cubicBezTo>
                  <a:pt x="43" y="78"/>
                  <a:pt x="40" y="74"/>
                  <a:pt x="40" y="74"/>
                </a:cubicBezTo>
                <a:cubicBezTo>
                  <a:pt x="42" y="69"/>
                  <a:pt x="41" y="71"/>
                  <a:pt x="44" y="69"/>
                </a:cubicBezTo>
                <a:cubicBezTo>
                  <a:pt x="46" y="66"/>
                  <a:pt x="47" y="61"/>
                  <a:pt x="50" y="59"/>
                </a:cubicBezTo>
                <a:cubicBezTo>
                  <a:pt x="52" y="55"/>
                  <a:pt x="51" y="47"/>
                  <a:pt x="46" y="45"/>
                </a:cubicBezTo>
                <a:cubicBezTo>
                  <a:pt x="47" y="40"/>
                  <a:pt x="46" y="37"/>
                  <a:pt x="50" y="35"/>
                </a:cubicBezTo>
                <a:cubicBezTo>
                  <a:pt x="49" y="33"/>
                  <a:pt x="45" y="31"/>
                  <a:pt x="45" y="31"/>
                </a:cubicBezTo>
                <a:cubicBezTo>
                  <a:pt x="45" y="30"/>
                  <a:pt x="45" y="29"/>
                  <a:pt x="44" y="29"/>
                </a:cubicBezTo>
                <a:cubicBezTo>
                  <a:pt x="43" y="28"/>
                  <a:pt x="42" y="29"/>
                  <a:pt x="41" y="28"/>
                </a:cubicBezTo>
                <a:cubicBezTo>
                  <a:pt x="39" y="25"/>
                  <a:pt x="40" y="21"/>
                  <a:pt x="38" y="18"/>
                </a:cubicBezTo>
                <a:cubicBezTo>
                  <a:pt x="37" y="16"/>
                  <a:pt x="35" y="12"/>
                  <a:pt x="35" y="12"/>
                </a:cubicBezTo>
                <a:cubicBezTo>
                  <a:pt x="35" y="8"/>
                  <a:pt x="35" y="5"/>
                  <a:pt x="34" y="1"/>
                </a:cubicBezTo>
                <a:cubicBezTo>
                  <a:pt x="34" y="0"/>
                  <a:pt x="33" y="3"/>
                  <a:pt x="33" y="4"/>
                </a:cubicBezTo>
                <a:cubicBezTo>
                  <a:pt x="32" y="6"/>
                  <a:pt x="31" y="9"/>
                  <a:pt x="30" y="11"/>
                </a:cubicBezTo>
                <a:cubicBezTo>
                  <a:pt x="28" y="16"/>
                  <a:pt x="28" y="17"/>
                  <a:pt x="23" y="20"/>
                </a:cubicBezTo>
                <a:cubicBezTo>
                  <a:pt x="21" y="21"/>
                  <a:pt x="17" y="23"/>
                  <a:pt x="17" y="23"/>
                </a:cubicBezTo>
                <a:cubicBezTo>
                  <a:pt x="15" y="27"/>
                  <a:pt x="1" y="31"/>
                  <a:pt x="1" y="32"/>
                </a:cubicBezTo>
              </a:path>
            </a:pathLst>
          </a:custGeom>
          <a:solidFill>
            <a:srgbClr val="FF99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53" name="Чкаловский"/>
          <p:cNvSpPr>
            <a:spLocks/>
          </p:cNvSpPr>
          <p:nvPr/>
        </p:nvSpPr>
        <p:spPr bwMode="auto">
          <a:xfrm>
            <a:off x="1228725" y="2952750"/>
            <a:ext cx="466725" cy="657225"/>
          </a:xfrm>
          <a:custGeom>
            <a:avLst/>
            <a:gdLst>
              <a:gd name="T0" fmla="*/ 2147483647 w 49"/>
              <a:gd name="T1" fmla="*/ 0 h 69"/>
              <a:gd name="T2" fmla="*/ 2147483647 w 49"/>
              <a:gd name="T3" fmla="*/ 2147483647 h 69"/>
              <a:gd name="T4" fmla="*/ 2147483647 w 49"/>
              <a:gd name="T5" fmla="*/ 2147483647 h 69"/>
              <a:gd name="T6" fmla="*/ 2147483647 w 49"/>
              <a:gd name="T7" fmla="*/ 2147483647 h 69"/>
              <a:gd name="T8" fmla="*/ 2147483647 w 49"/>
              <a:gd name="T9" fmla="*/ 2147483647 h 69"/>
              <a:gd name="T10" fmla="*/ 0 w 49"/>
              <a:gd name="T11" fmla="*/ 2147483647 h 69"/>
              <a:gd name="T12" fmla="*/ 2147483647 w 49"/>
              <a:gd name="T13" fmla="*/ 2147483647 h 69"/>
              <a:gd name="T14" fmla="*/ 2147483647 w 49"/>
              <a:gd name="T15" fmla="*/ 2147483647 h 69"/>
              <a:gd name="T16" fmla="*/ 2147483647 w 49"/>
              <a:gd name="T17" fmla="*/ 2147483647 h 69"/>
              <a:gd name="T18" fmla="*/ 2147483647 w 49"/>
              <a:gd name="T19" fmla="*/ 2147483647 h 69"/>
              <a:gd name="T20" fmla="*/ 2147483647 w 49"/>
              <a:gd name="T21" fmla="*/ 2147483647 h 69"/>
              <a:gd name="T22" fmla="*/ 2147483647 w 49"/>
              <a:gd name="T23" fmla="*/ 2147483647 h 69"/>
              <a:gd name="T24" fmla="*/ 2147483647 w 49"/>
              <a:gd name="T25" fmla="*/ 2147483647 h 69"/>
              <a:gd name="T26" fmla="*/ 2147483647 w 49"/>
              <a:gd name="T27" fmla="*/ 2147483647 h 69"/>
              <a:gd name="T28" fmla="*/ 2147483647 w 49"/>
              <a:gd name="T29" fmla="*/ 2147483647 h 69"/>
              <a:gd name="T30" fmla="*/ 2147483647 w 49"/>
              <a:gd name="T31" fmla="*/ 2147483647 h 69"/>
              <a:gd name="T32" fmla="*/ 2147483647 w 49"/>
              <a:gd name="T33" fmla="*/ 2147483647 h 69"/>
              <a:gd name="T34" fmla="*/ 2147483647 w 49"/>
              <a:gd name="T35" fmla="*/ 0 h 69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9"/>
              <a:gd name="T55" fmla="*/ 0 h 69"/>
              <a:gd name="T56" fmla="*/ 49 w 49"/>
              <a:gd name="T57" fmla="*/ 69 h 69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9" h="69">
                <a:moveTo>
                  <a:pt x="42" y="0"/>
                </a:moveTo>
                <a:cubicBezTo>
                  <a:pt x="38" y="2"/>
                  <a:pt x="38" y="3"/>
                  <a:pt x="35" y="5"/>
                </a:cubicBezTo>
                <a:cubicBezTo>
                  <a:pt x="32" y="10"/>
                  <a:pt x="28" y="8"/>
                  <a:pt x="23" y="6"/>
                </a:cubicBezTo>
                <a:cubicBezTo>
                  <a:pt x="16" y="10"/>
                  <a:pt x="15" y="11"/>
                  <a:pt x="6" y="12"/>
                </a:cubicBezTo>
                <a:cubicBezTo>
                  <a:pt x="1" y="14"/>
                  <a:pt x="0" y="14"/>
                  <a:pt x="3" y="20"/>
                </a:cubicBezTo>
                <a:cubicBezTo>
                  <a:pt x="2" y="23"/>
                  <a:pt x="0" y="30"/>
                  <a:pt x="0" y="30"/>
                </a:cubicBezTo>
                <a:cubicBezTo>
                  <a:pt x="2" y="40"/>
                  <a:pt x="4" y="38"/>
                  <a:pt x="13" y="41"/>
                </a:cubicBezTo>
                <a:cubicBezTo>
                  <a:pt x="14" y="43"/>
                  <a:pt x="11" y="49"/>
                  <a:pt x="11" y="49"/>
                </a:cubicBezTo>
                <a:cubicBezTo>
                  <a:pt x="10" y="54"/>
                  <a:pt x="8" y="57"/>
                  <a:pt x="10" y="62"/>
                </a:cubicBezTo>
                <a:cubicBezTo>
                  <a:pt x="11" y="64"/>
                  <a:pt x="15" y="66"/>
                  <a:pt x="15" y="66"/>
                </a:cubicBezTo>
                <a:cubicBezTo>
                  <a:pt x="16" y="67"/>
                  <a:pt x="16" y="69"/>
                  <a:pt x="18" y="69"/>
                </a:cubicBezTo>
                <a:cubicBezTo>
                  <a:pt x="19" y="69"/>
                  <a:pt x="22" y="67"/>
                  <a:pt x="22" y="67"/>
                </a:cubicBezTo>
                <a:cubicBezTo>
                  <a:pt x="24" y="63"/>
                  <a:pt x="26" y="64"/>
                  <a:pt x="31" y="63"/>
                </a:cubicBezTo>
                <a:cubicBezTo>
                  <a:pt x="34" y="57"/>
                  <a:pt x="36" y="58"/>
                  <a:pt x="43" y="56"/>
                </a:cubicBezTo>
                <a:cubicBezTo>
                  <a:pt x="46" y="53"/>
                  <a:pt x="48" y="48"/>
                  <a:pt x="49" y="44"/>
                </a:cubicBezTo>
                <a:cubicBezTo>
                  <a:pt x="48" y="36"/>
                  <a:pt x="47" y="28"/>
                  <a:pt x="45" y="21"/>
                </a:cubicBezTo>
                <a:cubicBezTo>
                  <a:pt x="45" y="15"/>
                  <a:pt x="45" y="9"/>
                  <a:pt x="44" y="3"/>
                </a:cubicBezTo>
                <a:cubicBezTo>
                  <a:pt x="44" y="1"/>
                  <a:pt x="40" y="0"/>
                  <a:pt x="42" y="0"/>
                </a:cubicBezTo>
                <a:close/>
              </a:path>
            </a:pathLst>
          </a:custGeom>
          <a:solidFill>
            <a:srgbClr val="66FFFF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54" name="Борский"/>
          <p:cNvSpPr>
            <a:spLocks/>
          </p:cNvSpPr>
          <p:nvPr/>
        </p:nvSpPr>
        <p:spPr bwMode="auto">
          <a:xfrm>
            <a:off x="2133600" y="2895600"/>
            <a:ext cx="1466850" cy="1533525"/>
          </a:xfrm>
          <a:custGeom>
            <a:avLst/>
            <a:gdLst>
              <a:gd name="T0" fmla="*/ 2147483647 w 154"/>
              <a:gd name="T1" fmla="*/ 2147483647 h 161"/>
              <a:gd name="T2" fmla="*/ 2147483647 w 154"/>
              <a:gd name="T3" fmla="*/ 2147483647 h 161"/>
              <a:gd name="T4" fmla="*/ 2147483647 w 154"/>
              <a:gd name="T5" fmla="*/ 2147483647 h 161"/>
              <a:gd name="T6" fmla="*/ 2147483647 w 154"/>
              <a:gd name="T7" fmla="*/ 2147483647 h 161"/>
              <a:gd name="T8" fmla="*/ 2147483647 w 154"/>
              <a:gd name="T9" fmla="*/ 2147483647 h 161"/>
              <a:gd name="T10" fmla="*/ 2147483647 w 154"/>
              <a:gd name="T11" fmla="*/ 2147483647 h 161"/>
              <a:gd name="T12" fmla="*/ 2147483647 w 154"/>
              <a:gd name="T13" fmla="*/ 2147483647 h 161"/>
              <a:gd name="T14" fmla="*/ 2147483647 w 154"/>
              <a:gd name="T15" fmla="*/ 2147483647 h 161"/>
              <a:gd name="T16" fmla="*/ 2147483647 w 154"/>
              <a:gd name="T17" fmla="*/ 2147483647 h 161"/>
              <a:gd name="T18" fmla="*/ 2147483647 w 154"/>
              <a:gd name="T19" fmla="*/ 2147483647 h 161"/>
              <a:gd name="T20" fmla="*/ 2147483647 w 154"/>
              <a:gd name="T21" fmla="*/ 2147483647 h 161"/>
              <a:gd name="T22" fmla="*/ 2147483647 w 154"/>
              <a:gd name="T23" fmla="*/ 2147483647 h 161"/>
              <a:gd name="T24" fmla="*/ 2147483647 w 154"/>
              <a:gd name="T25" fmla="*/ 2147483647 h 161"/>
              <a:gd name="T26" fmla="*/ 2147483647 w 154"/>
              <a:gd name="T27" fmla="*/ 2147483647 h 161"/>
              <a:gd name="T28" fmla="*/ 2147483647 w 154"/>
              <a:gd name="T29" fmla="*/ 2147483647 h 161"/>
              <a:gd name="T30" fmla="*/ 2147483647 w 154"/>
              <a:gd name="T31" fmla="*/ 2147483647 h 161"/>
              <a:gd name="T32" fmla="*/ 2147483647 w 154"/>
              <a:gd name="T33" fmla="*/ 2147483647 h 161"/>
              <a:gd name="T34" fmla="*/ 2147483647 w 154"/>
              <a:gd name="T35" fmla="*/ 2147483647 h 161"/>
              <a:gd name="T36" fmla="*/ 2147483647 w 154"/>
              <a:gd name="T37" fmla="*/ 2147483647 h 161"/>
              <a:gd name="T38" fmla="*/ 2147483647 w 154"/>
              <a:gd name="T39" fmla="*/ 2147483647 h 161"/>
              <a:gd name="T40" fmla="*/ 2147483647 w 154"/>
              <a:gd name="T41" fmla="*/ 2147483647 h 161"/>
              <a:gd name="T42" fmla="*/ 2147483647 w 154"/>
              <a:gd name="T43" fmla="*/ 2147483647 h 161"/>
              <a:gd name="T44" fmla="*/ 2147483647 w 154"/>
              <a:gd name="T45" fmla="*/ 2147483647 h 161"/>
              <a:gd name="T46" fmla="*/ 2147483647 w 154"/>
              <a:gd name="T47" fmla="*/ 2147483647 h 161"/>
              <a:gd name="T48" fmla="*/ 2147483647 w 154"/>
              <a:gd name="T49" fmla="*/ 2147483647 h 161"/>
              <a:gd name="T50" fmla="*/ 2147483647 w 154"/>
              <a:gd name="T51" fmla="*/ 2147483647 h 161"/>
              <a:gd name="T52" fmla="*/ 2147483647 w 154"/>
              <a:gd name="T53" fmla="*/ 2147483647 h 161"/>
              <a:gd name="T54" fmla="*/ 2147483647 w 154"/>
              <a:gd name="T55" fmla="*/ 2147483647 h 161"/>
              <a:gd name="T56" fmla="*/ 2147483647 w 154"/>
              <a:gd name="T57" fmla="*/ 2147483647 h 161"/>
              <a:gd name="T58" fmla="*/ 2147483647 w 154"/>
              <a:gd name="T59" fmla="*/ 2147483647 h 161"/>
              <a:gd name="T60" fmla="*/ 2147483647 w 154"/>
              <a:gd name="T61" fmla="*/ 0 h 161"/>
              <a:gd name="T62" fmla="*/ 2147483647 w 154"/>
              <a:gd name="T63" fmla="*/ 2147483647 h 161"/>
              <a:gd name="T64" fmla="*/ 2147483647 w 154"/>
              <a:gd name="T65" fmla="*/ 2147483647 h 161"/>
              <a:gd name="T66" fmla="*/ 2147483647 w 154"/>
              <a:gd name="T67" fmla="*/ 2147483647 h 161"/>
              <a:gd name="T68" fmla="*/ 2147483647 w 154"/>
              <a:gd name="T69" fmla="*/ 2147483647 h 161"/>
              <a:gd name="T70" fmla="*/ 2147483647 w 154"/>
              <a:gd name="T71" fmla="*/ 2147483647 h 161"/>
              <a:gd name="T72" fmla="*/ 2147483647 w 154"/>
              <a:gd name="T73" fmla="*/ 2147483647 h 161"/>
              <a:gd name="T74" fmla="*/ 0 w 154"/>
              <a:gd name="T75" fmla="*/ 2147483647 h 161"/>
              <a:gd name="T76" fmla="*/ 2147483647 w 154"/>
              <a:gd name="T77" fmla="*/ 2147483647 h 161"/>
              <a:gd name="T78" fmla="*/ 2147483647 w 154"/>
              <a:gd name="T79" fmla="*/ 2147483647 h 161"/>
              <a:gd name="T80" fmla="*/ 2147483647 w 154"/>
              <a:gd name="T81" fmla="*/ 2147483647 h 161"/>
              <a:gd name="T82" fmla="*/ 2147483647 w 154"/>
              <a:gd name="T83" fmla="*/ 2147483647 h 161"/>
              <a:gd name="T84" fmla="*/ 2147483647 w 154"/>
              <a:gd name="T85" fmla="*/ 2147483647 h 161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54"/>
              <a:gd name="T130" fmla="*/ 0 h 161"/>
              <a:gd name="T131" fmla="*/ 154 w 154"/>
              <a:gd name="T132" fmla="*/ 161 h 161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54" h="161">
                <a:moveTo>
                  <a:pt x="9" y="92"/>
                </a:moveTo>
                <a:cubicBezTo>
                  <a:pt x="11" y="95"/>
                  <a:pt x="15" y="100"/>
                  <a:pt x="18" y="103"/>
                </a:cubicBezTo>
                <a:cubicBezTo>
                  <a:pt x="19" y="104"/>
                  <a:pt x="20" y="109"/>
                  <a:pt x="22" y="109"/>
                </a:cubicBezTo>
                <a:cubicBezTo>
                  <a:pt x="26" y="110"/>
                  <a:pt x="31" y="110"/>
                  <a:pt x="35" y="110"/>
                </a:cubicBezTo>
                <a:cubicBezTo>
                  <a:pt x="40" y="115"/>
                  <a:pt x="43" y="122"/>
                  <a:pt x="48" y="127"/>
                </a:cubicBezTo>
                <a:cubicBezTo>
                  <a:pt x="51" y="137"/>
                  <a:pt x="52" y="138"/>
                  <a:pt x="63" y="140"/>
                </a:cubicBezTo>
                <a:cubicBezTo>
                  <a:pt x="73" y="150"/>
                  <a:pt x="83" y="158"/>
                  <a:pt x="97" y="161"/>
                </a:cubicBezTo>
                <a:cubicBezTo>
                  <a:pt x="103" y="160"/>
                  <a:pt x="108" y="157"/>
                  <a:pt x="114" y="155"/>
                </a:cubicBezTo>
                <a:cubicBezTo>
                  <a:pt x="116" y="153"/>
                  <a:pt x="119" y="152"/>
                  <a:pt x="120" y="149"/>
                </a:cubicBezTo>
                <a:cubicBezTo>
                  <a:pt x="119" y="146"/>
                  <a:pt x="122" y="139"/>
                  <a:pt x="122" y="139"/>
                </a:cubicBezTo>
                <a:cubicBezTo>
                  <a:pt x="121" y="130"/>
                  <a:pt x="123" y="131"/>
                  <a:pt x="116" y="129"/>
                </a:cubicBezTo>
                <a:cubicBezTo>
                  <a:pt x="113" y="126"/>
                  <a:pt x="114" y="128"/>
                  <a:pt x="115" y="125"/>
                </a:cubicBezTo>
                <a:cubicBezTo>
                  <a:pt x="113" y="116"/>
                  <a:pt x="113" y="115"/>
                  <a:pt x="119" y="109"/>
                </a:cubicBezTo>
                <a:cubicBezTo>
                  <a:pt x="118" y="106"/>
                  <a:pt x="113" y="102"/>
                  <a:pt x="113" y="102"/>
                </a:cubicBezTo>
                <a:cubicBezTo>
                  <a:pt x="115" y="93"/>
                  <a:pt x="126" y="93"/>
                  <a:pt x="134" y="90"/>
                </a:cubicBezTo>
                <a:cubicBezTo>
                  <a:pt x="136" y="88"/>
                  <a:pt x="138" y="88"/>
                  <a:pt x="140" y="87"/>
                </a:cubicBezTo>
                <a:cubicBezTo>
                  <a:pt x="144" y="83"/>
                  <a:pt x="151" y="84"/>
                  <a:pt x="154" y="78"/>
                </a:cubicBezTo>
                <a:cubicBezTo>
                  <a:pt x="151" y="75"/>
                  <a:pt x="153" y="71"/>
                  <a:pt x="146" y="69"/>
                </a:cubicBezTo>
                <a:cubicBezTo>
                  <a:pt x="144" y="67"/>
                  <a:pt x="141" y="65"/>
                  <a:pt x="139" y="62"/>
                </a:cubicBezTo>
                <a:cubicBezTo>
                  <a:pt x="135" y="66"/>
                  <a:pt x="131" y="65"/>
                  <a:pt x="125" y="66"/>
                </a:cubicBezTo>
                <a:cubicBezTo>
                  <a:pt x="109" y="71"/>
                  <a:pt x="125" y="68"/>
                  <a:pt x="85" y="69"/>
                </a:cubicBezTo>
                <a:cubicBezTo>
                  <a:pt x="72" y="70"/>
                  <a:pt x="67" y="64"/>
                  <a:pt x="54" y="63"/>
                </a:cubicBezTo>
                <a:cubicBezTo>
                  <a:pt x="50" y="61"/>
                  <a:pt x="47" y="58"/>
                  <a:pt x="45" y="55"/>
                </a:cubicBezTo>
                <a:cubicBezTo>
                  <a:pt x="44" y="53"/>
                  <a:pt x="41" y="49"/>
                  <a:pt x="41" y="49"/>
                </a:cubicBezTo>
                <a:cubicBezTo>
                  <a:pt x="42" y="45"/>
                  <a:pt x="47" y="38"/>
                  <a:pt x="47" y="38"/>
                </a:cubicBezTo>
                <a:lnTo>
                  <a:pt x="45" y="31"/>
                </a:lnTo>
                <a:cubicBezTo>
                  <a:pt x="45" y="31"/>
                  <a:pt x="46" y="32"/>
                  <a:pt x="46" y="32"/>
                </a:cubicBezTo>
                <a:cubicBezTo>
                  <a:pt x="46" y="32"/>
                  <a:pt x="44" y="29"/>
                  <a:pt x="43" y="28"/>
                </a:cubicBezTo>
                <a:cubicBezTo>
                  <a:pt x="37" y="18"/>
                  <a:pt x="44" y="29"/>
                  <a:pt x="40" y="21"/>
                </a:cubicBezTo>
                <a:cubicBezTo>
                  <a:pt x="37" y="15"/>
                  <a:pt x="32" y="12"/>
                  <a:pt x="27" y="7"/>
                </a:cubicBezTo>
                <a:cubicBezTo>
                  <a:pt x="28" y="3"/>
                  <a:pt x="29" y="3"/>
                  <a:pt x="28" y="0"/>
                </a:cubicBezTo>
                <a:cubicBezTo>
                  <a:pt x="22" y="1"/>
                  <a:pt x="23" y="6"/>
                  <a:pt x="19" y="7"/>
                </a:cubicBezTo>
                <a:cubicBezTo>
                  <a:pt x="15" y="8"/>
                  <a:pt x="12" y="9"/>
                  <a:pt x="8" y="11"/>
                </a:cubicBezTo>
                <a:cubicBezTo>
                  <a:pt x="10" y="13"/>
                  <a:pt x="8" y="15"/>
                  <a:pt x="6" y="17"/>
                </a:cubicBezTo>
                <a:cubicBezTo>
                  <a:pt x="6" y="21"/>
                  <a:pt x="10" y="28"/>
                  <a:pt x="10" y="28"/>
                </a:cubicBezTo>
                <a:cubicBezTo>
                  <a:pt x="10" y="31"/>
                  <a:pt x="10" y="35"/>
                  <a:pt x="9" y="38"/>
                </a:cubicBezTo>
                <a:cubicBezTo>
                  <a:pt x="9" y="40"/>
                  <a:pt x="6" y="42"/>
                  <a:pt x="6" y="42"/>
                </a:cubicBezTo>
                <a:cubicBezTo>
                  <a:pt x="5" y="45"/>
                  <a:pt x="0" y="51"/>
                  <a:pt x="0" y="51"/>
                </a:cubicBezTo>
                <a:cubicBezTo>
                  <a:pt x="2" y="55"/>
                  <a:pt x="6" y="62"/>
                  <a:pt x="6" y="62"/>
                </a:cubicBezTo>
                <a:cubicBezTo>
                  <a:pt x="8" y="68"/>
                  <a:pt x="12" y="72"/>
                  <a:pt x="18" y="74"/>
                </a:cubicBezTo>
                <a:cubicBezTo>
                  <a:pt x="23" y="79"/>
                  <a:pt x="18" y="86"/>
                  <a:pt x="14" y="90"/>
                </a:cubicBezTo>
                <a:cubicBezTo>
                  <a:pt x="12" y="92"/>
                  <a:pt x="9" y="94"/>
                  <a:pt x="9" y="94"/>
                </a:cubicBezTo>
                <a:cubicBezTo>
                  <a:pt x="9" y="94"/>
                  <a:pt x="9" y="92"/>
                  <a:pt x="9" y="92"/>
                </a:cubicBezTo>
                <a:close/>
              </a:path>
            </a:pathLst>
          </a:custGeom>
          <a:solidFill>
            <a:srgbClr val="FF99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55" name="Лысковский"/>
          <p:cNvSpPr>
            <a:spLocks/>
          </p:cNvSpPr>
          <p:nvPr/>
        </p:nvSpPr>
        <p:spPr bwMode="auto">
          <a:xfrm>
            <a:off x="3219450" y="3600450"/>
            <a:ext cx="733425" cy="771525"/>
          </a:xfrm>
          <a:custGeom>
            <a:avLst/>
            <a:gdLst>
              <a:gd name="T0" fmla="*/ 2147483647 w 77"/>
              <a:gd name="T1" fmla="*/ 2147483647 h 81"/>
              <a:gd name="T2" fmla="*/ 2147483647 w 77"/>
              <a:gd name="T3" fmla="*/ 2147483647 h 81"/>
              <a:gd name="T4" fmla="*/ 2147483647 w 77"/>
              <a:gd name="T5" fmla="*/ 2147483647 h 81"/>
              <a:gd name="T6" fmla="*/ 2147483647 w 77"/>
              <a:gd name="T7" fmla="*/ 2147483647 h 81"/>
              <a:gd name="T8" fmla="*/ 2147483647 w 77"/>
              <a:gd name="T9" fmla="*/ 2147483647 h 81"/>
              <a:gd name="T10" fmla="*/ 2147483647 w 77"/>
              <a:gd name="T11" fmla="*/ 2147483647 h 81"/>
              <a:gd name="T12" fmla="*/ 2147483647 w 77"/>
              <a:gd name="T13" fmla="*/ 2147483647 h 81"/>
              <a:gd name="T14" fmla="*/ 2147483647 w 77"/>
              <a:gd name="T15" fmla="*/ 2147483647 h 81"/>
              <a:gd name="T16" fmla="*/ 2147483647 w 77"/>
              <a:gd name="T17" fmla="*/ 2147483647 h 81"/>
              <a:gd name="T18" fmla="*/ 2147483647 w 77"/>
              <a:gd name="T19" fmla="*/ 2147483647 h 81"/>
              <a:gd name="T20" fmla="*/ 2147483647 w 77"/>
              <a:gd name="T21" fmla="*/ 2147483647 h 81"/>
              <a:gd name="T22" fmla="*/ 2147483647 w 77"/>
              <a:gd name="T23" fmla="*/ 2147483647 h 81"/>
              <a:gd name="T24" fmla="*/ 2147483647 w 77"/>
              <a:gd name="T25" fmla="*/ 2147483647 h 81"/>
              <a:gd name="T26" fmla="*/ 2147483647 w 77"/>
              <a:gd name="T27" fmla="*/ 2147483647 h 81"/>
              <a:gd name="T28" fmla="*/ 2147483647 w 77"/>
              <a:gd name="T29" fmla="*/ 2147483647 h 81"/>
              <a:gd name="T30" fmla="*/ 2147483647 w 77"/>
              <a:gd name="T31" fmla="*/ 2147483647 h 81"/>
              <a:gd name="T32" fmla="*/ 2147483647 w 77"/>
              <a:gd name="T33" fmla="*/ 2147483647 h 81"/>
              <a:gd name="T34" fmla="*/ 2147483647 w 77"/>
              <a:gd name="T35" fmla="*/ 2147483647 h 81"/>
              <a:gd name="T36" fmla="*/ 0 w 77"/>
              <a:gd name="T37" fmla="*/ 2147483647 h 81"/>
              <a:gd name="T38" fmla="*/ 2147483647 w 77"/>
              <a:gd name="T39" fmla="*/ 2147483647 h 81"/>
              <a:gd name="T40" fmla="*/ 2147483647 w 77"/>
              <a:gd name="T41" fmla="*/ 2147483647 h 81"/>
              <a:gd name="T42" fmla="*/ 0 w 77"/>
              <a:gd name="T43" fmla="*/ 2147483647 h 81"/>
              <a:gd name="T44" fmla="*/ 2147483647 w 77"/>
              <a:gd name="T45" fmla="*/ 2147483647 h 81"/>
              <a:gd name="T46" fmla="*/ 2147483647 w 77"/>
              <a:gd name="T47" fmla="*/ 2147483647 h 81"/>
              <a:gd name="T48" fmla="*/ 2147483647 w 77"/>
              <a:gd name="T49" fmla="*/ 2147483647 h 81"/>
              <a:gd name="T50" fmla="*/ 2147483647 w 77"/>
              <a:gd name="T51" fmla="*/ 2147483647 h 81"/>
              <a:gd name="T52" fmla="*/ 2147483647 w 77"/>
              <a:gd name="T53" fmla="*/ 2147483647 h 81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77"/>
              <a:gd name="T82" fmla="*/ 0 h 81"/>
              <a:gd name="T83" fmla="*/ 77 w 77"/>
              <a:gd name="T84" fmla="*/ 81 h 81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77" h="81">
                <a:moveTo>
                  <a:pt x="52" y="2"/>
                </a:moveTo>
                <a:cubicBezTo>
                  <a:pt x="52" y="17"/>
                  <a:pt x="53" y="32"/>
                  <a:pt x="53" y="47"/>
                </a:cubicBezTo>
                <a:cubicBezTo>
                  <a:pt x="53" y="51"/>
                  <a:pt x="50" y="56"/>
                  <a:pt x="54" y="60"/>
                </a:cubicBezTo>
                <a:cubicBezTo>
                  <a:pt x="56" y="56"/>
                  <a:pt x="55" y="57"/>
                  <a:pt x="60" y="58"/>
                </a:cubicBezTo>
                <a:cubicBezTo>
                  <a:pt x="59" y="61"/>
                  <a:pt x="57" y="63"/>
                  <a:pt x="55" y="65"/>
                </a:cubicBezTo>
                <a:cubicBezTo>
                  <a:pt x="54" y="66"/>
                  <a:pt x="52" y="68"/>
                  <a:pt x="52" y="68"/>
                </a:cubicBezTo>
                <a:cubicBezTo>
                  <a:pt x="54" y="72"/>
                  <a:pt x="63" y="63"/>
                  <a:pt x="63" y="63"/>
                </a:cubicBezTo>
                <a:cubicBezTo>
                  <a:pt x="68" y="64"/>
                  <a:pt x="73" y="64"/>
                  <a:pt x="77" y="68"/>
                </a:cubicBezTo>
                <a:cubicBezTo>
                  <a:pt x="75" y="70"/>
                  <a:pt x="75" y="68"/>
                  <a:pt x="73" y="67"/>
                </a:cubicBezTo>
                <a:cubicBezTo>
                  <a:pt x="62" y="69"/>
                  <a:pt x="67" y="69"/>
                  <a:pt x="61" y="75"/>
                </a:cubicBezTo>
                <a:cubicBezTo>
                  <a:pt x="60" y="77"/>
                  <a:pt x="60" y="79"/>
                  <a:pt x="58" y="81"/>
                </a:cubicBezTo>
                <a:cubicBezTo>
                  <a:pt x="53" y="80"/>
                  <a:pt x="51" y="77"/>
                  <a:pt x="48" y="74"/>
                </a:cubicBezTo>
                <a:cubicBezTo>
                  <a:pt x="46" y="72"/>
                  <a:pt x="43" y="69"/>
                  <a:pt x="43" y="69"/>
                </a:cubicBezTo>
                <a:cubicBezTo>
                  <a:pt x="37" y="70"/>
                  <a:pt x="35" y="72"/>
                  <a:pt x="30" y="74"/>
                </a:cubicBezTo>
                <a:cubicBezTo>
                  <a:pt x="28" y="75"/>
                  <a:pt x="25" y="78"/>
                  <a:pt x="25" y="78"/>
                </a:cubicBezTo>
                <a:cubicBezTo>
                  <a:pt x="23" y="76"/>
                  <a:pt x="23" y="79"/>
                  <a:pt x="22" y="80"/>
                </a:cubicBezTo>
                <a:cubicBezTo>
                  <a:pt x="2" y="79"/>
                  <a:pt x="3" y="81"/>
                  <a:pt x="8" y="65"/>
                </a:cubicBezTo>
                <a:cubicBezTo>
                  <a:pt x="8" y="63"/>
                  <a:pt x="8" y="58"/>
                  <a:pt x="6" y="56"/>
                </a:cubicBezTo>
                <a:cubicBezTo>
                  <a:pt x="4" y="54"/>
                  <a:pt x="0" y="51"/>
                  <a:pt x="0" y="51"/>
                </a:cubicBezTo>
                <a:cubicBezTo>
                  <a:pt x="2" y="49"/>
                  <a:pt x="0" y="42"/>
                  <a:pt x="1" y="39"/>
                </a:cubicBezTo>
                <a:cubicBezTo>
                  <a:pt x="2" y="37"/>
                  <a:pt x="5" y="35"/>
                  <a:pt x="5" y="35"/>
                </a:cubicBezTo>
                <a:cubicBezTo>
                  <a:pt x="4" y="32"/>
                  <a:pt x="2" y="30"/>
                  <a:pt x="0" y="27"/>
                </a:cubicBezTo>
                <a:cubicBezTo>
                  <a:pt x="2" y="19"/>
                  <a:pt x="9" y="17"/>
                  <a:pt x="17" y="16"/>
                </a:cubicBezTo>
                <a:cubicBezTo>
                  <a:pt x="21" y="12"/>
                  <a:pt x="27" y="13"/>
                  <a:pt x="31" y="9"/>
                </a:cubicBezTo>
                <a:cubicBezTo>
                  <a:pt x="33" y="7"/>
                  <a:pt x="38" y="5"/>
                  <a:pt x="38" y="5"/>
                </a:cubicBezTo>
                <a:cubicBezTo>
                  <a:pt x="39" y="6"/>
                  <a:pt x="40" y="8"/>
                  <a:pt x="41" y="9"/>
                </a:cubicBezTo>
                <a:cubicBezTo>
                  <a:pt x="42" y="8"/>
                  <a:pt x="52" y="0"/>
                  <a:pt x="52" y="2"/>
                </a:cubicBezTo>
                <a:close/>
              </a:path>
            </a:pathLst>
          </a:custGeom>
          <a:solidFill>
            <a:srgbClr val="FF00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56" name="Лысковский 2"/>
          <p:cNvSpPr>
            <a:spLocks/>
          </p:cNvSpPr>
          <p:nvPr/>
        </p:nvSpPr>
        <p:spPr bwMode="auto">
          <a:xfrm>
            <a:off x="3028950" y="4286250"/>
            <a:ext cx="895350" cy="504825"/>
          </a:xfrm>
          <a:custGeom>
            <a:avLst/>
            <a:gdLst>
              <a:gd name="T0" fmla="*/ 2147483647 w 94"/>
              <a:gd name="T1" fmla="*/ 2147483647 h 53"/>
              <a:gd name="T2" fmla="*/ 0 w 94"/>
              <a:gd name="T3" fmla="*/ 2147483647 h 53"/>
              <a:gd name="T4" fmla="*/ 2147483647 w 94"/>
              <a:gd name="T5" fmla="*/ 2147483647 h 53"/>
              <a:gd name="T6" fmla="*/ 2147483647 w 94"/>
              <a:gd name="T7" fmla="*/ 2147483647 h 53"/>
              <a:gd name="T8" fmla="*/ 2147483647 w 94"/>
              <a:gd name="T9" fmla="*/ 2147483647 h 53"/>
              <a:gd name="T10" fmla="*/ 2147483647 w 94"/>
              <a:gd name="T11" fmla="*/ 2147483647 h 53"/>
              <a:gd name="T12" fmla="*/ 2147483647 w 94"/>
              <a:gd name="T13" fmla="*/ 2147483647 h 53"/>
              <a:gd name="T14" fmla="*/ 2147483647 w 94"/>
              <a:gd name="T15" fmla="*/ 2147483647 h 53"/>
              <a:gd name="T16" fmla="*/ 2147483647 w 94"/>
              <a:gd name="T17" fmla="*/ 2147483647 h 53"/>
              <a:gd name="T18" fmla="*/ 2147483647 w 94"/>
              <a:gd name="T19" fmla="*/ 2147483647 h 53"/>
              <a:gd name="T20" fmla="*/ 2147483647 w 94"/>
              <a:gd name="T21" fmla="*/ 2147483647 h 53"/>
              <a:gd name="T22" fmla="*/ 2147483647 w 94"/>
              <a:gd name="T23" fmla="*/ 2147483647 h 53"/>
              <a:gd name="T24" fmla="*/ 2147483647 w 94"/>
              <a:gd name="T25" fmla="*/ 2147483647 h 53"/>
              <a:gd name="T26" fmla="*/ 2147483647 w 94"/>
              <a:gd name="T27" fmla="*/ 2147483647 h 53"/>
              <a:gd name="T28" fmla="*/ 2147483647 w 94"/>
              <a:gd name="T29" fmla="*/ 2147483647 h 53"/>
              <a:gd name="T30" fmla="*/ 2147483647 w 94"/>
              <a:gd name="T31" fmla="*/ 2147483647 h 53"/>
              <a:gd name="T32" fmla="*/ 2147483647 w 94"/>
              <a:gd name="T33" fmla="*/ 2147483647 h 53"/>
              <a:gd name="T34" fmla="*/ 2147483647 w 94"/>
              <a:gd name="T35" fmla="*/ 2147483647 h 53"/>
              <a:gd name="T36" fmla="*/ 2147483647 w 94"/>
              <a:gd name="T37" fmla="*/ 2147483647 h 53"/>
              <a:gd name="T38" fmla="*/ 2147483647 w 94"/>
              <a:gd name="T39" fmla="*/ 2147483647 h 53"/>
              <a:gd name="T40" fmla="*/ 2147483647 w 94"/>
              <a:gd name="T41" fmla="*/ 2147483647 h 53"/>
              <a:gd name="T42" fmla="*/ 2147483647 w 94"/>
              <a:gd name="T43" fmla="*/ 2147483647 h 53"/>
              <a:gd name="T44" fmla="*/ 2147483647 w 94"/>
              <a:gd name="T45" fmla="*/ 2147483647 h 53"/>
              <a:gd name="T46" fmla="*/ 2147483647 w 94"/>
              <a:gd name="T47" fmla="*/ 2147483647 h 53"/>
              <a:gd name="T48" fmla="*/ 2147483647 w 94"/>
              <a:gd name="T49" fmla="*/ 2147483647 h 53"/>
              <a:gd name="T50" fmla="*/ 2147483647 w 94"/>
              <a:gd name="T51" fmla="*/ 2147483647 h 53"/>
              <a:gd name="T52" fmla="*/ 2147483647 w 94"/>
              <a:gd name="T53" fmla="*/ 2147483647 h 53"/>
              <a:gd name="T54" fmla="*/ 2147483647 w 94"/>
              <a:gd name="T55" fmla="*/ 2147483647 h 53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94"/>
              <a:gd name="T85" fmla="*/ 0 h 53"/>
              <a:gd name="T86" fmla="*/ 94 w 94"/>
              <a:gd name="T87" fmla="*/ 53 h 53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94" h="53">
                <a:moveTo>
                  <a:pt x="1" y="19"/>
                </a:moveTo>
                <a:cubicBezTo>
                  <a:pt x="2" y="20"/>
                  <a:pt x="1" y="22"/>
                  <a:pt x="0" y="24"/>
                </a:cubicBezTo>
                <a:cubicBezTo>
                  <a:pt x="1" y="25"/>
                  <a:pt x="4" y="28"/>
                  <a:pt x="4" y="28"/>
                </a:cubicBezTo>
                <a:cubicBezTo>
                  <a:pt x="2" y="30"/>
                  <a:pt x="1" y="31"/>
                  <a:pt x="3" y="33"/>
                </a:cubicBezTo>
                <a:cubicBezTo>
                  <a:pt x="4" y="35"/>
                  <a:pt x="7" y="37"/>
                  <a:pt x="7" y="37"/>
                </a:cubicBezTo>
                <a:cubicBezTo>
                  <a:pt x="4" y="42"/>
                  <a:pt x="6" y="42"/>
                  <a:pt x="12" y="43"/>
                </a:cubicBezTo>
                <a:cubicBezTo>
                  <a:pt x="17" y="41"/>
                  <a:pt x="15" y="41"/>
                  <a:pt x="20" y="42"/>
                </a:cubicBezTo>
                <a:cubicBezTo>
                  <a:pt x="23" y="45"/>
                  <a:pt x="21" y="44"/>
                  <a:pt x="25" y="45"/>
                </a:cubicBezTo>
                <a:cubicBezTo>
                  <a:pt x="28" y="48"/>
                  <a:pt x="27" y="46"/>
                  <a:pt x="31" y="45"/>
                </a:cubicBezTo>
                <a:cubicBezTo>
                  <a:pt x="39" y="46"/>
                  <a:pt x="36" y="47"/>
                  <a:pt x="44" y="46"/>
                </a:cubicBezTo>
                <a:cubicBezTo>
                  <a:pt x="47" y="45"/>
                  <a:pt x="48" y="46"/>
                  <a:pt x="51" y="47"/>
                </a:cubicBezTo>
                <a:cubicBezTo>
                  <a:pt x="55" y="45"/>
                  <a:pt x="54" y="42"/>
                  <a:pt x="58" y="40"/>
                </a:cubicBezTo>
                <a:cubicBezTo>
                  <a:pt x="62" y="42"/>
                  <a:pt x="69" y="46"/>
                  <a:pt x="69" y="46"/>
                </a:cubicBezTo>
                <a:cubicBezTo>
                  <a:pt x="68" y="49"/>
                  <a:pt x="68" y="51"/>
                  <a:pt x="70" y="53"/>
                </a:cubicBezTo>
                <a:cubicBezTo>
                  <a:pt x="72" y="52"/>
                  <a:pt x="77" y="50"/>
                  <a:pt x="77" y="50"/>
                </a:cubicBezTo>
                <a:cubicBezTo>
                  <a:pt x="76" y="44"/>
                  <a:pt x="75" y="38"/>
                  <a:pt x="69" y="35"/>
                </a:cubicBezTo>
                <a:cubicBezTo>
                  <a:pt x="70" y="32"/>
                  <a:pt x="71" y="32"/>
                  <a:pt x="74" y="31"/>
                </a:cubicBezTo>
                <a:cubicBezTo>
                  <a:pt x="75" y="30"/>
                  <a:pt x="75" y="23"/>
                  <a:pt x="77" y="20"/>
                </a:cubicBezTo>
                <a:cubicBezTo>
                  <a:pt x="79" y="17"/>
                  <a:pt x="86" y="12"/>
                  <a:pt x="86" y="12"/>
                </a:cubicBezTo>
                <a:cubicBezTo>
                  <a:pt x="88" y="7"/>
                  <a:pt x="91" y="8"/>
                  <a:pt x="94" y="5"/>
                </a:cubicBezTo>
                <a:cubicBezTo>
                  <a:pt x="92" y="0"/>
                  <a:pt x="93" y="1"/>
                  <a:pt x="88" y="2"/>
                </a:cubicBezTo>
                <a:cubicBezTo>
                  <a:pt x="85" y="5"/>
                  <a:pt x="83" y="11"/>
                  <a:pt x="80" y="14"/>
                </a:cubicBezTo>
                <a:cubicBezTo>
                  <a:pt x="77" y="14"/>
                  <a:pt x="74" y="14"/>
                  <a:pt x="71" y="13"/>
                </a:cubicBezTo>
                <a:cubicBezTo>
                  <a:pt x="68" y="12"/>
                  <a:pt x="65" y="7"/>
                  <a:pt x="65" y="7"/>
                </a:cubicBezTo>
                <a:cubicBezTo>
                  <a:pt x="64" y="5"/>
                  <a:pt x="62" y="2"/>
                  <a:pt x="62" y="2"/>
                </a:cubicBezTo>
                <a:cubicBezTo>
                  <a:pt x="54" y="4"/>
                  <a:pt x="48" y="14"/>
                  <a:pt x="39" y="15"/>
                </a:cubicBezTo>
                <a:cubicBezTo>
                  <a:pt x="30" y="16"/>
                  <a:pt x="21" y="16"/>
                  <a:pt x="12" y="16"/>
                </a:cubicBezTo>
                <a:cubicBezTo>
                  <a:pt x="10" y="17"/>
                  <a:pt x="1" y="23"/>
                  <a:pt x="1" y="19"/>
                </a:cubicBezTo>
                <a:close/>
              </a:path>
            </a:pathLst>
          </a:custGeom>
          <a:solidFill>
            <a:srgbClr val="FF00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57" name="Воротынский"/>
          <p:cNvSpPr>
            <a:spLocks/>
          </p:cNvSpPr>
          <p:nvPr/>
        </p:nvSpPr>
        <p:spPr bwMode="auto">
          <a:xfrm>
            <a:off x="3705225" y="3600450"/>
            <a:ext cx="657225" cy="666750"/>
          </a:xfrm>
          <a:custGeom>
            <a:avLst/>
            <a:gdLst>
              <a:gd name="T0" fmla="*/ 2147483647 w 69"/>
              <a:gd name="T1" fmla="*/ 2147483647 h 70"/>
              <a:gd name="T2" fmla="*/ 2147483647 w 69"/>
              <a:gd name="T3" fmla="*/ 2147483647 h 70"/>
              <a:gd name="T4" fmla="*/ 2147483647 w 69"/>
              <a:gd name="T5" fmla="*/ 2147483647 h 70"/>
              <a:gd name="T6" fmla="*/ 2147483647 w 69"/>
              <a:gd name="T7" fmla="*/ 2147483647 h 70"/>
              <a:gd name="T8" fmla="*/ 2147483647 w 69"/>
              <a:gd name="T9" fmla="*/ 2147483647 h 70"/>
              <a:gd name="T10" fmla="*/ 2147483647 w 69"/>
              <a:gd name="T11" fmla="*/ 2147483647 h 70"/>
              <a:gd name="T12" fmla="*/ 2147483647 w 69"/>
              <a:gd name="T13" fmla="*/ 2147483647 h 70"/>
              <a:gd name="T14" fmla="*/ 2147483647 w 69"/>
              <a:gd name="T15" fmla="*/ 2147483647 h 70"/>
              <a:gd name="T16" fmla="*/ 2147483647 w 69"/>
              <a:gd name="T17" fmla="*/ 2147483647 h 70"/>
              <a:gd name="T18" fmla="*/ 2147483647 w 69"/>
              <a:gd name="T19" fmla="*/ 2147483647 h 70"/>
              <a:gd name="T20" fmla="*/ 2147483647 w 69"/>
              <a:gd name="T21" fmla="*/ 2147483647 h 70"/>
              <a:gd name="T22" fmla="*/ 2147483647 w 69"/>
              <a:gd name="T23" fmla="*/ 2147483647 h 70"/>
              <a:gd name="T24" fmla="*/ 2147483647 w 69"/>
              <a:gd name="T25" fmla="*/ 2147483647 h 70"/>
              <a:gd name="T26" fmla="*/ 2147483647 w 69"/>
              <a:gd name="T27" fmla="*/ 2147483647 h 70"/>
              <a:gd name="T28" fmla="*/ 2147483647 w 69"/>
              <a:gd name="T29" fmla="*/ 2147483647 h 70"/>
              <a:gd name="T30" fmla="*/ 2147483647 w 69"/>
              <a:gd name="T31" fmla="*/ 2147483647 h 70"/>
              <a:gd name="T32" fmla="*/ 2147483647 w 69"/>
              <a:gd name="T33" fmla="*/ 2147483647 h 70"/>
              <a:gd name="T34" fmla="*/ 2147483647 w 69"/>
              <a:gd name="T35" fmla="*/ 2147483647 h 70"/>
              <a:gd name="T36" fmla="*/ 2147483647 w 69"/>
              <a:gd name="T37" fmla="*/ 2147483647 h 70"/>
              <a:gd name="T38" fmla="*/ 2147483647 w 69"/>
              <a:gd name="T39" fmla="*/ 2147483647 h 70"/>
              <a:gd name="T40" fmla="*/ 2147483647 w 69"/>
              <a:gd name="T41" fmla="*/ 2147483647 h 70"/>
              <a:gd name="T42" fmla="*/ 2147483647 w 69"/>
              <a:gd name="T43" fmla="*/ 2147483647 h 70"/>
              <a:gd name="T44" fmla="*/ 2147483647 w 69"/>
              <a:gd name="T45" fmla="*/ 2147483647 h 70"/>
              <a:gd name="T46" fmla="*/ 2147483647 w 69"/>
              <a:gd name="T47" fmla="*/ 2147483647 h 70"/>
              <a:gd name="T48" fmla="*/ 2147483647 w 69"/>
              <a:gd name="T49" fmla="*/ 2147483647 h 70"/>
              <a:gd name="T50" fmla="*/ 2147483647 w 69"/>
              <a:gd name="T51" fmla="*/ 2147483647 h 70"/>
              <a:gd name="T52" fmla="*/ 2147483647 w 69"/>
              <a:gd name="T53" fmla="*/ 2147483647 h 70"/>
              <a:gd name="T54" fmla="*/ 2147483647 w 69"/>
              <a:gd name="T55" fmla="*/ 2147483647 h 7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69"/>
              <a:gd name="T85" fmla="*/ 0 h 70"/>
              <a:gd name="T86" fmla="*/ 69 w 69"/>
              <a:gd name="T87" fmla="*/ 70 h 70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69" h="70">
                <a:moveTo>
                  <a:pt x="27" y="8"/>
                </a:moveTo>
                <a:cubicBezTo>
                  <a:pt x="31" y="12"/>
                  <a:pt x="33" y="13"/>
                  <a:pt x="38" y="14"/>
                </a:cubicBezTo>
                <a:cubicBezTo>
                  <a:pt x="41" y="16"/>
                  <a:pt x="47" y="20"/>
                  <a:pt x="47" y="20"/>
                </a:cubicBezTo>
                <a:cubicBezTo>
                  <a:pt x="50" y="19"/>
                  <a:pt x="52" y="19"/>
                  <a:pt x="54" y="17"/>
                </a:cubicBezTo>
                <a:cubicBezTo>
                  <a:pt x="60" y="18"/>
                  <a:pt x="63" y="17"/>
                  <a:pt x="61" y="23"/>
                </a:cubicBezTo>
                <a:cubicBezTo>
                  <a:pt x="61" y="27"/>
                  <a:pt x="64" y="34"/>
                  <a:pt x="62" y="38"/>
                </a:cubicBezTo>
                <a:cubicBezTo>
                  <a:pt x="61" y="41"/>
                  <a:pt x="53" y="42"/>
                  <a:pt x="51" y="46"/>
                </a:cubicBezTo>
                <a:cubicBezTo>
                  <a:pt x="52" y="51"/>
                  <a:pt x="57" y="59"/>
                  <a:pt x="62" y="62"/>
                </a:cubicBezTo>
                <a:cubicBezTo>
                  <a:pt x="64" y="63"/>
                  <a:pt x="69" y="66"/>
                  <a:pt x="69" y="66"/>
                </a:cubicBezTo>
                <a:cubicBezTo>
                  <a:pt x="69" y="66"/>
                  <a:pt x="68" y="69"/>
                  <a:pt x="67" y="69"/>
                </a:cubicBezTo>
                <a:cubicBezTo>
                  <a:pt x="64" y="69"/>
                  <a:pt x="61" y="64"/>
                  <a:pt x="59" y="62"/>
                </a:cubicBezTo>
                <a:cubicBezTo>
                  <a:pt x="57" y="60"/>
                  <a:pt x="54" y="60"/>
                  <a:pt x="52" y="59"/>
                </a:cubicBezTo>
                <a:cubicBezTo>
                  <a:pt x="51" y="59"/>
                  <a:pt x="50" y="58"/>
                  <a:pt x="50" y="58"/>
                </a:cubicBezTo>
                <a:cubicBezTo>
                  <a:pt x="48" y="59"/>
                  <a:pt x="45" y="61"/>
                  <a:pt x="45" y="61"/>
                </a:cubicBezTo>
                <a:cubicBezTo>
                  <a:pt x="43" y="68"/>
                  <a:pt x="41" y="69"/>
                  <a:pt x="33" y="70"/>
                </a:cubicBezTo>
                <a:cubicBezTo>
                  <a:pt x="26" y="69"/>
                  <a:pt x="28" y="67"/>
                  <a:pt x="23" y="65"/>
                </a:cubicBezTo>
                <a:cubicBezTo>
                  <a:pt x="22" y="64"/>
                  <a:pt x="19" y="63"/>
                  <a:pt x="19" y="63"/>
                </a:cubicBezTo>
                <a:cubicBezTo>
                  <a:pt x="11" y="64"/>
                  <a:pt x="12" y="65"/>
                  <a:pt x="6" y="68"/>
                </a:cubicBezTo>
                <a:cubicBezTo>
                  <a:pt x="5" y="68"/>
                  <a:pt x="3" y="68"/>
                  <a:pt x="2" y="67"/>
                </a:cubicBezTo>
                <a:cubicBezTo>
                  <a:pt x="0" y="65"/>
                  <a:pt x="8" y="61"/>
                  <a:pt x="8" y="61"/>
                </a:cubicBezTo>
                <a:cubicBezTo>
                  <a:pt x="8" y="60"/>
                  <a:pt x="8" y="58"/>
                  <a:pt x="7" y="57"/>
                </a:cubicBezTo>
                <a:cubicBezTo>
                  <a:pt x="6" y="56"/>
                  <a:pt x="3" y="60"/>
                  <a:pt x="3" y="60"/>
                </a:cubicBezTo>
                <a:cubicBezTo>
                  <a:pt x="0" y="57"/>
                  <a:pt x="1" y="55"/>
                  <a:pt x="2" y="49"/>
                </a:cubicBezTo>
                <a:cubicBezTo>
                  <a:pt x="2" y="41"/>
                  <a:pt x="3" y="25"/>
                  <a:pt x="1" y="15"/>
                </a:cubicBezTo>
                <a:cubicBezTo>
                  <a:pt x="1" y="10"/>
                  <a:pt x="0" y="5"/>
                  <a:pt x="2" y="1"/>
                </a:cubicBezTo>
                <a:cubicBezTo>
                  <a:pt x="3" y="0"/>
                  <a:pt x="6" y="3"/>
                  <a:pt x="6" y="3"/>
                </a:cubicBezTo>
                <a:cubicBezTo>
                  <a:pt x="19" y="1"/>
                  <a:pt x="13" y="3"/>
                  <a:pt x="23" y="6"/>
                </a:cubicBezTo>
                <a:cubicBezTo>
                  <a:pt x="23" y="6"/>
                  <a:pt x="30" y="11"/>
                  <a:pt x="27" y="8"/>
                </a:cubicBezTo>
                <a:close/>
              </a:path>
            </a:pathLst>
          </a:custGeom>
          <a:solidFill>
            <a:srgbClr val="FFFF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58" name="Воротынский 2"/>
          <p:cNvSpPr>
            <a:spLocks/>
          </p:cNvSpPr>
          <p:nvPr/>
        </p:nvSpPr>
        <p:spPr bwMode="auto">
          <a:xfrm>
            <a:off x="3790950" y="4219575"/>
            <a:ext cx="809625" cy="561975"/>
          </a:xfrm>
          <a:custGeom>
            <a:avLst/>
            <a:gdLst>
              <a:gd name="T0" fmla="*/ 2147483647 w 85"/>
              <a:gd name="T1" fmla="*/ 2147483647 h 59"/>
              <a:gd name="T2" fmla="*/ 2147483647 w 85"/>
              <a:gd name="T3" fmla="*/ 2147483647 h 59"/>
              <a:gd name="T4" fmla="*/ 2147483647 w 85"/>
              <a:gd name="T5" fmla="*/ 2147483647 h 59"/>
              <a:gd name="T6" fmla="*/ 2147483647 w 85"/>
              <a:gd name="T7" fmla="*/ 0 h 59"/>
              <a:gd name="T8" fmla="*/ 2147483647 w 85"/>
              <a:gd name="T9" fmla="*/ 2147483647 h 59"/>
              <a:gd name="T10" fmla="*/ 2147483647 w 85"/>
              <a:gd name="T11" fmla="*/ 2147483647 h 59"/>
              <a:gd name="T12" fmla="*/ 2147483647 w 85"/>
              <a:gd name="T13" fmla="*/ 2147483647 h 59"/>
              <a:gd name="T14" fmla="*/ 2147483647 w 85"/>
              <a:gd name="T15" fmla="*/ 2147483647 h 59"/>
              <a:gd name="T16" fmla="*/ 2147483647 w 85"/>
              <a:gd name="T17" fmla="*/ 2147483647 h 59"/>
              <a:gd name="T18" fmla="*/ 2147483647 w 85"/>
              <a:gd name="T19" fmla="*/ 2147483647 h 59"/>
              <a:gd name="T20" fmla="*/ 2147483647 w 85"/>
              <a:gd name="T21" fmla="*/ 2147483647 h 59"/>
              <a:gd name="T22" fmla="*/ 2147483647 w 85"/>
              <a:gd name="T23" fmla="*/ 2147483647 h 59"/>
              <a:gd name="T24" fmla="*/ 2147483647 w 85"/>
              <a:gd name="T25" fmla="*/ 2147483647 h 59"/>
              <a:gd name="T26" fmla="*/ 2147483647 w 85"/>
              <a:gd name="T27" fmla="*/ 2147483647 h 59"/>
              <a:gd name="T28" fmla="*/ 2147483647 w 85"/>
              <a:gd name="T29" fmla="*/ 2147483647 h 59"/>
              <a:gd name="T30" fmla="*/ 2147483647 w 85"/>
              <a:gd name="T31" fmla="*/ 2147483647 h 59"/>
              <a:gd name="T32" fmla="*/ 2147483647 w 85"/>
              <a:gd name="T33" fmla="*/ 2147483647 h 59"/>
              <a:gd name="T34" fmla="*/ 2147483647 w 85"/>
              <a:gd name="T35" fmla="*/ 2147483647 h 59"/>
              <a:gd name="T36" fmla="*/ 2147483647 w 85"/>
              <a:gd name="T37" fmla="*/ 2147483647 h 59"/>
              <a:gd name="T38" fmla="*/ 2147483647 w 85"/>
              <a:gd name="T39" fmla="*/ 2147483647 h 59"/>
              <a:gd name="T40" fmla="*/ 2147483647 w 85"/>
              <a:gd name="T41" fmla="*/ 2147483647 h 59"/>
              <a:gd name="T42" fmla="*/ 2147483647 w 85"/>
              <a:gd name="T43" fmla="*/ 2147483647 h 5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85"/>
              <a:gd name="T67" fmla="*/ 0 h 59"/>
              <a:gd name="T68" fmla="*/ 85 w 85"/>
              <a:gd name="T69" fmla="*/ 59 h 59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85" h="59">
                <a:moveTo>
                  <a:pt x="13" y="8"/>
                </a:moveTo>
                <a:cubicBezTo>
                  <a:pt x="17" y="10"/>
                  <a:pt x="15" y="10"/>
                  <a:pt x="22" y="11"/>
                </a:cubicBezTo>
                <a:cubicBezTo>
                  <a:pt x="29" y="10"/>
                  <a:pt x="30" y="9"/>
                  <a:pt x="36" y="6"/>
                </a:cubicBezTo>
                <a:cubicBezTo>
                  <a:pt x="38" y="5"/>
                  <a:pt x="41" y="0"/>
                  <a:pt x="41" y="0"/>
                </a:cubicBezTo>
                <a:cubicBezTo>
                  <a:pt x="52" y="2"/>
                  <a:pt x="48" y="5"/>
                  <a:pt x="55" y="9"/>
                </a:cubicBezTo>
                <a:cubicBezTo>
                  <a:pt x="58" y="8"/>
                  <a:pt x="62" y="6"/>
                  <a:pt x="64" y="4"/>
                </a:cubicBezTo>
                <a:cubicBezTo>
                  <a:pt x="74" y="6"/>
                  <a:pt x="72" y="26"/>
                  <a:pt x="82" y="28"/>
                </a:cubicBezTo>
                <a:cubicBezTo>
                  <a:pt x="84" y="30"/>
                  <a:pt x="85" y="30"/>
                  <a:pt x="84" y="36"/>
                </a:cubicBezTo>
                <a:cubicBezTo>
                  <a:pt x="83" y="43"/>
                  <a:pt x="77" y="41"/>
                  <a:pt x="73" y="45"/>
                </a:cubicBezTo>
                <a:cubicBezTo>
                  <a:pt x="72" y="45"/>
                  <a:pt x="70" y="45"/>
                  <a:pt x="69" y="44"/>
                </a:cubicBezTo>
                <a:cubicBezTo>
                  <a:pt x="68" y="43"/>
                  <a:pt x="69" y="41"/>
                  <a:pt x="68" y="41"/>
                </a:cubicBezTo>
                <a:cubicBezTo>
                  <a:pt x="67" y="41"/>
                  <a:pt x="64" y="46"/>
                  <a:pt x="63" y="47"/>
                </a:cubicBezTo>
                <a:cubicBezTo>
                  <a:pt x="59" y="52"/>
                  <a:pt x="56" y="54"/>
                  <a:pt x="49" y="55"/>
                </a:cubicBezTo>
                <a:cubicBezTo>
                  <a:pt x="47" y="57"/>
                  <a:pt x="45" y="59"/>
                  <a:pt x="42" y="55"/>
                </a:cubicBezTo>
                <a:cubicBezTo>
                  <a:pt x="40" y="53"/>
                  <a:pt x="46" y="49"/>
                  <a:pt x="46" y="49"/>
                </a:cubicBezTo>
                <a:cubicBezTo>
                  <a:pt x="46" y="47"/>
                  <a:pt x="46" y="46"/>
                  <a:pt x="45" y="44"/>
                </a:cubicBezTo>
                <a:cubicBezTo>
                  <a:pt x="44" y="42"/>
                  <a:pt x="40" y="41"/>
                  <a:pt x="40" y="41"/>
                </a:cubicBezTo>
                <a:cubicBezTo>
                  <a:pt x="33" y="42"/>
                  <a:pt x="30" y="43"/>
                  <a:pt x="26" y="39"/>
                </a:cubicBezTo>
                <a:cubicBezTo>
                  <a:pt x="24" y="29"/>
                  <a:pt x="25" y="32"/>
                  <a:pt x="14" y="31"/>
                </a:cubicBezTo>
                <a:cubicBezTo>
                  <a:pt x="9" y="26"/>
                  <a:pt x="11" y="26"/>
                  <a:pt x="2" y="24"/>
                </a:cubicBezTo>
                <a:cubicBezTo>
                  <a:pt x="0" y="22"/>
                  <a:pt x="12" y="14"/>
                  <a:pt x="14" y="12"/>
                </a:cubicBezTo>
                <a:cubicBezTo>
                  <a:pt x="13" y="10"/>
                  <a:pt x="14" y="8"/>
                  <a:pt x="13" y="8"/>
                </a:cubicBezTo>
                <a:close/>
              </a:path>
            </a:pathLst>
          </a:custGeom>
          <a:solidFill>
            <a:srgbClr val="FFFF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59" name="Балахнинский"/>
          <p:cNvSpPr>
            <a:spLocks/>
          </p:cNvSpPr>
          <p:nvPr/>
        </p:nvSpPr>
        <p:spPr bwMode="auto">
          <a:xfrm>
            <a:off x="1438275" y="3362325"/>
            <a:ext cx="666750" cy="600075"/>
          </a:xfrm>
          <a:custGeom>
            <a:avLst/>
            <a:gdLst>
              <a:gd name="T0" fmla="*/ 0 w 70"/>
              <a:gd name="T1" fmla="*/ 2147483647 h 63"/>
              <a:gd name="T2" fmla="*/ 2147483647 w 70"/>
              <a:gd name="T3" fmla="*/ 2147483647 h 63"/>
              <a:gd name="T4" fmla="*/ 2147483647 w 70"/>
              <a:gd name="T5" fmla="*/ 2147483647 h 63"/>
              <a:gd name="T6" fmla="*/ 2147483647 w 70"/>
              <a:gd name="T7" fmla="*/ 2147483647 h 63"/>
              <a:gd name="T8" fmla="*/ 2147483647 w 70"/>
              <a:gd name="T9" fmla="*/ 2147483647 h 63"/>
              <a:gd name="T10" fmla="*/ 2147483647 w 70"/>
              <a:gd name="T11" fmla="*/ 2147483647 h 63"/>
              <a:gd name="T12" fmla="*/ 2147483647 w 70"/>
              <a:gd name="T13" fmla="*/ 2147483647 h 63"/>
              <a:gd name="T14" fmla="*/ 2147483647 w 70"/>
              <a:gd name="T15" fmla="*/ 2147483647 h 63"/>
              <a:gd name="T16" fmla="*/ 2147483647 w 70"/>
              <a:gd name="T17" fmla="*/ 2147483647 h 63"/>
              <a:gd name="T18" fmla="*/ 2147483647 w 70"/>
              <a:gd name="T19" fmla="*/ 2147483647 h 63"/>
              <a:gd name="T20" fmla="*/ 2147483647 w 70"/>
              <a:gd name="T21" fmla="*/ 2147483647 h 63"/>
              <a:gd name="T22" fmla="*/ 2147483647 w 70"/>
              <a:gd name="T23" fmla="*/ 2147483647 h 63"/>
              <a:gd name="T24" fmla="*/ 2147483647 w 70"/>
              <a:gd name="T25" fmla="*/ 2147483647 h 63"/>
              <a:gd name="T26" fmla="*/ 2147483647 w 70"/>
              <a:gd name="T27" fmla="*/ 0 h 63"/>
              <a:gd name="T28" fmla="*/ 2147483647 w 70"/>
              <a:gd name="T29" fmla="*/ 2147483647 h 63"/>
              <a:gd name="T30" fmla="*/ 2147483647 w 70"/>
              <a:gd name="T31" fmla="*/ 2147483647 h 63"/>
              <a:gd name="T32" fmla="*/ 2147483647 w 70"/>
              <a:gd name="T33" fmla="*/ 2147483647 h 63"/>
              <a:gd name="T34" fmla="*/ 0 w 70"/>
              <a:gd name="T35" fmla="*/ 2147483647 h 6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70"/>
              <a:gd name="T55" fmla="*/ 0 h 63"/>
              <a:gd name="T56" fmla="*/ 70 w 70"/>
              <a:gd name="T57" fmla="*/ 63 h 6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70" h="63">
                <a:moveTo>
                  <a:pt x="0" y="24"/>
                </a:moveTo>
                <a:cubicBezTo>
                  <a:pt x="1" y="32"/>
                  <a:pt x="1" y="40"/>
                  <a:pt x="9" y="43"/>
                </a:cubicBezTo>
                <a:cubicBezTo>
                  <a:pt x="7" y="50"/>
                  <a:pt x="7" y="53"/>
                  <a:pt x="14" y="54"/>
                </a:cubicBezTo>
                <a:cubicBezTo>
                  <a:pt x="20" y="53"/>
                  <a:pt x="20" y="52"/>
                  <a:pt x="27" y="53"/>
                </a:cubicBezTo>
                <a:cubicBezTo>
                  <a:pt x="29" y="55"/>
                  <a:pt x="30" y="56"/>
                  <a:pt x="32" y="57"/>
                </a:cubicBezTo>
                <a:cubicBezTo>
                  <a:pt x="33" y="56"/>
                  <a:pt x="35" y="54"/>
                  <a:pt x="35" y="54"/>
                </a:cubicBezTo>
                <a:cubicBezTo>
                  <a:pt x="42" y="55"/>
                  <a:pt x="47" y="54"/>
                  <a:pt x="54" y="56"/>
                </a:cubicBezTo>
                <a:cubicBezTo>
                  <a:pt x="57" y="57"/>
                  <a:pt x="61" y="63"/>
                  <a:pt x="61" y="63"/>
                </a:cubicBezTo>
                <a:cubicBezTo>
                  <a:pt x="64" y="62"/>
                  <a:pt x="66" y="60"/>
                  <a:pt x="69" y="59"/>
                </a:cubicBezTo>
                <a:cubicBezTo>
                  <a:pt x="68" y="53"/>
                  <a:pt x="68" y="51"/>
                  <a:pt x="70" y="46"/>
                </a:cubicBezTo>
                <a:cubicBezTo>
                  <a:pt x="65" y="41"/>
                  <a:pt x="62" y="33"/>
                  <a:pt x="57" y="27"/>
                </a:cubicBezTo>
                <a:cubicBezTo>
                  <a:pt x="55" y="25"/>
                  <a:pt x="53" y="22"/>
                  <a:pt x="51" y="20"/>
                </a:cubicBezTo>
                <a:cubicBezTo>
                  <a:pt x="50" y="19"/>
                  <a:pt x="48" y="17"/>
                  <a:pt x="48" y="17"/>
                </a:cubicBezTo>
                <a:cubicBezTo>
                  <a:pt x="46" y="10"/>
                  <a:pt x="40" y="2"/>
                  <a:pt x="33" y="0"/>
                </a:cubicBezTo>
                <a:cubicBezTo>
                  <a:pt x="31" y="0"/>
                  <a:pt x="26" y="3"/>
                  <a:pt x="26" y="3"/>
                </a:cubicBezTo>
                <a:cubicBezTo>
                  <a:pt x="21" y="17"/>
                  <a:pt x="19" y="9"/>
                  <a:pt x="11" y="17"/>
                </a:cubicBezTo>
                <a:cubicBezTo>
                  <a:pt x="7" y="21"/>
                  <a:pt x="9" y="21"/>
                  <a:pt x="2" y="22"/>
                </a:cubicBezTo>
                <a:cubicBezTo>
                  <a:pt x="0" y="23"/>
                  <a:pt x="0" y="22"/>
                  <a:pt x="0" y="24"/>
                </a:cubicBezTo>
                <a:close/>
              </a:path>
            </a:pathLst>
          </a:custGeom>
          <a:solidFill>
            <a:srgbClr val="FF99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60" name="Нижний Новгород"/>
          <p:cNvSpPr>
            <a:spLocks/>
          </p:cNvSpPr>
          <p:nvPr/>
        </p:nvSpPr>
        <p:spPr bwMode="auto">
          <a:xfrm>
            <a:off x="2085975" y="3790950"/>
            <a:ext cx="381000" cy="361950"/>
          </a:xfrm>
          <a:custGeom>
            <a:avLst/>
            <a:gdLst>
              <a:gd name="T0" fmla="*/ 2147483647 w 40"/>
              <a:gd name="T1" fmla="*/ 2147483647 h 38"/>
              <a:gd name="T2" fmla="*/ 2147483647 w 40"/>
              <a:gd name="T3" fmla="*/ 2147483647 h 38"/>
              <a:gd name="T4" fmla="*/ 2147483647 w 40"/>
              <a:gd name="T5" fmla="*/ 2147483647 h 38"/>
              <a:gd name="T6" fmla="*/ 2147483647 w 40"/>
              <a:gd name="T7" fmla="*/ 2147483647 h 38"/>
              <a:gd name="T8" fmla="*/ 2147483647 w 40"/>
              <a:gd name="T9" fmla="*/ 2147483647 h 38"/>
              <a:gd name="T10" fmla="*/ 2147483647 w 40"/>
              <a:gd name="T11" fmla="*/ 2147483647 h 38"/>
              <a:gd name="T12" fmla="*/ 2147483647 w 40"/>
              <a:gd name="T13" fmla="*/ 0 h 38"/>
              <a:gd name="T14" fmla="*/ 0 w 40"/>
              <a:gd name="T15" fmla="*/ 2147483647 h 38"/>
              <a:gd name="T16" fmla="*/ 2147483647 w 40"/>
              <a:gd name="T17" fmla="*/ 2147483647 h 38"/>
              <a:gd name="T18" fmla="*/ 2147483647 w 40"/>
              <a:gd name="T19" fmla="*/ 2147483647 h 3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0"/>
              <a:gd name="T31" fmla="*/ 0 h 38"/>
              <a:gd name="T32" fmla="*/ 40 w 40"/>
              <a:gd name="T33" fmla="*/ 38 h 3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0" h="38">
                <a:moveTo>
                  <a:pt x="1" y="15"/>
                </a:moveTo>
                <a:cubicBezTo>
                  <a:pt x="7" y="18"/>
                  <a:pt x="3" y="25"/>
                  <a:pt x="1" y="29"/>
                </a:cubicBezTo>
                <a:cubicBezTo>
                  <a:pt x="2" y="36"/>
                  <a:pt x="1" y="36"/>
                  <a:pt x="5" y="38"/>
                </a:cubicBezTo>
                <a:cubicBezTo>
                  <a:pt x="14" y="37"/>
                  <a:pt x="21" y="34"/>
                  <a:pt x="29" y="31"/>
                </a:cubicBezTo>
                <a:cubicBezTo>
                  <a:pt x="33" y="30"/>
                  <a:pt x="40" y="23"/>
                  <a:pt x="40" y="23"/>
                </a:cubicBezTo>
                <a:cubicBezTo>
                  <a:pt x="39" y="19"/>
                  <a:pt x="37" y="18"/>
                  <a:pt x="34" y="16"/>
                </a:cubicBezTo>
                <a:cubicBezTo>
                  <a:pt x="21" y="20"/>
                  <a:pt x="17" y="3"/>
                  <a:pt x="6" y="0"/>
                </a:cubicBezTo>
                <a:cubicBezTo>
                  <a:pt x="4" y="1"/>
                  <a:pt x="0" y="4"/>
                  <a:pt x="0" y="4"/>
                </a:cubicBezTo>
                <a:cubicBezTo>
                  <a:pt x="0" y="8"/>
                  <a:pt x="3" y="17"/>
                  <a:pt x="3" y="17"/>
                </a:cubicBezTo>
                <a:cubicBezTo>
                  <a:pt x="3" y="17"/>
                  <a:pt x="1" y="15"/>
                  <a:pt x="1" y="15"/>
                </a:cubicBezTo>
                <a:close/>
              </a:path>
            </a:pathLst>
          </a:custGeom>
          <a:solidFill>
            <a:srgbClr val="FFFF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61" name="Дзержинск"/>
          <p:cNvSpPr>
            <a:spLocks/>
          </p:cNvSpPr>
          <p:nvPr/>
        </p:nvSpPr>
        <p:spPr bwMode="auto">
          <a:xfrm>
            <a:off x="1724025" y="3876675"/>
            <a:ext cx="400050" cy="266700"/>
          </a:xfrm>
          <a:custGeom>
            <a:avLst/>
            <a:gdLst>
              <a:gd name="T0" fmla="*/ 2147483647 w 42"/>
              <a:gd name="T1" fmla="*/ 2147483647 h 28"/>
              <a:gd name="T2" fmla="*/ 2147483647 w 42"/>
              <a:gd name="T3" fmla="*/ 2147483647 h 28"/>
              <a:gd name="T4" fmla="*/ 0 w 42"/>
              <a:gd name="T5" fmla="*/ 2147483647 h 28"/>
              <a:gd name="T6" fmla="*/ 2147483647 w 42"/>
              <a:gd name="T7" fmla="*/ 2147483647 h 28"/>
              <a:gd name="T8" fmla="*/ 2147483647 w 42"/>
              <a:gd name="T9" fmla="*/ 2147483647 h 28"/>
              <a:gd name="T10" fmla="*/ 2147483647 w 42"/>
              <a:gd name="T11" fmla="*/ 2147483647 h 28"/>
              <a:gd name="T12" fmla="*/ 2147483647 w 42"/>
              <a:gd name="T13" fmla="*/ 2147483647 h 28"/>
              <a:gd name="T14" fmla="*/ 2147483647 w 42"/>
              <a:gd name="T15" fmla="*/ 2147483647 h 28"/>
              <a:gd name="T16" fmla="*/ 2147483647 w 42"/>
              <a:gd name="T17" fmla="*/ 2147483647 h 28"/>
              <a:gd name="T18" fmla="*/ 2147483647 w 42"/>
              <a:gd name="T19" fmla="*/ 2147483647 h 28"/>
              <a:gd name="T20" fmla="*/ 2147483647 w 42"/>
              <a:gd name="T21" fmla="*/ 2147483647 h 28"/>
              <a:gd name="T22" fmla="*/ 2147483647 w 42"/>
              <a:gd name="T23" fmla="*/ 2147483647 h 28"/>
              <a:gd name="T24" fmla="*/ 2147483647 w 42"/>
              <a:gd name="T25" fmla="*/ 0 h 28"/>
              <a:gd name="T26" fmla="*/ 2147483647 w 42"/>
              <a:gd name="T27" fmla="*/ 2147483647 h 28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42"/>
              <a:gd name="T43" fmla="*/ 0 h 28"/>
              <a:gd name="T44" fmla="*/ 42 w 42"/>
              <a:gd name="T45" fmla="*/ 28 h 28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42" h="28">
                <a:moveTo>
                  <a:pt x="1" y="3"/>
                </a:moveTo>
                <a:cubicBezTo>
                  <a:pt x="0" y="5"/>
                  <a:pt x="3" y="8"/>
                  <a:pt x="3" y="8"/>
                </a:cubicBezTo>
                <a:cubicBezTo>
                  <a:pt x="2" y="11"/>
                  <a:pt x="2" y="16"/>
                  <a:pt x="0" y="18"/>
                </a:cubicBezTo>
                <a:cubicBezTo>
                  <a:pt x="1" y="21"/>
                  <a:pt x="2" y="21"/>
                  <a:pt x="5" y="22"/>
                </a:cubicBezTo>
                <a:cubicBezTo>
                  <a:pt x="6" y="24"/>
                  <a:pt x="8" y="28"/>
                  <a:pt x="8" y="28"/>
                </a:cubicBezTo>
                <a:cubicBezTo>
                  <a:pt x="11" y="27"/>
                  <a:pt x="12" y="25"/>
                  <a:pt x="15" y="24"/>
                </a:cubicBezTo>
                <a:cubicBezTo>
                  <a:pt x="21" y="25"/>
                  <a:pt x="20" y="26"/>
                  <a:pt x="26" y="25"/>
                </a:cubicBezTo>
                <a:cubicBezTo>
                  <a:pt x="28" y="23"/>
                  <a:pt x="32" y="25"/>
                  <a:pt x="34" y="26"/>
                </a:cubicBezTo>
                <a:cubicBezTo>
                  <a:pt x="41" y="25"/>
                  <a:pt x="38" y="24"/>
                  <a:pt x="41" y="18"/>
                </a:cubicBezTo>
                <a:cubicBezTo>
                  <a:pt x="39" y="16"/>
                  <a:pt x="41" y="16"/>
                  <a:pt x="42" y="14"/>
                </a:cubicBezTo>
                <a:cubicBezTo>
                  <a:pt x="42" y="11"/>
                  <a:pt x="39" y="6"/>
                  <a:pt x="39" y="6"/>
                </a:cubicBezTo>
                <a:cubicBezTo>
                  <a:pt x="36" y="7"/>
                  <a:pt x="35" y="8"/>
                  <a:pt x="32" y="9"/>
                </a:cubicBezTo>
                <a:cubicBezTo>
                  <a:pt x="24" y="1"/>
                  <a:pt x="21" y="1"/>
                  <a:pt x="7" y="0"/>
                </a:cubicBezTo>
                <a:cubicBezTo>
                  <a:pt x="6" y="1"/>
                  <a:pt x="1" y="4"/>
                  <a:pt x="1" y="3"/>
                </a:cubicBezTo>
                <a:close/>
              </a:path>
            </a:pathLst>
          </a:custGeom>
          <a:solidFill>
            <a:srgbClr val="FFFF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62" name="Кстовский"/>
          <p:cNvSpPr>
            <a:spLocks/>
          </p:cNvSpPr>
          <p:nvPr/>
        </p:nvSpPr>
        <p:spPr bwMode="auto">
          <a:xfrm>
            <a:off x="2219325" y="4019550"/>
            <a:ext cx="876300" cy="752475"/>
          </a:xfrm>
          <a:custGeom>
            <a:avLst/>
            <a:gdLst>
              <a:gd name="T0" fmla="*/ 2147483647 w 92"/>
              <a:gd name="T1" fmla="*/ 2147483647 h 79"/>
              <a:gd name="T2" fmla="*/ 2147483647 w 92"/>
              <a:gd name="T3" fmla="*/ 2147483647 h 79"/>
              <a:gd name="T4" fmla="*/ 2147483647 w 92"/>
              <a:gd name="T5" fmla="*/ 2147483647 h 79"/>
              <a:gd name="T6" fmla="*/ 2147483647 w 92"/>
              <a:gd name="T7" fmla="*/ 2147483647 h 79"/>
              <a:gd name="T8" fmla="*/ 2147483647 w 92"/>
              <a:gd name="T9" fmla="*/ 2147483647 h 79"/>
              <a:gd name="T10" fmla="*/ 2147483647 w 92"/>
              <a:gd name="T11" fmla="*/ 2147483647 h 79"/>
              <a:gd name="T12" fmla="*/ 2147483647 w 92"/>
              <a:gd name="T13" fmla="*/ 2147483647 h 79"/>
              <a:gd name="T14" fmla="*/ 2147483647 w 92"/>
              <a:gd name="T15" fmla="*/ 2147483647 h 79"/>
              <a:gd name="T16" fmla="*/ 2147483647 w 92"/>
              <a:gd name="T17" fmla="*/ 2147483647 h 79"/>
              <a:gd name="T18" fmla="*/ 2147483647 w 92"/>
              <a:gd name="T19" fmla="*/ 2147483647 h 79"/>
              <a:gd name="T20" fmla="*/ 2147483647 w 92"/>
              <a:gd name="T21" fmla="*/ 2147483647 h 79"/>
              <a:gd name="T22" fmla="*/ 2147483647 w 92"/>
              <a:gd name="T23" fmla="*/ 2147483647 h 79"/>
              <a:gd name="T24" fmla="*/ 2147483647 w 92"/>
              <a:gd name="T25" fmla="*/ 2147483647 h 79"/>
              <a:gd name="T26" fmla="*/ 2147483647 w 92"/>
              <a:gd name="T27" fmla="*/ 2147483647 h 79"/>
              <a:gd name="T28" fmla="*/ 2147483647 w 92"/>
              <a:gd name="T29" fmla="*/ 2147483647 h 79"/>
              <a:gd name="T30" fmla="*/ 2147483647 w 92"/>
              <a:gd name="T31" fmla="*/ 2147483647 h 79"/>
              <a:gd name="T32" fmla="*/ 2147483647 w 92"/>
              <a:gd name="T33" fmla="*/ 2147483647 h 79"/>
              <a:gd name="T34" fmla="*/ 2147483647 w 92"/>
              <a:gd name="T35" fmla="*/ 2147483647 h 79"/>
              <a:gd name="T36" fmla="*/ 2147483647 w 92"/>
              <a:gd name="T37" fmla="*/ 2147483647 h 79"/>
              <a:gd name="T38" fmla="*/ 2147483647 w 92"/>
              <a:gd name="T39" fmla="*/ 2147483647 h 79"/>
              <a:gd name="T40" fmla="*/ 2147483647 w 92"/>
              <a:gd name="T41" fmla="*/ 2147483647 h 79"/>
              <a:gd name="T42" fmla="*/ 2147483647 w 92"/>
              <a:gd name="T43" fmla="*/ 2147483647 h 79"/>
              <a:gd name="T44" fmla="*/ 2147483647 w 92"/>
              <a:gd name="T45" fmla="*/ 2147483647 h 79"/>
              <a:gd name="T46" fmla="*/ 2147483647 w 92"/>
              <a:gd name="T47" fmla="*/ 0 h 79"/>
              <a:gd name="T48" fmla="*/ 2147483647 w 92"/>
              <a:gd name="T49" fmla="*/ 2147483647 h 79"/>
              <a:gd name="T50" fmla="*/ 2147483647 w 92"/>
              <a:gd name="T51" fmla="*/ 2147483647 h 79"/>
              <a:gd name="T52" fmla="*/ 2147483647 w 92"/>
              <a:gd name="T53" fmla="*/ 2147483647 h 79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92"/>
              <a:gd name="T82" fmla="*/ 0 h 79"/>
              <a:gd name="T83" fmla="*/ 92 w 92"/>
              <a:gd name="T84" fmla="*/ 79 h 79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92" h="79">
                <a:moveTo>
                  <a:pt x="8" y="10"/>
                </a:moveTo>
                <a:lnTo>
                  <a:pt x="3" y="15"/>
                </a:lnTo>
                <a:cubicBezTo>
                  <a:pt x="3" y="15"/>
                  <a:pt x="2" y="16"/>
                  <a:pt x="2" y="16"/>
                </a:cubicBezTo>
                <a:cubicBezTo>
                  <a:pt x="2" y="19"/>
                  <a:pt x="0" y="35"/>
                  <a:pt x="6" y="38"/>
                </a:cubicBezTo>
                <a:cubicBezTo>
                  <a:pt x="10" y="37"/>
                  <a:pt x="15" y="36"/>
                  <a:pt x="18" y="39"/>
                </a:cubicBezTo>
                <a:cubicBezTo>
                  <a:pt x="19" y="49"/>
                  <a:pt x="24" y="54"/>
                  <a:pt x="34" y="56"/>
                </a:cubicBezTo>
                <a:cubicBezTo>
                  <a:pt x="35" y="57"/>
                  <a:pt x="37" y="59"/>
                  <a:pt x="37" y="59"/>
                </a:cubicBezTo>
                <a:cubicBezTo>
                  <a:pt x="39" y="58"/>
                  <a:pt x="44" y="61"/>
                  <a:pt x="44" y="61"/>
                </a:cubicBezTo>
                <a:cubicBezTo>
                  <a:pt x="45" y="67"/>
                  <a:pt x="49" y="67"/>
                  <a:pt x="53" y="72"/>
                </a:cubicBezTo>
                <a:cubicBezTo>
                  <a:pt x="55" y="74"/>
                  <a:pt x="59" y="79"/>
                  <a:pt x="59" y="79"/>
                </a:cubicBezTo>
                <a:cubicBezTo>
                  <a:pt x="66" y="78"/>
                  <a:pt x="66" y="73"/>
                  <a:pt x="73" y="72"/>
                </a:cubicBezTo>
                <a:cubicBezTo>
                  <a:pt x="76" y="69"/>
                  <a:pt x="73" y="73"/>
                  <a:pt x="73" y="70"/>
                </a:cubicBezTo>
                <a:cubicBezTo>
                  <a:pt x="73" y="68"/>
                  <a:pt x="76" y="66"/>
                  <a:pt x="76" y="66"/>
                </a:cubicBezTo>
                <a:cubicBezTo>
                  <a:pt x="79" y="68"/>
                  <a:pt x="81" y="70"/>
                  <a:pt x="84" y="71"/>
                </a:cubicBezTo>
                <a:cubicBezTo>
                  <a:pt x="91" y="70"/>
                  <a:pt x="90" y="71"/>
                  <a:pt x="92" y="65"/>
                </a:cubicBezTo>
                <a:cubicBezTo>
                  <a:pt x="90" y="63"/>
                  <a:pt x="88" y="62"/>
                  <a:pt x="87" y="59"/>
                </a:cubicBezTo>
                <a:cubicBezTo>
                  <a:pt x="88" y="58"/>
                  <a:pt x="88" y="58"/>
                  <a:pt x="89" y="57"/>
                </a:cubicBezTo>
                <a:cubicBezTo>
                  <a:pt x="90" y="56"/>
                  <a:pt x="86" y="53"/>
                  <a:pt x="86" y="53"/>
                </a:cubicBezTo>
                <a:cubicBezTo>
                  <a:pt x="85" y="49"/>
                  <a:pt x="85" y="45"/>
                  <a:pt x="80" y="44"/>
                </a:cubicBezTo>
                <a:cubicBezTo>
                  <a:pt x="75" y="43"/>
                  <a:pt x="66" y="42"/>
                  <a:pt x="62" y="38"/>
                </a:cubicBezTo>
                <a:cubicBezTo>
                  <a:pt x="52" y="28"/>
                  <a:pt x="54" y="24"/>
                  <a:pt x="38" y="22"/>
                </a:cubicBezTo>
                <a:cubicBezTo>
                  <a:pt x="37" y="21"/>
                  <a:pt x="35" y="19"/>
                  <a:pt x="35" y="19"/>
                </a:cubicBezTo>
                <a:cubicBezTo>
                  <a:pt x="37" y="14"/>
                  <a:pt x="33" y="9"/>
                  <a:pt x="30" y="5"/>
                </a:cubicBezTo>
                <a:cubicBezTo>
                  <a:pt x="29" y="3"/>
                  <a:pt x="26" y="0"/>
                  <a:pt x="26" y="0"/>
                </a:cubicBezTo>
                <a:cubicBezTo>
                  <a:pt x="21" y="5"/>
                  <a:pt x="16" y="6"/>
                  <a:pt x="10" y="9"/>
                </a:cubicBezTo>
                <a:cubicBezTo>
                  <a:pt x="9" y="10"/>
                  <a:pt x="6" y="12"/>
                  <a:pt x="6" y="12"/>
                </a:cubicBezTo>
                <a:lnTo>
                  <a:pt x="8" y="10"/>
                </a:lnTo>
                <a:close/>
              </a:path>
            </a:pathLst>
          </a:custGeom>
          <a:solidFill>
            <a:srgbClr val="FFFF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63" name="Богородский"/>
          <p:cNvSpPr>
            <a:spLocks/>
          </p:cNvSpPr>
          <p:nvPr/>
        </p:nvSpPr>
        <p:spPr bwMode="auto">
          <a:xfrm>
            <a:off x="1571625" y="4086225"/>
            <a:ext cx="723900" cy="857250"/>
          </a:xfrm>
          <a:custGeom>
            <a:avLst/>
            <a:gdLst>
              <a:gd name="T0" fmla="*/ 2147483647 w 76"/>
              <a:gd name="T1" fmla="*/ 2147483647 h 90"/>
              <a:gd name="T2" fmla="*/ 2147483647 w 76"/>
              <a:gd name="T3" fmla="*/ 2147483647 h 90"/>
              <a:gd name="T4" fmla="*/ 0 w 76"/>
              <a:gd name="T5" fmla="*/ 2147483647 h 90"/>
              <a:gd name="T6" fmla="*/ 2147483647 w 76"/>
              <a:gd name="T7" fmla="*/ 2147483647 h 90"/>
              <a:gd name="T8" fmla="*/ 2147483647 w 76"/>
              <a:gd name="T9" fmla="*/ 2147483647 h 90"/>
              <a:gd name="T10" fmla="*/ 2147483647 w 76"/>
              <a:gd name="T11" fmla="*/ 2147483647 h 90"/>
              <a:gd name="T12" fmla="*/ 2147483647 w 76"/>
              <a:gd name="T13" fmla="*/ 2147483647 h 90"/>
              <a:gd name="T14" fmla="*/ 2147483647 w 76"/>
              <a:gd name="T15" fmla="*/ 2147483647 h 90"/>
              <a:gd name="T16" fmla="*/ 2147483647 w 76"/>
              <a:gd name="T17" fmla="*/ 2147483647 h 90"/>
              <a:gd name="T18" fmla="*/ 2147483647 w 76"/>
              <a:gd name="T19" fmla="*/ 2147483647 h 90"/>
              <a:gd name="T20" fmla="*/ 2147483647 w 76"/>
              <a:gd name="T21" fmla="*/ 2147483647 h 90"/>
              <a:gd name="T22" fmla="*/ 2147483647 w 76"/>
              <a:gd name="T23" fmla="*/ 2147483647 h 90"/>
              <a:gd name="T24" fmla="*/ 2147483647 w 76"/>
              <a:gd name="T25" fmla="*/ 2147483647 h 90"/>
              <a:gd name="T26" fmla="*/ 2147483647 w 76"/>
              <a:gd name="T27" fmla="*/ 2147483647 h 90"/>
              <a:gd name="T28" fmla="*/ 2147483647 w 76"/>
              <a:gd name="T29" fmla="*/ 2147483647 h 90"/>
              <a:gd name="T30" fmla="*/ 2147483647 w 76"/>
              <a:gd name="T31" fmla="*/ 2147483647 h 90"/>
              <a:gd name="T32" fmla="*/ 2147483647 w 76"/>
              <a:gd name="T33" fmla="*/ 2147483647 h 90"/>
              <a:gd name="T34" fmla="*/ 2147483647 w 76"/>
              <a:gd name="T35" fmla="*/ 2147483647 h 90"/>
              <a:gd name="T36" fmla="*/ 2147483647 w 76"/>
              <a:gd name="T37" fmla="*/ 2147483647 h 90"/>
              <a:gd name="T38" fmla="*/ 2147483647 w 76"/>
              <a:gd name="T39" fmla="*/ 2147483647 h 90"/>
              <a:gd name="T40" fmla="*/ 2147483647 w 76"/>
              <a:gd name="T41" fmla="*/ 2147483647 h 90"/>
              <a:gd name="T42" fmla="*/ 2147483647 w 76"/>
              <a:gd name="T43" fmla="*/ 2147483647 h 90"/>
              <a:gd name="T44" fmla="*/ 2147483647 w 76"/>
              <a:gd name="T45" fmla="*/ 2147483647 h 90"/>
              <a:gd name="T46" fmla="*/ 2147483647 w 76"/>
              <a:gd name="T47" fmla="*/ 2147483647 h 90"/>
              <a:gd name="T48" fmla="*/ 2147483647 w 76"/>
              <a:gd name="T49" fmla="*/ 2147483647 h 90"/>
              <a:gd name="T50" fmla="*/ 2147483647 w 76"/>
              <a:gd name="T51" fmla="*/ 2147483647 h 90"/>
              <a:gd name="T52" fmla="*/ 2147483647 w 76"/>
              <a:gd name="T53" fmla="*/ 2147483647 h 90"/>
              <a:gd name="T54" fmla="*/ 2147483647 w 76"/>
              <a:gd name="T55" fmla="*/ 2147483647 h 90"/>
              <a:gd name="T56" fmla="*/ 2147483647 w 76"/>
              <a:gd name="T57" fmla="*/ 2147483647 h 90"/>
              <a:gd name="T58" fmla="*/ 2147483647 w 76"/>
              <a:gd name="T59" fmla="*/ 2147483647 h 90"/>
              <a:gd name="T60" fmla="*/ 2147483647 w 76"/>
              <a:gd name="T61" fmla="*/ 2147483647 h 90"/>
              <a:gd name="T62" fmla="*/ 2147483647 w 76"/>
              <a:gd name="T63" fmla="*/ 2147483647 h 90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76"/>
              <a:gd name="T97" fmla="*/ 0 h 90"/>
              <a:gd name="T98" fmla="*/ 76 w 76"/>
              <a:gd name="T99" fmla="*/ 90 h 90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76" h="90">
                <a:moveTo>
                  <a:pt x="24" y="6"/>
                </a:moveTo>
                <a:cubicBezTo>
                  <a:pt x="20" y="10"/>
                  <a:pt x="12" y="11"/>
                  <a:pt x="7" y="14"/>
                </a:cubicBezTo>
                <a:cubicBezTo>
                  <a:pt x="4" y="15"/>
                  <a:pt x="0" y="20"/>
                  <a:pt x="0" y="20"/>
                </a:cubicBezTo>
                <a:cubicBezTo>
                  <a:pt x="1" y="25"/>
                  <a:pt x="0" y="27"/>
                  <a:pt x="5" y="25"/>
                </a:cubicBezTo>
                <a:cubicBezTo>
                  <a:pt x="12" y="26"/>
                  <a:pt x="13" y="25"/>
                  <a:pt x="11" y="31"/>
                </a:cubicBezTo>
                <a:cubicBezTo>
                  <a:pt x="12" y="35"/>
                  <a:pt x="16" y="41"/>
                  <a:pt x="16" y="41"/>
                </a:cubicBezTo>
                <a:cubicBezTo>
                  <a:pt x="18" y="39"/>
                  <a:pt x="22" y="37"/>
                  <a:pt x="22" y="37"/>
                </a:cubicBezTo>
                <a:cubicBezTo>
                  <a:pt x="26" y="39"/>
                  <a:pt x="25" y="41"/>
                  <a:pt x="23" y="45"/>
                </a:cubicBezTo>
                <a:cubicBezTo>
                  <a:pt x="24" y="51"/>
                  <a:pt x="25" y="57"/>
                  <a:pt x="27" y="63"/>
                </a:cubicBezTo>
                <a:cubicBezTo>
                  <a:pt x="28" y="68"/>
                  <a:pt x="28" y="72"/>
                  <a:pt x="30" y="76"/>
                </a:cubicBezTo>
                <a:cubicBezTo>
                  <a:pt x="29" y="77"/>
                  <a:pt x="31" y="80"/>
                  <a:pt x="31" y="80"/>
                </a:cubicBezTo>
                <a:cubicBezTo>
                  <a:pt x="32" y="79"/>
                  <a:pt x="35" y="76"/>
                  <a:pt x="35" y="76"/>
                </a:cubicBezTo>
                <a:cubicBezTo>
                  <a:pt x="36" y="77"/>
                  <a:pt x="39" y="79"/>
                  <a:pt x="39" y="79"/>
                </a:cubicBezTo>
                <a:cubicBezTo>
                  <a:pt x="40" y="85"/>
                  <a:pt x="41" y="86"/>
                  <a:pt x="43" y="90"/>
                </a:cubicBezTo>
                <a:cubicBezTo>
                  <a:pt x="44" y="89"/>
                  <a:pt x="47" y="86"/>
                  <a:pt x="47" y="86"/>
                </a:cubicBezTo>
                <a:cubicBezTo>
                  <a:pt x="45" y="81"/>
                  <a:pt x="48" y="82"/>
                  <a:pt x="51" y="79"/>
                </a:cubicBezTo>
                <a:cubicBezTo>
                  <a:pt x="53" y="72"/>
                  <a:pt x="55" y="74"/>
                  <a:pt x="62" y="73"/>
                </a:cubicBezTo>
                <a:cubicBezTo>
                  <a:pt x="63" y="66"/>
                  <a:pt x="62" y="66"/>
                  <a:pt x="69" y="67"/>
                </a:cubicBezTo>
                <a:cubicBezTo>
                  <a:pt x="71" y="69"/>
                  <a:pt x="71" y="70"/>
                  <a:pt x="74" y="67"/>
                </a:cubicBezTo>
                <a:cubicBezTo>
                  <a:pt x="73" y="63"/>
                  <a:pt x="69" y="57"/>
                  <a:pt x="69" y="57"/>
                </a:cubicBezTo>
                <a:cubicBezTo>
                  <a:pt x="71" y="47"/>
                  <a:pt x="68" y="53"/>
                  <a:pt x="72" y="50"/>
                </a:cubicBezTo>
                <a:cubicBezTo>
                  <a:pt x="74" y="49"/>
                  <a:pt x="76" y="46"/>
                  <a:pt x="76" y="46"/>
                </a:cubicBezTo>
                <a:cubicBezTo>
                  <a:pt x="75" y="36"/>
                  <a:pt x="71" y="29"/>
                  <a:pt x="69" y="19"/>
                </a:cubicBezTo>
                <a:cubicBezTo>
                  <a:pt x="72" y="14"/>
                  <a:pt x="68" y="21"/>
                  <a:pt x="71" y="9"/>
                </a:cubicBezTo>
                <a:lnTo>
                  <a:pt x="75" y="4"/>
                </a:lnTo>
                <a:cubicBezTo>
                  <a:pt x="75" y="4"/>
                  <a:pt x="76" y="3"/>
                  <a:pt x="76" y="3"/>
                </a:cubicBezTo>
                <a:cubicBezTo>
                  <a:pt x="70" y="4"/>
                  <a:pt x="65" y="6"/>
                  <a:pt x="59" y="7"/>
                </a:cubicBezTo>
                <a:cubicBezTo>
                  <a:pt x="57" y="6"/>
                  <a:pt x="55" y="2"/>
                  <a:pt x="55" y="2"/>
                </a:cubicBezTo>
                <a:cubicBezTo>
                  <a:pt x="52" y="5"/>
                  <a:pt x="50" y="3"/>
                  <a:pt x="46" y="2"/>
                </a:cubicBezTo>
                <a:cubicBezTo>
                  <a:pt x="40" y="3"/>
                  <a:pt x="42" y="4"/>
                  <a:pt x="36" y="3"/>
                </a:cubicBezTo>
                <a:cubicBezTo>
                  <a:pt x="30" y="0"/>
                  <a:pt x="27" y="7"/>
                  <a:pt x="22" y="7"/>
                </a:cubicBezTo>
                <a:cubicBezTo>
                  <a:pt x="22" y="7"/>
                  <a:pt x="24" y="6"/>
                  <a:pt x="24" y="6"/>
                </a:cubicBezTo>
                <a:close/>
              </a:path>
            </a:pathLst>
          </a:custGeom>
          <a:solidFill>
            <a:srgbClr val="FFFF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64" name="Дальнеконстантиновский"/>
          <p:cNvSpPr>
            <a:spLocks/>
          </p:cNvSpPr>
          <p:nvPr/>
        </p:nvSpPr>
        <p:spPr bwMode="auto">
          <a:xfrm>
            <a:off x="1952625" y="4371975"/>
            <a:ext cx="885825" cy="838200"/>
          </a:xfrm>
          <a:custGeom>
            <a:avLst/>
            <a:gdLst>
              <a:gd name="T0" fmla="*/ 2147483647 w 93"/>
              <a:gd name="T1" fmla="*/ 2147483647 h 88"/>
              <a:gd name="T2" fmla="*/ 2147483647 w 93"/>
              <a:gd name="T3" fmla="*/ 2147483647 h 88"/>
              <a:gd name="T4" fmla="*/ 2147483647 w 93"/>
              <a:gd name="T5" fmla="*/ 2147483647 h 88"/>
              <a:gd name="T6" fmla="*/ 2147483647 w 93"/>
              <a:gd name="T7" fmla="*/ 2147483647 h 88"/>
              <a:gd name="T8" fmla="*/ 2147483647 w 93"/>
              <a:gd name="T9" fmla="*/ 2147483647 h 88"/>
              <a:gd name="T10" fmla="*/ 2147483647 w 93"/>
              <a:gd name="T11" fmla="*/ 2147483647 h 88"/>
              <a:gd name="T12" fmla="*/ 2147483647 w 93"/>
              <a:gd name="T13" fmla="*/ 2147483647 h 88"/>
              <a:gd name="T14" fmla="*/ 2147483647 w 93"/>
              <a:gd name="T15" fmla="*/ 2147483647 h 88"/>
              <a:gd name="T16" fmla="*/ 2147483647 w 93"/>
              <a:gd name="T17" fmla="*/ 2147483647 h 88"/>
              <a:gd name="T18" fmla="*/ 2147483647 w 93"/>
              <a:gd name="T19" fmla="*/ 2147483647 h 88"/>
              <a:gd name="T20" fmla="*/ 2147483647 w 93"/>
              <a:gd name="T21" fmla="*/ 2147483647 h 88"/>
              <a:gd name="T22" fmla="*/ 2147483647 w 93"/>
              <a:gd name="T23" fmla="*/ 2147483647 h 88"/>
              <a:gd name="T24" fmla="*/ 2147483647 w 93"/>
              <a:gd name="T25" fmla="*/ 2147483647 h 88"/>
              <a:gd name="T26" fmla="*/ 2147483647 w 93"/>
              <a:gd name="T27" fmla="*/ 2147483647 h 88"/>
              <a:gd name="T28" fmla="*/ 2147483647 w 93"/>
              <a:gd name="T29" fmla="*/ 2147483647 h 88"/>
              <a:gd name="T30" fmla="*/ 2147483647 w 93"/>
              <a:gd name="T31" fmla="*/ 2147483647 h 88"/>
              <a:gd name="T32" fmla="*/ 2147483647 w 93"/>
              <a:gd name="T33" fmla="*/ 0 h 88"/>
              <a:gd name="T34" fmla="*/ 2147483647 w 93"/>
              <a:gd name="T35" fmla="*/ 2147483647 h 88"/>
              <a:gd name="T36" fmla="*/ 2147483647 w 93"/>
              <a:gd name="T37" fmla="*/ 2147483647 h 88"/>
              <a:gd name="T38" fmla="*/ 2147483647 w 93"/>
              <a:gd name="T39" fmla="*/ 2147483647 h 88"/>
              <a:gd name="T40" fmla="*/ 2147483647 w 93"/>
              <a:gd name="T41" fmla="*/ 2147483647 h 88"/>
              <a:gd name="T42" fmla="*/ 2147483647 w 93"/>
              <a:gd name="T43" fmla="*/ 2147483647 h 88"/>
              <a:gd name="T44" fmla="*/ 2147483647 w 93"/>
              <a:gd name="T45" fmla="*/ 2147483647 h 88"/>
              <a:gd name="T46" fmla="*/ 2147483647 w 93"/>
              <a:gd name="T47" fmla="*/ 2147483647 h 88"/>
              <a:gd name="T48" fmla="*/ 2147483647 w 93"/>
              <a:gd name="T49" fmla="*/ 2147483647 h 88"/>
              <a:gd name="T50" fmla="*/ 2147483647 w 93"/>
              <a:gd name="T51" fmla="*/ 2147483647 h 88"/>
              <a:gd name="T52" fmla="*/ 2147483647 w 93"/>
              <a:gd name="T53" fmla="*/ 2147483647 h 88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93"/>
              <a:gd name="T82" fmla="*/ 0 h 88"/>
              <a:gd name="T83" fmla="*/ 93 w 93"/>
              <a:gd name="T84" fmla="*/ 88 h 88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93" h="88">
                <a:moveTo>
                  <a:pt x="3" y="59"/>
                </a:moveTo>
                <a:cubicBezTo>
                  <a:pt x="6" y="62"/>
                  <a:pt x="0" y="66"/>
                  <a:pt x="4" y="69"/>
                </a:cubicBezTo>
                <a:cubicBezTo>
                  <a:pt x="6" y="70"/>
                  <a:pt x="9" y="70"/>
                  <a:pt x="12" y="70"/>
                </a:cubicBezTo>
                <a:cubicBezTo>
                  <a:pt x="14" y="72"/>
                  <a:pt x="16" y="73"/>
                  <a:pt x="19" y="74"/>
                </a:cubicBezTo>
                <a:cubicBezTo>
                  <a:pt x="26" y="74"/>
                  <a:pt x="33" y="71"/>
                  <a:pt x="39" y="73"/>
                </a:cubicBezTo>
                <a:cubicBezTo>
                  <a:pt x="42" y="76"/>
                  <a:pt x="41" y="74"/>
                  <a:pt x="40" y="77"/>
                </a:cubicBezTo>
                <a:cubicBezTo>
                  <a:pt x="41" y="80"/>
                  <a:pt x="41" y="81"/>
                  <a:pt x="44" y="82"/>
                </a:cubicBezTo>
                <a:cubicBezTo>
                  <a:pt x="46" y="88"/>
                  <a:pt x="49" y="86"/>
                  <a:pt x="54" y="84"/>
                </a:cubicBezTo>
                <a:cubicBezTo>
                  <a:pt x="58" y="80"/>
                  <a:pt x="65" y="79"/>
                  <a:pt x="70" y="76"/>
                </a:cubicBezTo>
                <a:cubicBezTo>
                  <a:pt x="72" y="74"/>
                  <a:pt x="76" y="70"/>
                  <a:pt x="76" y="70"/>
                </a:cubicBezTo>
                <a:cubicBezTo>
                  <a:pt x="77" y="65"/>
                  <a:pt x="76" y="65"/>
                  <a:pt x="80" y="63"/>
                </a:cubicBezTo>
                <a:cubicBezTo>
                  <a:pt x="83" y="66"/>
                  <a:pt x="87" y="63"/>
                  <a:pt x="90" y="62"/>
                </a:cubicBezTo>
                <a:cubicBezTo>
                  <a:pt x="93" y="59"/>
                  <a:pt x="92" y="53"/>
                  <a:pt x="89" y="50"/>
                </a:cubicBezTo>
                <a:cubicBezTo>
                  <a:pt x="87" y="39"/>
                  <a:pt x="77" y="30"/>
                  <a:pt x="69" y="22"/>
                </a:cubicBezTo>
                <a:cubicBezTo>
                  <a:pt x="65" y="18"/>
                  <a:pt x="57" y="19"/>
                  <a:pt x="53" y="15"/>
                </a:cubicBezTo>
                <a:cubicBezTo>
                  <a:pt x="50" y="12"/>
                  <a:pt x="47" y="11"/>
                  <a:pt x="46" y="6"/>
                </a:cubicBezTo>
                <a:cubicBezTo>
                  <a:pt x="45" y="4"/>
                  <a:pt x="43" y="0"/>
                  <a:pt x="43" y="0"/>
                </a:cubicBezTo>
                <a:cubicBezTo>
                  <a:pt x="40" y="0"/>
                  <a:pt x="32" y="1"/>
                  <a:pt x="34" y="3"/>
                </a:cubicBezTo>
                <a:cubicBezTo>
                  <a:pt x="38" y="16"/>
                  <a:pt x="33" y="15"/>
                  <a:pt x="29" y="24"/>
                </a:cubicBezTo>
                <a:cubicBezTo>
                  <a:pt x="30" y="27"/>
                  <a:pt x="33" y="34"/>
                  <a:pt x="33" y="34"/>
                </a:cubicBezTo>
                <a:cubicBezTo>
                  <a:pt x="32" y="39"/>
                  <a:pt x="32" y="40"/>
                  <a:pt x="29" y="37"/>
                </a:cubicBezTo>
                <a:cubicBezTo>
                  <a:pt x="27" y="37"/>
                  <a:pt x="22" y="40"/>
                  <a:pt x="22" y="40"/>
                </a:cubicBezTo>
                <a:cubicBezTo>
                  <a:pt x="20" y="45"/>
                  <a:pt x="19" y="44"/>
                  <a:pt x="14" y="45"/>
                </a:cubicBezTo>
                <a:cubicBezTo>
                  <a:pt x="12" y="47"/>
                  <a:pt x="11" y="48"/>
                  <a:pt x="9" y="50"/>
                </a:cubicBezTo>
                <a:cubicBezTo>
                  <a:pt x="8" y="51"/>
                  <a:pt x="6" y="53"/>
                  <a:pt x="6" y="53"/>
                </a:cubicBezTo>
                <a:cubicBezTo>
                  <a:pt x="8" y="55"/>
                  <a:pt x="3" y="59"/>
                  <a:pt x="3" y="59"/>
                </a:cubicBezTo>
                <a:cubicBezTo>
                  <a:pt x="4" y="60"/>
                  <a:pt x="4" y="60"/>
                  <a:pt x="4" y="61"/>
                </a:cubicBezTo>
              </a:path>
            </a:pathLst>
          </a:custGeom>
          <a:solidFill>
            <a:srgbClr val="FF99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65" name="Перевозский"/>
          <p:cNvSpPr>
            <a:spLocks/>
          </p:cNvSpPr>
          <p:nvPr/>
        </p:nvSpPr>
        <p:spPr bwMode="auto">
          <a:xfrm>
            <a:off x="2667000" y="4762500"/>
            <a:ext cx="419100" cy="838200"/>
          </a:xfrm>
          <a:custGeom>
            <a:avLst/>
            <a:gdLst>
              <a:gd name="T0" fmla="*/ 2147483647 w 44"/>
              <a:gd name="T1" fmla="*/ 2147483647 h 88"/>
              <a:gd name="T2" fmla="*/ 2147483647 w 44"/>
              <a:gd name="T3" fmla="*/ 2147483647 h 88"/>
              <a:gd name="T4" fmla="*/ 2147483647 w 44"/>
              <a:gd name="T5" fmla="*/ 2147483647 h 88"/>
              <a:gd name="T6" fmla="*/ 2147483647 w 44"/>
              <a:gd name="T7" fmla="*/ 2147483647 h 88"/>
              <a:gd name="T8" fmla="*/ 2147483647 w 44"/>
              <a:gd name="T9" fmla="*/ 2147483647 h 88"/>
              <a:gd name="T10" fmla="*/ 2147483647 w 44"/>
              <a:gd name="T11" fmla="*/ 2147483647 h 88"/>
              <a:gd name="T12" fmla="*/ 2147483647 w 44"/>
              <a:gd name="T13" fmla="*/ 2147483647 h 88"/>
              <a:gd name="T14" fmla="*/ 2147483647 w 44"/>
              <a:gd name="T15" fmla="*/ 2147483647 h 88"/>
              <a:gd name="T16" fmla="*/ 2147483647 w 44"/>
              <a:gd name="T17" fmla="*/ 2147483647 h 88"/>
              <a:gd name="T18" fmla="*/ 2147483647 w 44"/>
              <a:gd name="T19" fmla="*/ 2147483647 h 88"/>
              <a:gd name="T20" fmla="*/ 2147483647 w 44"/>
              <a:gd name="T21" fmla="*/ 2147483647 h 88"/>
              <a:gd name="T22" fmla="*/ 2147483647 w 44"/>
              <a:gd name="T23" fmla="*/ 2147483647 h 88"/>
              <a:gd name="T24" fmla="*/ 2147483647 w 44"/>
              <a:gd name="T25" fmla="*/ 2147483647 h 88"/>
              <a:gd name="T26" fmla="*/ 2147483647 w 44"/>
              <a:gd name="T27" fmla="*/ 2147483647 h 88"/>
              <a:gd name="T28" fmla="*/ 2147483647 w 44"/>
              <a:gd name="T29" fmla="*/ 2147483647 h 88"/>
              <a:gd name="T30" fmla="*/ 2147483647 w 44"/>
              <a:gd name="T31" fmla="*/ 2147483647 h 88"/>
              <a:gd name="T32" fmla="*/ 2147483647 w 44"/>
              <a:gd name="T33" fmla="*/ 2147483647 h 88"/>
              <a:gd name="T34" fmla="*/ 2147483647 w 44"/>
              <a:gd name="T35" fmla="*/ 2147483647 h 88"/>
              <a:gd name="T36" fmla="*/ 2147483647 w 44"/>
              <a:gd name="T37" fmla="*/ 2147483647 h 88"/>
              <a:gd name="T38" fmla="*/ 2147483647 w 44"/>
              <a:gd name="T39" fmla="*/ 2147483647 h 88"/>
              <a:gd name="T40" fmla="*/ 2147483647 w 44"/>
              <a:gd name="T41" fmla="*/ 2147483647 h 88"/>
              <a:gd name="T42" fmla="*/ 2147483647 w 44"/>
              <a:gd name="T43" fmla="*/ 2147483647 h 88"/>
              <a:gd name="T44" fmla="*/ 2147483647 w 44"/>
              <a:gd name="T45" fmla="*/ 2147483647 h 88"/>
              <a:gd name="T46" fmla="*/ 2147483647 w 44"/>
              <a:gd name="T47" fmla="*/ 2147483647 h 88"/>
              <a:gd name="T48" fmla="*/ 2147483647 w 44"/>
              <a:gd name="T49" fmla="*/ 2147483647 h 88"/>
              <a:gd name="T50" fmla="*/ 2147483647 w 44"/>
              <a:gd name="T51" fmla="*/ 2147483647 h 88"/>
              <a:gd name="T52" fmla="*/ 0 w 44"/>
              <a:gd name="T53" fmla="*/ 2147483647 h 88"/>
              <a:gd name="T54" fmla="*/ 2147483647 w 44"/>
              <a:gd name="T55" fmla="*/ 2147483647 h 88"/>
              <a:gd name="T56" fmla="*/ 2147483647 w 44"/>
              <a:gd name="T57" fmla="*/ 2147483647 h 88"/>
              <a:gd name="T58" fmla="*/ 2147483647 w 44"/>
              <a:gd name="T59" fmla="*/ 2147483647 h 88"/>
              <a:gd name="T60" fmla="*/ 2147483647 w 44"/>
              <a:gd name="T61" fmla="*/ 2147483647 h 88"/>
              <a:gd name="T62" fmla="*/ 2147483647 w 44"/>
              <a:gd name="T63" fmla="*/ 2147483647 h 88"/>
              <a:gd name="T64" fmla="*/ 2147483647 w 44"/>
              <a:gd name="T65" fmla="*/ 2147483647 h 88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44"/>
              <a:gd name="T100" fmla="*/ 0 h 88"/>
              <a:gd name="T101" fmla="*/ 44 w 44"/>
              <a:gd name="T102" fmla="*/ 88 h 88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44" h="88">
                <a:moveTo>
                  <a:pt x="14" y="8"/>
                </a:moveTo>
                <a:cubicBezTo>
                  <a:pt x="18" y="0"/>
                  <a:pt x="20" y="14"/>
                  <a:pt x="21" y="15"/>
                </a:cubicBezTo>
                <a:cubicBezTo>
                  <a:pt x="24" y="14"/>
                  <a:pt x="23" y="13"/>
                  <a:pt x="26" y="14"/>
                </a:cubicBezTo>
                <a:cubicBezTo>
                  <a:pt x="25" y="18"/>
                  <a:pt x="24" y="16"/>
                  <a:pt x="21" y="19"/>
                </a:cubicBezTo>
                <a:cubicBezTo>
                  <a:pt x="23" y="21"/>
                  <a:pt x="24" y="22"/>
                  <a:pt x="26" y="23"/>
                </a:cubicBezTo>
                <a:cubicBezTo>
                  <a:pt x="26" y="24"/>
                  <a:pt x="24" y="30"/>
                  <a:pt x="27" y="31"/>
                </a:cubicBezTo>
                <a:cubicBezTo>
                  <a:pt x="31" y="32"/>
                  <a:pt x="39" y="33"/>
                  <a:pt x="39" y="33"/>
                </a:cubicBezTo>
                <a:cubicBezTo>
                  <a:pt x="38" y="34"/>
                  <a:pt x="38" y="34"/>
                  <a:pt x="37" y="35"/>
                </a:cubicBezTo>
                <a:cubicBezTo>
                  <a:pt x="36" y="36"/>
                  <a:pt x="40" y="38"/>
                  <a:pt x="40" y="38"/>
                </a:cubicBezTo>
                <a:cubicBezTo>
                  <a:pt x="39" y="40"/>
                  <a:pt x="36" y="43"/>
                  <a:pt x="36" y="43"/>
                </a:cubicBezTo>
                <a:cubicBezTo>
                  <a:pt x="37" y="46"/>
                  <a:pt x="38" y="46"/>
                  <a:pt x="41" y="47"/>
                </a:cubicBezTo>
                <a:cubicBezTo>
                  <a:pt x="43" y="49"/>
                  <a:pt x="44" y="49"/>
                  <a:pt x="41" y="52"/>
                </a:cubicBezTo>
                <a:cubicBezTo>
                  <a:pt x="43" y="55"/>
                  <a:pt x="43" y="54"/>
                  <a:pt x="42" y="58"/>
                </a:cubicBezTo>
                <a:cubicBezTo>
                  <a:pt x="35" y="56"/>
                  <a:pt x="35" y="57"/>
                  <a:pt x="36" y="65"/>
                </a:cubicBezTo>
                <a:cubicBezTo>
                  <a:pt x="36" y="67"/>
                  <a:pt x="33" y="68"/>
                  <a:pt x="34" y="70"/>
                </a:cubicBezTo>
                <a:cubicBezTo>
                  <a:pt x="34" y="71"/>
                  <a:pt x="36" y="72"/>
                  <a:pt x="36" y="72"/>
                </a:cubicBezTo>
                <a:cubicBezTo>
                  <a:pt x="33" y="75"/>
                  <a:pt x="32" y="78"/>
                  <a:pt x="27" y="80"/>
                </a:cubicBezTo>
                <a:cubicBezTo>
                  <a:pt x="24" y="83"/>
                  <a:pt x="24" y="84"/>
                  <a:pt x="20" y="85"/>
                </a:cubicBezTo>
                <a:cubicBezTo>
                  <a:pt x="20" y="86"/>
                  <a:pt x="20" y="87"/>
                  <a:pt x="19" y="87"/>
                </a:cubicBezTo>
                <a:cubicBezTo>
                  <a:pt x="16" y="88"/>
                  <a:pt x="15" y="84"/>
                  <a:pt x="13" y="82"/>
                </a:cubicBezTo>
                <a:cubicBezTo>
                  <a:pt x="10" y="85"/>
                  <a:pt x="12" y="84"/>
                  <a:pt x="9" y="85"/>
                </a:cubicBezTo>
                <a:cubicBezTo>
                  <a:pt x="7" y="84"/>
                  <a:pt x="2" y="84"/>
                  <a:pt x="4" y="82"/>
                </a:cubicBezTo>
                <a:cubicBezTo>
                  <a:pt x="4" y="80"/>
                  <a:pt x="4" y="75"/>
                  <a:pt x="6" y="72"/>
                </a:cubicBezTo>
                <a:cubicBezTo>
                  <a:pt x="7" y="71"/>
                  <a:pt x="9" y="69"/>
                  <a:pt x="9" y="69"/>
                </a:cubicBezTo>
                <a:cubicBezTo>
                  <a:pt x="8" y="67"/>
                  <a:pt x="5" y="64"/>
                  <a:pt x="5" y="64"/>
                </a:cubicBezTo>
                <a:cubicBezTo>
                  <a:pt x="7" y="57"/>
                  <a:pt x="6" y="58"/>
                  <a:pt x="3" y="51"/>
                </a:cubicBezTo>
                <a:cubicBezTo>
                  <a:pt x="2" y="49"/>
                  <a:pt x="0" y="45"/>
                  <a:pt x="0" y="45"/>
                </a:cubicBezTo>
                <a:cubicBezTo>
                  <a:pt x="0" y="43"/>
                  <a:pt x="3" y="38"/>
                  <a:pt x="3" y="38"/>
                </a:cubicBezTo>
                <a:cubicBezTo>
                  <a:pt x="4" y="35"/>
                  <a:pt x="5" y="32"/>
                  <a:pt x="2" y="29"/>
                </a:cubicBezTo>
                <a:cubicBezTo>
                  <a:pt x="2" y="27"/>
                  <a:pt x="5" y="22"/>
                  <a:pt x="5" y="22"/>
                </a:cubicBezTo>
                <a:cubicBezTo>
                  <a:pt x="8" y="25"/>
                  <a:pt x="17" y="18"/>
                  <a:pt x="17" y="18"/>
                </a:cubicBezTo>
                <a:cubicBezTo>
                  <a:pt x="16" y="11"/>
                  <a:pt x="16" y="13"/>
                  <a:pt x="14" y="9"/>
                </a:cubicBezTo>
                <a:cubicBezTo>
                  <a:pt x="14" y="8"/>
                  <a:pt x="15" y="6"/>
                  <a:pt x="15" y="6"/>
                </a:cubicBezTo>
              </a:path>
            </a:pathLst>
          </a:custGeom>
          <a:solidFill>
            <a:srgbClr val="66FFFF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66" name="Вадский"/>
          <p:cNvSpPr>
            <a:spLocks/>
          </p:cNvSpPr>
          <p:nvPr/>
        </p:nvSpPr>
        <p:spPr bwMode="auto">
          <a:xfrm>
            <a:off x="2314575" y="4981575"/>
            <a:ext cx="523875" cy="723900"/>
          </a:xfrm>
          <a:custGeom>
            <a:avLst/>
            <a:gdLst>
              <a:gd name="T0" fmla="*/ 2147483647 w 55"/>
              <a:gd name="T1" fmla="*/ 2147483647 h 76"/>
              <a:gd name="T2" fmla="*/ 2147483647 w 55"/>
              <a:gd name="T3" fmla="*/ 2147483647 h 76"/>
              <a:gd name="T4" fmla="*/ 2147483647 w 55"/>
              <a:gd name="T5" fmla="*/ 2147483647 h 76"/>
              <a:gd name="T6" fmla="*/ 0 w 55"/>
              <a:gd name="T7" fmla="*/ 2147483647 h 76"/>
              <a:gd name="T8" fmla="*/ 2147483647 w 55"/>
              <a:gd name="T9" fmla="*/ 2147483647 h 76"/>
              <a:gd name="T10" fmla="*/ 2147483647 w 55"/>
              <a:gd name="T11" fmla="*/ 2147483647 h 76"/>
              <a:gd name="T12" fmla="*/ 2147483647 w 55"/>
              <a:gd name="T13" fmla="*/ 2147483647 h 76"/>
              <a:gd name="T14" fmla="*/ 2147483647 w 55"/>
              <a:gd name="T15" fmla="*/ 2147483647 h 76"/>
              <a:gd name="T16" fmla="*/ 2147483647 w 55"/>
              <a:gd name="T17" fmla="*/ 2147483647 h 76"/>
              <a:gd name="T18" fmla="*/ 2147483647 w 55"/>
              <a:gd name="T19" fmla="*/ 2147483647 h 76"/>
              <a:gd name="T20" fmla="*/ 2147483647 w 55"/>
              <a:gd name="T21" fmla="*/ 2147483647 h 76"/>
              <a:gd name="T22" fmla="*/ 2147483647 w 55"/>
              <a:gd name="T23" fmla="*/ 2147483647 h 76"/>
              <a:gd name="T24" fmla="*/ 2147483647 w 55"/>
              <a:gd name="T25" fmla="*/ 2147483647 h 76"/>
              <a:gd name="T26" fmla="*/ 2147483647 w 55"/>
              <a:gd name="T27" fmla="*/ 2147483647 h 76"/>
              <a:gd name="T28" fmla="*/ 2147483647 w 55"/>
              <a:gd name="T29" fmla="*/ 2147483647 h 76"/>
              <a:gd name="T30" fmla="*/ 2147483647 w 55"/>
              <a:gd name="T31" fmla="*/ 2147483647 h 76"/>
              <a:gd name="T32" fmla="*/ 2147483647 w 55"/>
              <a:gd name="T33" fmla="*/ 2147483647 h 76"/>
              <a:gd name="T34" fmla="*/ 2147483647 w 55"/>
              <a:gd name="T35" fmla="*/ 2147483647 h 76"/>
              <a:gd name="T36" fmla="*/ 2147483647 w 55"/>
              <a:gd name="T37" fmla="*/ 2147483647 h 76"/>
              <a:gd name="T38" fmla="*/ 2147483647 w 55"/>
              <a:gd name="T39" fmla="*/ 2147483647 h 76"/>
              <a:gd name="T40" fmla="*/ 2147483647 w 55"/>
              <a:gd name="T41" fmla="*/ 2147483647 h 76"/>
              <a:gd name="T42" fmla="*/ 2147483647 w 55"/>
              <a:gd name="T43" fmla="*/ 2147483647 h 76"/>
              <a:gd name="T44" fmla="*/ 2147483647 w 55"/>
              <a:gd name="T45" fmla="*/ 2147483647 h 7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55"/>
              <a:gd name="T70" fmla="*/ 0 h 76"/>
              <a:gd name="T71" fmla="*/ 55 w 55"/>
              <a:gd name="T72" fmla="*/ 76 h 7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55" h="76">
                <a:moveTo>
                  <a:pt x="7" y="20"/>
                </a:moveTo>
                <a:cubicBezTo>
                  <a:pt x="5" y="22"/>
                  <a:pt x="1" y="24"/>
                  <a:pt x="1" y="24"/>
                </a:cubicBezTo>
                <a:cubicBezTo>
                  <a:pt x="0" y="27"/>
                  <a:pt x="1" y="31"/>
                  <a:pt x="2" y="34"/>
                </a:cubicBezTo>
                <a:cubicBezTo>
                  <a:pt x="2" y="38"/>
                  <a:pt x="0" y="42"/>
                  <a:pt x="0" y="46"/>
                </a:cubicBezTo>
                <a:cubicBezTo>
                  <a:pt x="0" y="49"/>
                  <a:pt x="7" y="61"/>
                  <a:pt x="10" y="62"/>
                </a:cubicBezTo>
                <a:cubicBezTo>
                  <a:pt x="14" y="64"/>
                  <a:pt x="18" y="66"/>
                  <a:pt x="22" y="68"/>
                </a:cubicBezTo>
                <a:cubicBezTo>
                  <a:pt x="23" y="69"/>
                  <a:pt x="26" y="70"/>
                  <a:pt x="26" y="70"/>
                </a:cubicBezTo>
                <a:cubicBezTo>
                  <a:pt x="24" y="75"/>
                  <a:pt x="25" y="76"/>
                  <a:pt x="30" y="75"/>
                </a:cubicBezTo>
                <a:cubicBezTo>
                  <a:pt x="32" y="73"/>
                  <a:pt x="39" y="71"/>
                  <a:pt x="39" y="71"/>
                </a:cubicBezTo>
                <a:lnTo>
                  <a:pt x="46" y="75"/>
                </a:lnTo>
                <a:cubicBezTo>
                  <a:pt x="46" y="75"/>
                  <a:pt x="47" y="76"/>
                  <a:pt x="47" y="76"/>
                </a:cubicBezTo>
                <a:cubicBezTo>
                  <a:pt x="49" y="74"/>
                  <a:pt x="48" y="73"/>
                  <a:pt x="46" y="71"/>
                </a:cubicBezTo>
                <a:cubicBezTo>
                  <a:pt x="48" y="69"/>
                  <a:pt x="47" y="68"/>
                  <a:pt x="49" y="70"/>
                </a:cubicBezTo>
                <a:cubicBezTo>
                  <a:pt x="55" y="68"/>
                  <a:pt x="54" y="64"/>
                  <a:pt x="50" y="60"/>
                </a:cubicBezTo>
                <a:cubicBezTo>
                  <a:pt x="47" y="63"/>
                  <a:pt x="49" y="62"/>
                  <a:pt x="43" y="61"/>
                </a:cubicBezTo>
                <a:cubicBezTo>
                  <a:pt x="39" y="57"/>
                  <a:pt x="42" y="50"/>
                  <a:pt x="45" y="47"/>
                </a:cubicBezTo>
                <a:cubicBezTo>
                  <a:pt x="44" y="44"/>
                  <a:pt x="43" y="43"/>
                  <a:pt x="42" y="41"/>
                </a:cubicBezTo>
                <a:cubicBezTo>
                  <a:pt x="45" y="35"/>
                  <a:pt x="39" y="29"/>
                  <a:pt x="37" y="23"/>
                </a:cubicBezTo>
                <a:cubicBezTo>
                  <a:pt x="38" y="20"/>
                  <a:pt x="38" y="17"/>
                  <a:pt x="40" y="15"/>
                </a:cubicBezTo>
                <a:cubicBezTo>
                  <a:pt x="40" y="11"/>
                  <a:pt x="42" y="5"/>
                  <a:pt x="39" y="2"/>
                </a:cubicBezTo>
                <a:cubicBezTo>
                  <a:pt x="36" y="5"/>
                  <a:pt x="40" y="0"/>
                  <a:pt x="37" y="7"/>
                </a:cubicBezTo>
                <a:cubicBezTo>
                  <a:pt x="33" y="15"/>
                  <a:pt x="18" y="20"/>
                  <a:pt x="11" y="22"/>
                </a:cubicBezTo>
                <a:cubicBezTo>
                  <a:pt x="8" y="21"/>
                  <a:pt x="6" y="21"/>
                  <a:pt x="7" y="20"/>
                </a:cubicBezTo>
                <a:close/>
              </a:path>
            </a:pathLst>
          </a:custGeom>
          <a:solidFill>
            <a:srgbClr val="66FFFF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67" name="Большемурашкинский"/>
          <p:cNvSpPr>
            <a:spLocks/>
          </p:cNvSpPr>
          <p:nvPr/>
        </p:nvSpPr>
        <p:spPr bwMode="auto">
          <a:xfrm>
            <a:off x="2781300" y="4657725"/>
            <a:ext cx="533400" cy="466725"/>
          </a:xfrm>
          <a:custGeom>
            <a:avLst/>
            <a:gdLst>
              <a:gd name="T0" fmla="*/ 2147483647 w 56"/>
              <a:gd name="T1" fmla="*/ 2147483647 h 49"/>
              <a:gd name="T2" fmla="*/ 2147483647 w 56"/>
              <a:gd name="T3" fmla="*/ 2147483647 h 49"/>
              <a:gd name="T4" fmla="*/ 2147483647 w 56"/>
              <a:gd name="T5" fmla="*/ 2147483647 h 49"/>
              <a:gd name="T6" fmla="*/ 2147483647 w 56"/>
              <a:gd name="T7" fmla="*/ 2147483647 h 49"/>
              <a:gd name="T8" fmla="*/ 2147483647 w 56"/>
              <a:gd name="T9" fmla="*/ 2147483647 h 49"/>
              <a:gd name="T10" fmla="*/ 2147483647 w 56"/>
              <a:gd name="T11" fmla="*/ 2147483647 h 49"/>
              <a:gd name="T12" fmla="*/ 2147483647 w 56"/>
              <a:gd name="T13" fmla="*/ 2147483647 h 49"/>
              <a:gd name="T14" fmla="*/ 2147483647 w 56"/>
              <a:gd name="T15" fmla="*/ 2147483647 h 49"/>
              <a:gd name="T16" fmla="*/ 2147483647 w 56"/>
              <a:gd name="T17" fmla="*/ 2147483647 h 49"/>
              <a:gd name="T18" fmla="*/ 2147483647 w 56"/>
              <a:gd name="T19" fmla="*/ 2147483647 h 49"/>
              <a:gd name="T20" fmla="*/ 2147483647 w 56"/>
              <a:gd name="T21" fmla="*/ 2147483647 h 49"/>
              <a:gd name="T22" fmla="*/ 2147483647 w 56"/>
              <a:gd name="T23" fmla="*/ 2147483647 h 49"/>
              <a:gd name="T24" fmla="*/ 2147483647 w 56"/>
              <a:gd name="T25" fmla="*/ 2147483647 h 49"/>
              <a:gd name="T26" fmla="*/ 2147483647 w 56"/>
              <a:gd name="T27" fmla="*/ 2147483647 h 49"/>
              <a:gd name="T28" fmla="*/ 2147483647 w 56"/>
              <a:gd name="T29" fmla="*/ 2147483647 h 49"/>
              <a:gd name="T30" fmla="*/ 2147483647 w 56"/>
              <a:gd name="T31" fmla="*/ 2147483647 h 49"/>
              <a:gd name="T32" fmla="*/ 0 w 56"/>
              <a:gd name="T33" fmla="*/ 2147483647 h 49"/>
              <a:gd name="T34" fmla="*/ 2147483647 w 56"/>
              <a:gd name="T35" fmla="*/ 2147483647 h 49"/>
              <a:gd name="T36" fmla="*/ 2147483647 w 56"/>
              <a:gd name="T37" fmla="*/ 0 h 49"/>
              <a:gd name="T38" fmla="*/ 2147483647 w 56"/>
              <a:gd name="T39" fmla="*/ 2147483647 h 49"/>
              <a:gd name="T40" fmla="*/ 2147483647 w 56"/>
              <a:gd name="T41" fmla="*/ 2147483647 h 49"/>
              <a:gd name="T42" fmla="*/ 2147483647 w 56"/>
              <a:gd name="T43" fmla="*/ 2147483647 h 4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56"/>
              <a:gd name="T67" fmla="*/ 0 h 49"/>
              <a:gd name="T68" fmla="*/ 56 w 56"/>
              <a:gd name="T69" fmla="*/ 49 h 49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56" h="49">
                <a:moveTo>
                  <a:pt x="52" y="8"/>
                </a:moveTo>
                <a:cubicBezTo>
                  <a:pt x="51" y="16"/>
                  <a:pt x="52" y="12"/>
                  <a:pt x="48" y="16"/>
                </a:cubicBezTo>
                <a:cubicBezTo>
                  <a:pt x="49" y="26"/>
                  <a:pt x="50" y="28"/>
                  <a:pt x="46" y="35"/>
                </a:cubicBezTo>
                <a:cubicBezTo>
                  <a:pt x="48" y="39"/>
                  <a:pt x="48" y="38"/>
                  <a:pt x="53" y="39"/>
                </a:cubicBezTo>
                <a:cubicBezTo>
                  <a:pt x="56" y="42"/>
                  <a:pt x="53" y="38"/>
                  <a:pt x="53" y="41"/>
                </a:cubicBezTo>
                <a:cubicBezTo>
                  <a:pt x="53" y="43"/>
                  <a:pt x="56" y="45"/>
                  <a:pt x="56" y="45"/>
                </a:cubicBezTo>
                <a:cubicBezTo>
                  <a:pt x="55" y="47"/>
                  <a:pt x="51" y="49"/>
                  <a:pt x="51" y="49"/>
                </a:cubicBezTo>
                <a:cubicBezTo>
                  <a:pt x="45" y="48"/>
                  <a:pt x="42" y="47"/>
                  <a:pt x="36" y="46"/>
                </a:cubicBezTo>
                <a:cubicBezTo>
                  <a:pt x="35" y="45"/>
                  <a:pt x="32" y="42"/>
                  <a:pt x="32" y="42"/>
                </a:cubicBezTo>
                <a:cubicBezTo>
                  <a:pt x="28" y="46"/>
                  <a:pt x="21" y="43"/>
                  <a:pt x="16" y="41"/>
                </a:cubicBezTo>
                <a:cubicBezTo>
                  <a:pt x="15" y="40"/>
                  <a:pt x="13" y="38"/>
                  <a:pt x="13" y="38"/>
                </a:cubicBezTo>
                <a:lnTo>
                  <a:pt x="11" y="32"/>
                </a:lnTo>
                <a:cubicBezTo>
                  <a:pt x="11" y="32"/>
                  <a:pt x="10" y="31"/>
                  <a:pt x="10" y="31"/>
                </a:cubicBezTo>
                <a:cubicBezTo>
                  <a:pt x="11" y="29"/>
                  <a:pt x="14" y="26"/>
                  <a:pt x="14" y="26"/>
                </a:cubicBezTo>
                <a:cubicBezTo>
                  <a:pt x="11" y="23"/>
                  <a:pt x="16" y="27"/>
                  <a:pt x="11" y="26"/>
                </a:cubicBezTo>
                <a:cubicBezTo>
                  <a:pt x="8" y="25"/>
                  <a:pt x="6" y="19"/>
                  <a:pt x="4" y="17"/>
                </a:cubicBezTo>
                <a:cubicBezTo>
                  <a:pt x="0" y="21"/>
                  <a:pt x="3" y="18"/>
                  <a:pt x="0" y="15"/>
                </a:cubicBezTo>
                <a:cubicBezTo>
                  <a:pt x="2" y="10"/>
                  <a:pt x="4" y="9"/>
                  <a:pt x="9" y="7"/>
                </a:cubicBezTo>
                <a:cubicBezTo>
                  <a:pt x="12" y="4"/>
                  <a:pt x="14" y="3"/>
                  <a:pt x="17" y="0"/>
                </a:cubicBezTo>
                <a:cubicBezTo>
                  <a:pt x="26" y="3"/>
                  <a:pt x="25" y="3"/>
                  <a:pt x="36" y="4"/>
                </a:cubicBezTo>
                <a:cubicBezTo>
                  <a:pt x="42" y="3"/>
                  <a:pt x="46" y="4"/>
                  <a:pt x="51" y="6"/>
                </a:cubicBezTo>
                <a:cubicBezTo>
                  <a:pt x="52" y="7"/>
                  <a:pt x="52" y="7"/>
                  <a:pt x="52" y="8"/>
                </a:cubicBezTo>
                <a:close/>
              </a:path>
            </a:pathLst>
          </a:custGeom>
          <a:solidFill>
            <a:srgbClr val="FF00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68" name="Княгининский"/>
          <p:cNvSpPr>
            <a:spLocks/>
          </p:cNvSpPr>
          <p:nvPr/>
        </p:nvSpPr>
        <p:spPr bwMode="auto">
          <a:xfrm>
            <a:off x="3209925" y="4667250"/>
            <a:ext cx="666750" cy="466725"/>
          </a:xfrm>
          <a:custGeom>
            <a:avLst/>
            <a:gdLst>
              <a:gd name="T0" fmla="*/ 2147483647 w 70"/>
              <a:gd name="T1" fmla="*/ 2147483647 h 49"/>
              <a:gd name="T2" fmla="*/ 2147483647 w 70"/>
              <a:gd name="T3" fmla="*/ 2147483647 h 49"/>
              <a:gd name="T4" fmla="*/ 2147483647 w 70"/>
              <a:gd name="T5" fmla="*/ 2147483647 h 49"/>
              <a:gd name="T6" fmla="*/ 2147483647 w 70"/>
              <a:gd name="T7" fmla="*/ 2147483647 h 49"/>
              <a:gd name="T8" fmla="*/ 2147483647 w 70"/>
              <a:gd name="T9" fmla="*/ 2147483647 h 49"/>
              <a:gd name="T10" fmla="*/ 2147483647 w 70"/>
              <a:gd name="T11" fmla="*/ 2147483647 h 49"/>
              <a:gd name="T12" fmla="*/ 2147483647 w 70"/>
              <a:gd name="T13" fmla="*/ 2147483647 h 49"/>
              <a:gd name="T14" fmla="*/ 2147483647 w 70"/>
              <a:gd name="T15" fmla="*/ 2147483647 h 49"/>
              <a:gd name="T16" fmla="*/ 2147483647 w 70"/>
              <a:gd name="T17" fmla="*/ 2147483647 h 49"/>
              <a:gd name="T18" fmla="*/ 2147483647 w 70"/>
              <a:gd name="T19" fmla="*/ 2147483647 h 49"/>
              <a:gd name="T20" fmla="*/ 2147483647 w 70"/>
              <a:gd name="T21" fmla="*/ 2147483647 h 49"/>
              <a:gd name="T22" fmla="*/ 2147483647 w 70"/>
              <a:gd name="T23" fmla="*/ 2147483647 h 49"/>
              <a:gd name="T24" fmla="*/ 2147483647 w 70"/>
              <a:gd name="T25" fmla="*/ 2147483647 h 49"/>
              <a:gd name="T26" fmla="*/ 2147483647 w 70"/>
              <a:gd name="T27" fmla="*/ 2147483647 h 49"/>
              <a:gd name="T28" fmla="*/ 2147483647 w 70"/>
              <a:gd name="T29" fmla="*/ 2147483647 h 49"/>
              <a:gd name="T30" fmla="*/ 2147483647 w 70"/>
              <a:gd name="T31" fmla="*/ 2147483647 h 49"/>
              <a:gd name="T32" fmla="*/ 2147483647 w 70"/>
              <a:gd name="T33" fmla="*/ 2147483647 h 49"/>
              <a:gd name="T34" fmla="*/ 2147483647 w 70"/>
              <a:gd name="T35" fmla="*/ 2147483647 h 49"/>
              <a:gd name="T36" fmla="*/ 2147483647 w 70"/>
              <a:gd name="T37" fmla="*/ 2147483647 h 49"/>
              <a:gd name="T38" fmla="*/ 2147483647 w 70"/>
              <a:gd name="T39" fmla="*/ 2147483647 h 49"/>
              <a:gd name="T40" fmla="*/ 2147483647 w 70"/>
              <a:gd name="T41" fmla="*/ 2147483647 h 49"/>
              <a:gd name="T42" fmla="*/ 2147483647 w 70"/>
              <a:gd name="T43" fmla="*/ 0 h 49"/>
              <a:gd name="T44" fmla="*/ 2147483647 w 70"/>
              <a:gd name="T45" fmla="*/ 2147483647 h 49"/>
              <a:gd name="T46" fmla="*/ 2147483647 w 70"/>
              <a:gd name="T47" fmla="*/ 2147483647 h 49"/>
              <a:gd name="T48" fmla="*/ 2147483647 w 70"/>
              <a:gd name="T49" fmla="*/ 2147483647 h 49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70"/>
              <a:gd name="T76" fmla="*/ 0 h 49"/>
              <a:gd name="T77" fmla="*/ 70 w 70"/>
              <a:gd name="T78" fmla="*/ 49 h 49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70" h="49">
                <a:moveTo>
                  <a:pt x="53" y="13"/>
                </a:moveTo>
                <a:cubicBezTo>
                  <a:pt x="54" y="15"/>
                  <a:pt x="56" y="18"/>
                  <a:pt x="56" y="18"/>
                </a:cubicBezTo>
                <a:cubicBezTo>
                  <a:pt x="55" y="19"/>
                  <a:pt x="53" y="20"/>
                  <a:pt x="52" y="21"/>
                </a:cubicBezTo>
                <a:cubicBezTo>
                  <a:pt x="52" y="23"/>
                  <a:pt x="55" y="28"/>
                  <a:pt x="55" y="28"/>
                </a:cubicBezTo>
                <a:cubicBezTo>
                  <a:pt x="56" y="32"/>
                  <a:pt x="59" y="30"/>
                  <a:pt x="65" y="31"/>
                </a:cubicBezTo>
                <a:cubicBezTo>
                  <a:pt x="70" y="34"/>
                  <a:pt x="63" y="35"/>
                  <a:pt x="61" y="35"/>
                </a:cubicBezTo>
                <a:cubicBezTo>
                  <a:pt x="57" y="39"/>
                  <a:pt x="57" y="43"/>
                  <a:pt x="52" y="45"/>
                </a:cubicBezTo>
                <a:cubicBezTo>
                  <a:pt x="50" y="44"/>
                  <a:pt x="49" y="43"/>
                  <a:pt x="47" y="43"/>
                </a:cubicBezTo>
                <a:cubicBezTo>
                  <a:pt x="45" y="43"/>
                  <a:pt x="43" y="48"/>
                  <a:pt x="43" y="48"/>
                </a:cubicBezTo>
                <a:cubicBezTo>
                  <a:pt x="39" y="47"/>
                  <a:pt x="37" y="49"/>
                  <a:pt x="33" y="47"/>
                </a:cubicBezTo>
                <a:cubicBezTo>
                  <a:pt x="31" y="46"/>
                  <a:pt x="29" y="44"/>
                  <a:pt x="29" y="44"/>
                </a:cubicBezTo>
                <a:cubicBezTo>
                  <a:pt x="28" y="40"/>
                  <a:pt x="27" y="35"/>
                  <a:pt x="24" y="33"/>
                </a:cubicBezTo>
                <a:cubicBezTo>
                  <a:pt x="22" y="34"/>
                  <a:pt x="20" y="34"/>
                  <a:pt x="22" y="36"/>
                </a:cubicBezTo>
                <a:cubicBezTo>
                  <a:pt x="23" y="40"/>
                  <a:pt x="25" y="42"/>
                  <a:pt x="21" y="44"/>
                </a:cubicBezTo>
                <a:lnTo>
                  <a:pt x="14" y="39"/>
                </a:lnTo>
                <a:cubicBezTo>
                  <a:pt x="14" y="39"/>
                  <a:pt x="13" y="38"/>
                  <a:pt x="13" y="38"/>
                </a:cubicBezTo>
                <a:cubicBezTo>
                  <a:pt x="9" y="39"/>
                  <a:pt x="7" y="37"/>
                  <a:pt x="3" y="36"/>
                </a:cubicBezTo>
                <a:cubicBezTo>
                  <a:pt x="2" y="35"/>
                  <a:pt x="0" y="35"/>
                  <a:pt x="1" y="34"/>
                </a:cubicBezTo>
                <a:cubicBezTo>
                  <a:pt x="2" y="33"/>
                  <a:pt x="3" y="32"/>
                  <a:pt x="3" y="32"/>
                </a:cubicBezTo>
                <a:cubicBezTo>
                  <a:pt x="5" y="24"/>
                  <a:pt x="2" y="9"/>
                  <a:pt x="12" y="4"/>
                </a:cubicBezTo>
                <a:cubicBezTo>
                  <a:pt x="16" y="8"/>
                  <a:pt x="30" y="7"/>
                  <a:pt x="32" y="7"/>
                </a:cubicBezTo>
                <a:cubicBezTo>
                  <a:pt x="36" y="5"/>
                  <a:pt x="36" y="3"/>
                  <a:pt x="39" y="0"/>
                </a:cubicBezTo>
                <a:cubicBezTo>
                  <a:pt x="41" y="1"/>
                  <a:pt x="42" y="2"/>
                  <a:pt x="45" y="3"/>
                </a:cubicBezTo>
                <a:cubicBezTo>
                  <a:pt x="46" y="4"/>
                  <a:pt x="50" y="6"/>
                  <a:pt x="50" y="6"/>
                </a:cubicBezTo>
                <a:cubicBezTo>
                  <a:pt x="50" y="8"/>
                  <a:pt x="55" y="15"/>
                  <a:pt x="53" y="13"/>
                </a:cubicBezTo>
                <a:close/>
              </a:path>
            </a:pathLst>
          </a:custGeom>
          <a:solidFill>
            <a:srgbClr val="66FFFF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69" name="Спасский"/>
          <p:cNvSpPr>
            <a:spLocks/>
          </p:cNvSpPr>
          <p:nvPr/>
        </p:nvSpPr>
        <p:spPr bwMode="auto">
          <a:xfrm>
            <a:off x="3695700" y="4438650"/>
            <a:ext cx="533400" cy="581025"/>
          </a:xfrm>
          <a:custGeom>
            <a:avLst/>
            <a:gdLst>
              <a:gd name="T0" fmla="*/ 2147483647 w 56"/>
              <a:gd name="T1" fmla="*/ 2147483647 h 61"/>
              <a:gd name="T2" fmla="*/ 2147483647 w 56"/>
              <a:gd name="T3" fmla="*/ 2147483647 h 61"/>
              <a:gd name="T4" fmla="*/ 2147483647 w 56"/>
              <a:gd name="T5" fmla="*/ 2147483647 h 61"/>
              <a:gd name="T6" fmla="*/ 2147483647 w 56"/>
              <a:gd name="T7" fmla="*/ 2147483647 h 61"/>
              <a:gd name="T8" fmla="*/ 2147483647 w 56"/>
              <a:gd name="T9" fmla="*/ 2147483647 h 61"/>
              <a:gd name="T10" fmla="*/ 2147483647 w 56"/>
              <a:gd name="T11" fmla="*/ 2147483647 h 61"/>
              <a:gd name="T12" fmla="*/ 2147483647 w 56"/>
              <a:gd name="T13" fmla="*/ 2147483647 h 61"/>
              <a:gd name="T14" fmla="*/ 2147483647 w 56"/>
              <a:gd name="T15" fmla="*/ 2147483647 h 61"/>
              <a:gd name="T16" fmla="*/ 2147483647 w 56"/>
              <a:gd name="T17" fmla="*/ 2147483647 h 61"/>
              <a:gd name="T18" fmla="*/ 2147483647 w 56"/>
              <a:gd name="T19" fmla="*/ 2147483647 h 61"/>
              <a:gd name="T20" fmla="*/ 2147483647 w 56"/>
              <a:gd name="T21" fmla="*/ 2147483647 h 61"/>
              <a:gd name="T22" fmla="*/ 2147483647 w 56"/>
              <a:gd name="T23" fmla="*/ 2147483647 h 61"/>
              <a:gd name="T24" fmla="*/ 2147483647 w 56"/>
              <a:gd name="T25" fmla="*/ 2147483647 h 61"/>
              <a:gd name="T26" fmla="*/ 2147483647 w 56"/>
              <a:gd name="T27" fmla="*/ 2147483647 h 61"/>
              <a:gd name="T28" fmla="*/ 0 w 56"/>
              <a:gd name="T29" fmla="*/ 2147483647 h 61"/>
              <a:gd name="T30" fmla="*/ 2147483647 w 56"/>
              <a:gd name="T31" fmla="*/ 2147483647 h 61"/>
              <a:gd name="T32" fmla="*/ 2147483647 w 56"/>
              <a:gd name="T33" fmla="*/ 2147483647 h 61"/>
              <a:gd name="T34" fmla="*/ 2147483647 w 56"/>
              <a:gd name="T35" fmla="*/ 2147483647 h 61"/>
              <a:gd name="T36" fmla="*/ 2147483647 w 56"/>
              <a:gd name="T37" fmla="*/ 0 h 61"/>
              <a:gd name="T38" fmla="*/ 2147483647 w 56"/>
              <a:gd name="T39" fmla="*/ 2147483647 h 61"/>
              <a:gd name="T40" fmla="*/ 2147483647 w 56"/>
              <a:gd name="T41" fmla="*/ 2147483647 h 61"/>
              <a:gd name="T42" fmla="*/ 2147483647 w 56"/>
              <a:gd name="T43" fmla="*/ 2147483647 h 61"/>
              <a:gd name="T44" fmla="*/ 2147483647 w 56"/>
              <a:gd name="T45" fmla="*/ 2147483647 h 61"/>
              <a:gd name="T46" fmla="*/ 2147483647 w 56"/>
              <a:gd name="T47" fmla="*/ 2147483647 h 61"/>
              <a:gd name="T48" fmla="*/ 2147483647 w 56"/>
              <a:gd name="T49" fmla="*/ 2147483647 h 6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6"/>
              <a:gd name="T76" fmla="*/ 0 h 61"/>
              <a:gd name="T77" fmla="*/ 56 w 56"/>
              <a:gd name="T78" fmla="*/ 61 h 61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6" h="61">
                <a:moveTo>
                  <a:pt x="53" y="33"/>
                </a:moveTo>
                <a:cubicBezTo>
                  <a:pt x="51" y="34"/>
                  <a:pt x="49" y="36"/>
                  <a:pt x="47" y="38"/>
                </a:cubicBezTo>
                <a:cubicBezTo>
                  <a:pt x="46" y="39"/>
                  <a:pt x="43" y="41"/>
                  <a:pt x="43" y="41"/>
                </a:cubicBezTo>
                <a:cubicBezTo>
                  <a:pt x="42" y="54"/>
                  <a:pt x="45" y="55"/>
                  <a:pt x="36" y="58"/>
                </a:cubicBezTo>
                <a:cubicBezTo>
                  <a:pt x="34" y="60"/>
                  <a:pt x="29" y="61"/>
                  <a:pt x="29" y="61"/>
                </a:cubicBezTo>
                <a:cubicBezTo>
                  <a:pt x="26" y="59"/>
                  <a:pt x="30" y="54"/>
                  <a:pt x="31" y="51"/>
                </a:cubicBezTo>
                <a:cubicBezTo>
                  <a:pt x="30" y="48"/>
                  <a:pt x="28" y="51"/>
                  <a:pt x="25" y="52"/>
                </a:cubicBezTo>
                <a:cubicBezTo>
                  <a:pt x="23" y="54"/>
                  <a:pt x="17" y="56"/>
                  <a:pt x="17" y="56"/>
                </a:cubicBezTo>
                <a:cubicBezTo>
                  <a:pt x="14" y="55"/>
                  <a:pt x="13" y="54"/>
                  <a:pt x="10" y="55"/>
                </a:cubicBezTo>
                <a:cubicBezTo>
                  <a:pt x="4" y="54"/>
                  <a:pt x="4" y="51"/>
                  <a:pt x="1" y="48"/>
                </a:cubicBezTo>
                <a:cubicBezTo>
                  <a:pt x="2" y="45"/>
                  <a:pt x="5" y="41"/>
                  <a:pt x="5" y="41"/>
                </a:cubicBezTo>
                <a:cubicBezTo>
                  <a:pt x="4" y="40"/>
                  <a:pt x="3" y="39"/>
                  <a:pt x="3" y="38"/>
                </a:cubicBezTo>
                <a:cubicBezTo>
                  <a:pt x="3" y="36"/>
                  <a:pt x="7" y="33"/>
                  <a:pt x="7" y="33"/>
                </a:cubicBezTo>
                <a:cubicBezTo>
                  <a:pt x="6" y="30"/>
                  <a:pt x="6" y="26"/>
                  <a:pt x="4" y="24"/>
                </a:cubicBezTo>
                <a:cubicBezTo>
                  <a:pt x="3" y="22"/>
                  <a:pt x="0" y="20"/>
                  <a:pt x="0" y="20"/>
                </a:cubicBezTo>
                <a:cubicBezTo>
                  <a:pt x="1" y="18"/>
                  <a:pt x="3" y="14"/>
                  <a:pt x="3" y="14"/>
                </a:cubicBezTo>
                <a:cubicBezTo>
                  <a:pt x="5" y="16"/>
                  <a:pt x="5" y="14"/>
                  <a:pt x="6" y="12"/>
                </a:cubicBezTo>
                <a:cubicBezTo>
                  <a:pt x="6" y="9"/>
                  <a:pt x="6" y="7"/>
                  <a:pt x="7" y="4"/>
                </a:cubicBezTo>
                <a:cubicBezTo>
                  <a:pt x="8" y="2"/>
                  <a:pt x="11" y="0"/>
                  <a:pt x="11" y="0"/>
                </a:cubicBezTo>
                <a:cubicBezTo>
                  <a:pt x="13" y="2"/>
                  <a:pt x="15" y="2"/>
                  <a:pt x="18" y="3"/>
                </a:cubicBezTo>
                <a:cubicBezTo>
                  <a:pt x="23" y="8"/>
                  <a:pt x="27" y="9"/>
                  <a:pt x="34" y="10"/>
                </a:cubicBezTo>
                <a:cubicBezTo>
                  <a:pt x="44" y="20"/>
                  <a:pt x="29" y="18"/>
                  <a:pt x="52" y="20"/>
                </a:cubicBezTo>
                <a:cubicBezTo>
                  <a:pt x="53" y="21"/>
                  <a:pt x="56" y="23"/>
                  <a:pt x="56" y="23"/>
                </a:cubicBezTo>
                <a:cubicBezTo>
                  <a:pt x="55" y="26"/>
                  <a:pt x="52" y="31"/>
                  <a:pt x="52" y="31"/>
                </a:cubicBezTo>
                <a:cubicBezTo>
                  <a:pt x="53" y="33"/>
                  <a:pt x="53" y="34"/>
                  <a:pt x="51" y="34"/>
                </a:cubicBezTo>
              </a:path>
            </a:pathLst>
          </a:custGeom>
          <a:solidFill>
            <a:srgbClr val="66FFFF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70" name="Пильненский"/>
          <p:cNvSpPr>
            <a:spLocks/>
          </p:cNvSpPr>
          <p:nvPr/>
        </p:nvSpPr>
        <p:spPr bwMode="auto">
          <a:xfrm>
            <a:off x="3971925" y="4619625"/>
            <a:ext cx="781050" cy="1085850"/>
          </a:xfrm>
          <a:custGeom>
            <a:avLst/>
            <a:gdLst>
              <a:gd name="T0" fmla="*/ 2147483647 w 82"/>
              <a:gd name="T1" fmla="*/ 0 h 114"/>
              <a:gd name="T2" fmla="*/ 2147483647 w 82"/>
              <a:gd name="T3" fmla="*/ 2147483647 h 114"/>
              <a:gd name="T4" fmla="*/ 2147483647 w 82"/>
              <a:gd name="T5" fmla="*/ 2147483647 h 114"/>
              <a:gd name="T6" fmla="*/ 2147483647 w 82"/>
              <a:gd name="T7" fmla="*/ 2147483647 h 114"/>
              <a:gd name="T8" fmla="*/ 2147483647 w 82"/>
              <a:gd name="T9" fmla="*/ 2147483647 h 114"/>
              <a:gd name="T10" fmla="*/ 2147483647 w 82"/>
              <a:gd name="T11" fmla="*/ 2147483647 h 114"/>
              <a:gd name="T12" fmla="*/ 2147483647 w 82"/>
              <a:gd name="T13" fmla="*/ 2147483647 h 114"/>
              <a:gd name="T14" fmla="*/ 2147483647 w 82"/>
              <a:gd name="T15" fmla="*/ 2147483647 h 114"/>
              <a:gd name="T16" fmla="*/ 2147483647 w 82"/>
              <a:gd name="T17" fmla="*/ 2147483647 h 114"/>
              <a:gd name="T18" fmla="*/ 2147483647 w 82"/>
              <a:gd name="T19" fmla="*/ 2147483647 h 114"/>
              <a:gd name="T20" fmla="*/ 2147483647 w 82"/>
              <a:gd name="T21" fmla="*/ 2147483647 h 114"/>
              <a:gd name="T22" fmla="*/ 2147483647 w 82"/>
              <a:gd name="T23" fmla="*/ 2147483647 h 114"/>
              <a:gd name="T24" fmla="*/ 2147483647 w 82"/>
              <a:gd name="T25" fmla="*/ 2147483647 h 114"/>
              <a:gd name="T26" fmla="*/ 2147483647 w 82"/>
              <a:gd name="T27" fmla="*/ 2147483647 h 114"/>
              <a:gd name="T28" fmla="*/ 2147483647 w 82"/>
              <a:gd name="T29" fmla="*/ 2147483647 h 114"/>
              <a:gd name="T30" fmla="*/ 2147483647 w 82"/>
              <a:gd name="T31" fmla="*/ 2147483647 h 114"/>
              <a:gd name="T32" fmla="*/ 2147483647 w 82"/>
              <a:gd name="T33" fmla="*/ 2147483647 h 114"/>
              <a:gd name="T34" fmla="*/ 2147483647 w 82"/>
              <a:gd name="T35" fmla="*/ 2147483647 h 114"/>
              <a:gd name="T36" fmla="*/ 2147483647 w 82"/>
              <a:gd name="T37" fmla="*/ 2147483647 h 114"/>
              <a:gd name="T38" fmla="*/ 2147483647 w 82"/>
              <a:gd name="T39" fmla="*/ 2147483647 h 114"/>
              <a:gd name="T40" fmla="*/ 2147483647 w 82"/>
              <a:gd name="T41" fmla="*/ 2147483647 h 114"/>
              <a:gd name="T42" fmla="*/ 2147483647 w 82"/>
              <a:gd name="T43" fmla="*/ 2147483647 h 114"/>
              <a:gd name="T44" fmla="*/ 2147483647 w 82"/>
              <a:gd name="T45" fmla="*/ 2147483647 h 114"/>
              <a:gd name="T46" fmla="*/ 2147483647 w 82"/>
              <a:gd name="T47" fmla="*/ 2147483647 h 114"/>
              <a:gd name="T48" fmla="*/ 0 w 82"/>
              <a:gd name="T49" fmla="*/ 2147483647 h 114"/>
              <a:gd name="T50" fmla="*/ 2147483647 w 82"/>
              <a:gd name="T51" fmla="*/ 2147483647 h 114"/>
              <a:gd name="T52" fmla="*/ 2147483647 w 82"/>
              <a:gd name="T53" fmla="*/ 2147483647 h 114"/>
              <a:gd name="T54" fmla="*/ 0 w 82"/>
              <a:gd name="T55" fmla="*/ 2147483647 h 114"/>
              <a:gd name="T56" fmla="*/ 2147483647 w 82"/>
              <a:gd name="T57" fmla="*/ 2147483647 h 114"/>
              <a:gd name="T58" fmla="*/ 2147483647 w 82"/>
              <a:gd name="T59" fmla="*/ 2147483647 h 114"/>
              <a:gd name="T60" fmla="*/ 2147483647 w 82"/>
              <a:gd name="T61" fmla="*/ 2147483647 h 114"/>
              <a:gd name="T62" fmla="*/ 2147483647 w 82"/>
              <a:gd name="T63" fmla="*/ 2147483647 h 114"/>
              <a:gd name="T64" fmla="*/ 2147483647 w 82"/>
              <a:gd name="T65" fmla="*/ 2147483647 h 114"/>
              <a:gd name="T66" fmla="*/ 2147483647 w 82"/>
              <a:gd name="T67" fmla="*/ 2147483647 h 114"/>
              <a:gd name="T68" fmla="*/ 2147483647 w 82"/>
              <a:gd name="T69" fmla="*/ 2147483647 h 114"/>
              <a:gd name="T70" fmla="*/ 2147483647 w 82"/>
              <a:gd name="T71" fmla="*/ 2147483647 h 114"/>
              <a:gd name="T72" fmla="*/ 2147483647 w 82"/>
              <a:gd name="T73" fmla="*/ 0 h 114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82"/>
              <a:gd name="T112" fmla="*/ 0 h 114"/>
              <a:gd name="T113" fmla="*/ 82 w 82"/>
              <a:gd name="T114" fmla="*/ 114 h 114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82" h="114">
                <a:moveTo>
                  <a:pt x="49" y="0"/>
                </a:moveTo>
                <a:cubicBezTo>
                  <a:pt x="47" y="4"/>
                  <a:pt x="52" y="5"/>
                  <a:pt x="55" y="6"/>
                </a:cubicBezTo>
                <a:cubicBezTo>
                  <a:pt x="58" y="9"/>
                  <a:pt x="49" y="13"/>
                  <a:pt x="47" y="15"/>
                </a:cubicBezTo>
                <a:cubicBezTo>
                  <a:pt x="48" y="24"/>
                  <a:pt x="51" y="29"/>
                  <a:pt x="41" y="31"/>
                </a:cubicBezTo>
                <a:cubicBezTo>
                  <a:pt x="36" y="36"/>
                  <a:pt x="42" y="37"/>
                  <a:pt x="34" y="39"/>
                </a:cubicBezTo>
                <a:cubicBezTo>
                  <a:pt x="33" y="40"/>
                  <a:pt x="31" y="42"/>
                  <a:pt x="31" y="42"/>
                </a:cubicBezTo>
                <a:cubicBezTo>
                  <a:pt x="28" y="53"/>
                  <a:pt x="32" y="64"/>
                  <a:pt x="43" y="66"/>
                </a:cubicBezTo>
                <a:cubicBezTo>
                  <a:pt x="48" y="69"/>
                  <a:pt x="50" y="73"/>
                  <a:pt x="52" y="78"/>
                </a:cubicBezTo>
                <a:cubicBezTo>
                  <a:pt x="53" y="80"/>
                  <a:pt x="56" y="83"/>
                  <a:pt x="56" y="83"/>
                </a:cubicBezTo>
                <a:cubicBezTo>
                  <a:pt x="58" y="81"/>
                  <a:pt x="60" y="82"/>
                  <a:pt x="62" y="84"/>
                </a:cubicBezTo>
                <a:cubicBezTo>
                  <a:pt x="65" y="79"/>
                  <a:pt x="69" y="85"/>
                  <a:pt x="73" y="86"/>
                </a:cubicBezTo>
                <a:cubicBezTo>
                  <a:pt x="76" y="89"/>
                  <a:pt x="72" y="90"/>
                  <a:pt x="80" y="92"/>
                </a:cubicBezTo>
                <a:cubicBezTo>
                  <a:pt x="82" y="94"/>
                  <a:pt x="82" y="93"/>
                  <a:pt x="80" y="98"/>
                </a:cubicBezTo>
                <a:cubicBezTo>
                  <a:pt x="79" y="101"/>
                  <a:pt x="75" y="102"/>
                  <a:pt x="72" y="103"/>
                </a:cubicBezTo>
                <a:cubicBezTo>
                  <a:pt x="63" y="107"/>
                  <a:pt x="72" y="104"/>
                  <a:pt x="65" y="106"/>
                </a:cubicBezTo>
                <a:cubicBezTo>
                  <a:pt x="62" y="109"/>
                  <a:pt x="67" y="103"/>
                  <a:pt x="63" y="112"/>
                </a:cubicBezTo>
                <a:cubicBezTo>
                  <a:pt x="62" y="114"/>
                  <a:pt x="60" y="110"/>
                  <a:pt x="58" y="109"/>
                </a:cubicBezTo>
                <a:cubicBezTo>
                  <a:pt x="54" y="108"/>
                  <a:pt x="56" y="108"/>
                  <a:pt x="51" y="107"/>
                </a:cubicBezTo>
                <a:cubicBezTo>
                  <a:pt x="48" y="110"/>
                  <a:pt x="43" y="114"/>
                  <a:pt x="43" y="114"/>
                </a:cubicBezTo>
                <a:cubicBezTo>
                  <a:pt x="40" y="111"/>
                  <a:pt x="38" y="108"/>
                  <a:pt x="34" y="106"/>
                </a:cubicBezTo>
                <a:cubicBezTo>
                  <a:pt x="34" y="106"/>
                  <a:pt x="27" y="108"/>
                  <a:pt x="26" y="106"/>
                </a:cubicBezTo>
                <a:cubicBezTo>
                  <a:pt x="25" y="104"/>
                  <a:pt x="29" y="101"/>
                  <a:pt x="29" y="101"/>
                </a:cubicBezTo>
                <a:cubicBezTo>
                  <a:pt x="28" y="95"/>
                  <a:pt x="21" y="91"/>
                  <a:pt x="15" y="90"/>
                </a:cubicBezTo>
                <a:cubicBezTo>
                  <a:pt x="23" y="82"/>
                  <a:pt x="13" y="79"/>
                  <a:pt x="7" y="78"/>
                </a:cubicBezTo>
                <a:cubicBezTo>
                  <a:pt x="5" y="70"/>
                  <a:pt x="6" y="75"/>
                  <a:pt x="0" y="73"/>
                </a:cubicBezTo>
                <a:cubicBezTo>
                  <a:pt x="0" y="71"/>
                  <a:pt x="0" y="69"/>
                  <a:pt x="1" y="68"/>
                </a:cubicBezTo>
                <a:cubicBezTo>
                  <a:pt x="2" y="67"/>
                  <a:pt x="5" y="66"/>
                  <a:pt x="5" y="66"/>
                </a:cubicBezTo>
                <a:cubicBezTo>
                  <a:pt x="4" y="64"/>
                  <a:pt x="0" y="61"/>
                  <a:pt x="0" y="61"/>
                </a:cubicBezTo>
                <a:cubicBezTo>
                  <a:pt x="2" y="53"/>
                  <a:pt x="4" y="61"/>
                  <a:pt x="8" y="63"/>
                </a:cubicBezTo>
                <a:cubicBezTo>
                  <a:pt x="11" y="60"/>
                  <a:pt x="10" y="62"/>
                  <a:pt x="9" y="58"/>
                </a:cubicBezTo>
                <a:cubicBezTo>
                  <a:pt x="10" y="56"/>
                  <a:pt x="12" y="52"/>
                  <a:pt x="12" y="52"/>
                </a:cubicBezTo>
                <a:cubicBezTo>
                  <a:pt x="14" y="53"/>
                  <a:pt x="16" y="53"/>
                  <a:pt x="18" y="51"/>
                </a:cubicBezTo>
                <a:cubicBezTo>
                  <a:pt x="16" y="39"/>
                  <a:pt x="16" y="44"/>
                  <a:pt x="10" y="38"/>
                </a:cubicBezTo>
                <a:cubicBezTo>
                  <a:pt x="12" y="37"/>
                  <a:pt x="13" y="36"/>
                  <a:pt x="14" y="34"/>
                </a:cubicBezTo>
                <a:cubicBezTo>
                  <a:pt x="15" y="22"/>
                  <a:pt x="17" y="15"/>
                  <a:pt x="29" y="13"/>
                </a:cubicBezTo>
                <a:cubicBezTo>
                  <a:pt x="35" y="10"/>
                  <a:pt x="32" y="11"/>
                  <a:pt x="39" y="10"/>
                </a:cubicBezTo>
                <a:cubicBezTo>
                  <a:pt x="41" y="8"/>
                  <a:pt x="49" y="0"/>
                  <a:pt x="49" y="0"/>
                </a:cubicBezTo>
                <a:close/>
              </a:path>
            </a:pathLst>
          </a:custGeom>
          <a:solidFill>
            <a:srgbClr val="66FFFF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71" name="Вачский"/>
          <p:cNvSpPr>
            <a:spLocks/>
          </p:cNvSpPr>
          <p:nvPr/>
        </p:nvSpPr>
        <p:spPr bwMode="auto">
          <a:xfrm>
            <a:off x="723900" y="4505325"/>
            <a:ext cx="666750" cy="676275"/>
          </a:xfrm>
          <a:custGeom>
            <a:avLst/>
            <a:gdLst>
              <a:gd name="T0" fmla="*/ 2147483647 w 70"/>
              <a:gd name="T1" fmla="*/ 0 h 71"/>
              <a:gd name="T2" fmla="*/ 2147483647 w 70"/>
              <a:gd name="T3" fmla="*/ 2147483647 h 71"/>
              <a:gd name="T4" fmla="*/ 2147483647 w 70"/>
              <a:gd name="T5" fmla="*/ 2147483647 h 71"/>
              <a:gd name="T6" fmla="*/ 2147483647 w 70"/>
              <a:gd name="T7" fmla="*/ 2147483647 h 71"/>
              <a:gd name="T8" fmla="*/ 2147483647 w 70"/>
              <a:gd name="T9" fmla="*/ 2147483647 h 71"/>
              <a:gd name="T10" fmla="*/ 2147483647 w 70"/>
              <a:gd name="T11" fmla="*/ 2147483647 h 71"/>
              <a:gd name="T12" fmla="*/ 0 w 70"/>
              <a:gd name="T13" fmla="*/ 2147483647 h 71"/>
              <a:gd name="T14" fmla="*/ 2147483647 w 70"/>
              <a:gd name="T15" fmla="*/ 2147483647 h 71"/>
              <a:gd name="T16" fmla="*/ 2147483647 w 70"/>
              <a:gd name="T17" fmla="*/ 2147483647 h 71"/>
              <a:gd name="T18" fmla="*/ 2147483647 w 70"/>
              <a:gd name="T19" fmla="*/ 2147483647 h 71"/>
              <a:gd name="T20" fmla="*/ 2147483647 w 70"/>
              <a:gd name="T21" fmla="*/ 2147483647 h 71"/>
              <a:gd name="T22" fmla="*/ 2147483647 w 70"/>
              <a:gd name="T23" fmla="*/ 2147483647 h 71"/>
              <a:gd name="T24" fmla="*/ 2147483647 w 70"/>
              <a:gd name="T25" fmla="*/ 2147483647 h 71"/>
              <a:gd name="T26" fmla="*/ 2147483647 w 70"/>
              <a:gd name="T27" fmla="*/ 2147483647 h 71"/>
              <a:gd name="T28" fmla="*/ 2147483647 w 70"/>
              <a:gd name="T29" fmla="*/ 2147483647 h 71"/>
              <a:gd name="T30" fmla="*/ 2147483647 w 70"/>
              <a:gd name="T31" fmla="*/ 2147483647 h 71"/>
              <a:gd name="T32" fmla="*/ 2147483647 w 70"/>
              <a:gd name="T33" fmla="*/ 2147483647 h 71"/>
              <a:gd name="T34" fmla="*/ 2147483647 w 70"/>
              <a:gd name="T35" fmla="*/ 2147483647 h 71"/>
              <a:gd name="T36" fmla="*/ 2147483647 w 70"/>
              <a:gd name="T37" fmla="*/ 2147483647 h 71"/>
              <a:gd name="T38" fmla="*/ 2147483647 w 70"/>
              <a:gd name="T39" fmla="*/ 2147483647 h 71"/>
              <a:gd name="T40" fmla="*/ 2147483647 w 70"/>
              <a:gd name="T41" fmla="*/ 2147483647 h 71"/>
              <a:gd name="T42" fmla="*/ 2147483647 w 70"/>
              <a:gd name="T43" fmla="*/ 2147483647 h 71"/>
              <a:gd name="T44" fmla="*/ 2147483647 w 70"/>
              <a:gd name="T45" fmla="*/ 2147483647 h 71"/>
              <a:gd name="T46" fmla="*/ 2147483647 w 70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70"/>
              <a:gd name="T73" fmla="*/ 0 h 71"/>
              <a:gd name="T74" fmla="*/ 70 w 70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70" h="71">
                <a:moveTo>
                  <a:pt x="39" y="0"/>
                </a:moveTo>
                <a:cubicBezTo>
                  <a:pt x="36" y="3"/>
                  <a:pt x="38" y="2"/>
                  <a:pt x="32" y="3"/>
                </a:cubicBezTo>
                <a:cubicBezTo>
                  <a:pt x="29" y="6"/>
                  <a:pt x="30" y="8"/>
                  <a:pt x="26" y="10"/>
                </a:cubicBezTo>
                <a:cubicBezTo>
                  <a:pt x="24" y="9"/>
                  <a:pt x="22" y="7"/>
                  <a:pt x="20" y="8"/>
                </a:cubicBezTo>
                <a:cubicBezTo>
                  <a:pt x="18" y="8"/>
                  <a:pt x="16" y="12"/>
                  <a:pt x="16" y="12"/>
                </a:cubicBezTo>
                <a:cubicBezTo>
                  <a:pt x="15" y="21"/>
                  <a:pt x="15" y="25"/>
                  <a:pt x="9" y="31"/>
                </a:cubicBezTo>
                <a:cubicBezTo>
                  <a:pt x="6" y="34"/>
                  <a:pt x="0" y="39"/>
                  <a:pt x="0" y="39"/>
                </a:cubicBezTo>
                <a:cubicBezTo>
                  <a:pt x="3" y="42"/>
                  <a:pt x="5" y="44"/>
                  <a:pt x="8" y="47"/>
                </a:cubicBezTo>
                <a:cubicBezTo>
                  <a:pt x="7" y="54"/>
                  <a:pt x="6" y="58"/>
                  <a:pt x="13" y="60"/>
                </a:cubicBezTo>
                <a:cubicBezTo>
                  <a:pt x="16" y="63"/>
                  <a:pt x="14" y="62"/>
                  <a:pt x="20" y="63"/>
                </a:cubicBezTo>
                <a:cubicBezTo>
                  <a:pt x="23" y="66"/>
                  <a:pt x="21" y="65"/>
                  <a:pt x="27" y="64"/>
                </a:cubicBezTo>
                <a:cubicBezTo>
                  <a:pt x="29" y="62"/>
                  <a:pt x="34" y="61"/>
                  <a:pt x="34" y="61"/>
                </a:cubicBezTo>
                <a:lnTo>
                  <a:pt x="39" y="65"/>
                </a:lnTo>
                <a:cubicBezTo>
                  <a:pt x="39" y="65"/>
                  <a:pt x="40" y="66"/>
                  <a:pt x="40" y="66"/>
                </a:cubicBezTo>
                <a:cubicBezTo>
                  <a:pt x="38" y="68"/>
                  <a:pt x="37" y="68"/>
                  <a:pt x="40" y="71"/>
                </a:cubicBezTo>
                <a:cubicBezTo>
                  <a:pt x="44" y="70"/>
                  <a:pt x="45" y="67"/>
                  <a:pt x="49" y="66"/>
                </a:cubicBezTo>
                <a:cubicBezTo>
                  <a:pt x="52" y="63"/>
                  <a:pt x="60" y="60"/>
                  <a:pt x="64" y="59"/>
                </a:cubicBezTo>
                <a:cubicBezTo>
                  <a:pt x="62" y="57"/>
                  <a:pt x="59" y="54"/>
                  <a:pt x="59" y="54"/>
                </a:cubicBezTo>
                <a:cubicBezTo>
                  <a:pt x="57" y="41"/>
                  <a:pt x="62" y="36"/>
                  <a:pt x="70" y="28"/>
                </a:cubicBezTo>
                <a:cubicBezTo>
                  <a:pt x="68" y="26"/>
                  <a:pt x="68" y="23"/>
                  <a:pt x="67" y="21"/>
                </a:cubicBezTo>
                <a:cubicBezTo>
                  <a:pt x="63" y="22"/>
                  <a:pt x="57" y="21"/>
                  <a:pt x="55" y="16"/>
                </a:cubicBezTo>
                <a:cubicBezTo>
                  <a:pt x="54" y="14"/>
                  <a:pt x="51" y="11"/>
                  <a:pt x="51" y="11"/>
                </a:cubicBezTo>
                <a:cubicBezTo>
                  <a:pt x="52" y="7"/>
                  <a:pt x="54" y="4"/>
                  <a:pt x="51" y="1"/>
                </a:cubicBezTo>
                <a:cubicBezTo>
                  <a:pt x="46" y="2"/>
                  <a:pt x="43" y="0"/>
                  <a:pt x="39" y="0"/>
                </a:cubicBezTo>
                <a:close/>
              </a:path>
            </a:pathLst>
          </a:custGeom>
          <a:solidFill>
            <a:srgbClr val="66FFFF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72" name="Сосновский"/>
          <p:cNvSpPr>
            <a:spLocks/>
          </p:cNvSpPr>
          <p:nvPr/>
        </p:nvSpPr>
        <p:spPr bwMode="auto">
          <a:xfrm>
            <a:off x="1276350" y="4581525"/>
            <a:ext cx="733425" cy="723900"/>
          </a:xfrm>
          <a:custGeom>
            <a:avLst/>
            <a:gdLst>
              <a:gd name="T0" fmla="*/ 2147483647 w 77"/>
              <a:gd name="T1" fmla="*/ 2147483647 h 76"/>
              <a:gd name="T2" fmla="*/ 2147483647 w 77"/>
              <a:gd name="T3" fmla="*/ 2147483647 h 76"/>
              <a:gd name="T4" fmla="*/ 2147483647 w 77"/>
              <a:gd name="T5" fmla="*/ 2147483647 h 76"/>
              <a:gd name="T6" fmla="*/ 2147483647 w 77"/>
              <a:gd name="T7" fmla="*/ 2147483647 h 76"/>
              <a:gd name="T8" fmla="*/ 2147483647 w 77"/>
              <a:gd name="T9" fmla="*/ 2147483647 h 76"/>
              <a:gd name="T10" fmla="*/ 2147483647 w 77"/>
              <a:gd name="T11" fmla="*/ 2147483647 h 76"/>
              <a:gd name="T12" fmla="*/ 2147483647 w 77"/>
              <a:gd name="T13" fmla="*/ 2147483647 h 76"/>
              <a:gd name="T14" fmla="*/ 2147483647 w 77"/>
              <a:gd name="T15" fmla="*/ 2147483647 h 76"/>
              <a:gd name="T16" fmla="*/ 2147483647 w 77"/>
              <a:gd name="T17" fmla="*/ 2147483647 h 76"/>
              <a:gd name="T18" fmla="*/ 2147483647 w 77"/>
              <a:gd name="T19" fmla="*/ 2147483647 h 76"/>
              <a:gd name="T20" fmla="*/ 2147483647 w 77"/>
              <a:gd name="T21" fmla="*/ 2147483647 h 76"/>
              <a:gd name="T22" fmla="*/ 2147483647 w 77"/>
              <a:gd name="T23" fmla="*/ 2147483647 h 76"/>
              <a:gd name="T24" fmla="*/ 2147483647 w 77"/>
              <a:gd name="T25" fmla="*/ 2147483647 h 76"/>
              <a:gd name="T26" fmla="*/ 2147483647 w 77"/>
              <a:gd name="T27" fmla="*/ 2147483647 h 76"/>
              <a:gd name="T28" fmla="*/ 2147483647 w 77"/>
              <a:gd name="T29" fmla="*/ 2147483647 h 76"/>
              <a:gd name="T30" fmla="*/ 2147483647 w 77"/>
              <a:gd name="T31" fmla="*/ 2147483647 h 76"/>
              <a:gd name="T32" fmla="*/ 2147483647 w 77"/>
              <a:gd name="T33" fmla="*/ 2147483647 h 76"/>
              <a:gd name="T34" fmla="*/ 2147483647 w 77"/>
              <a:gd name="T35" fmla="*/ 2147483647 h 76"/>
              <a:gd name="T36" fmla="*/ 2147483647 w 77"/>
              <a:gd name="T37" fmla="*/ 2147483647 h 76"/>
              <a:gd name="T38" fmla="*/ 2147483647 w 77"/>
              <a:gd name="T39" fmla="*/ 0 h 76"/>
              <a:gd name="T40" fmla="*/ 2147483647 w 77"/>
              <a:gd name="T41" fmla="*/ 2147483647 h 76"/>
              <a:gd name="T42" fmla="*/ 2147483647 w 77"/>
              <a:gd name="T43" fmla="*/ 2147483647 h 76"/>
              <a:gd name="T44" fmla="*/ 2147483647 w 77"/>
              <a:gd name="T45" fmla="*/ 2147483647 h 76"/>
              <a:gd name="T46" fmla="*/ 2147483647 w 77"/>
              <a:gd name="T47" fmla="*/ 2147483647 h 76"/>
              <a:gd name="T48" fmla="*/ 2147483647 w 77"/>
              <a:gd name="T49" fmla="*/ 2147483647 h 76"/>
              <a:gd name="T50" fmla="*/ 2147483647 w 77"/>
              <a:gd name="T51" fmla="*/ 2147483647 h 76"/>
              <a:gd name="T52" fmla="*/ 2147483647 w 77"/>
              <a:gd name="T53" fmla="*/ 2147483647 h 76"/>
              <a:gd name="T54" fmla="*/ 2147483647 w 77"/>
              <a:gd name="T55" fmla="*/ 2147483647 h 7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77"/>
              <a:gd name="T85" fmla="*/ 0 h 76"/>
              <a:gd name="T86" fmla="*/ 77 w 77"/>
              <a:gd name="T87" fmla="*/ 76 h 7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77" h="76">
                <a:moveTo>
                  <a:pt x="6" y="52"/>
                </a:moveTo>
                <a:cubicBezTo>
                  <a:pt x="7" y="53"/>
                  <a:pt x="9" y="55"/>
                  <a:pt x="9" y="55"/>
                </a:cubicBezTo>
                <a:cubicBezTo>
                  <a:pt x="8" y="58"/>
                  <a:pt x="4" y="64"/>
                  <a:pt x="4" y="64"/>
                </a:cubicBezTo>
                <a:cubicBezTo>
                  <a:pt x="3" y="68"/>
                  <a:pt x="6" y="76"/>
                  <a:pt x="6" y="76"/>
                </a:cubicBezTo>
                <a:cubicBezTo>
                  <a:pt x="8" y="75"/>
                  <a:pt x="12" y="71"/>
                  <a:pt x="12" y="71"/>
                </a:cubicBezTo>
                <a:cubicBezTo>
                  <a:pt x="14" y="73"/>
                  <a:pt x="17" y="70"/>
                  <a:pt x="20" y="72"/>
                </a:cubicBezTo>
                <a:cubicBezTo>
                  <a:pt x="21" y="72"/>
                  <a:pt x="23" y="72"/>
                  <a:pt x="24" y="71"/>
                </a:cubicBezTo>
                <a:cubicBezTo>
                  <a:pt x="25" y="70"/>
                  <a:pt x="22" y="69"/>
                  <a:pt x="22" y="69"/>
                </a:cubicBezTo>
                <a:cubicBezTo>
                  <a:pt x="23" y="65"/>
                  <a:pt x="25" y="65"/>
                  <a:pt x="28" y="68"/>
                </a:cubicBezTo>
                <a:cubicBezTo>
                  <a:pt x="31" y="67"/>
                  <a:pt x="34" y="67"/>
                  <a:pt x="36" y="65"/>
                </a:cubicBezTo>
                <a:cubicBezTo>
                  <a:pt x="40" y="67"/>
                  <a:pt x="45" y="64"/>
                  <a:pt x="49" y="63"/>
                </a:cubicBezTo>
                <a:cubicBezTo>
                  <a:pt x="50" y="61"/>
                  <a:pt x="51" y="60"/>
                  <a:pt x="53" y="59"/>
                </a:cubicBezTo>
                <a:cubicBezTo>
                  <a:pt x="53" y="57"/>
                  <a:pt x="53" y="52"/>
                  <a:pt x="55" y="52"/>
                </a:cubicBezTo>
                <a:cubicBezTo>
                  <a:pt x="58" y="52"/>
                  <a:pt x="63" y="54"/>
                  <a:pt x="63" y="54"/>
                </a:cubicBezTo>
                <a:cubicBezTo>
                  <a:pt x="69" y="51"/>
                  <a:pt x="64" y="50"/>
                  <a:pt x="72" y="48"/>
                </a:cubicBezTo>
                <a:cubicBezTo>
                  <a:pt x="74" y="47"/>
                  <a:pt x="76" y="47"/>
                  <a:pt x="74" y="45"/>
                </a:cubicBezTo>
                <a:cubicBezTo>
                  <a:pt x="77" y="40"/>
                  <a:pt x="72" y="35"/>
                  <a:pt x="70" y="30"/>
                </a:cubicBezTo>
                <a:cubicBezTo>
                  <a:pt x="69" y="28"/>
                  <a:pt x="67" y="25"/>
                  <a:pt x="67" y="25"/>
                </a:cubicBezTo>
                <a:cubicBezTo>
                  <a:pt x="64" y="26"/>
                  <a:pt x="64" y="27"/>
                  <a:pt x="61" y="26"/>
                </a:cubicBezTo>
                <a:cubicBezTo>
                  <a:pt x="59" y="18"/>
                  <a:pt x="58" y="7"/>
                  <a:pt x="54" y="0"/>
                </a:cubicBezTo>
                <a:cubicBezTo>
                  <a:pt x="52" y="3"/>
                  <a:pt x="51" y="4"/>
                  <a:pt x="48" y="5"/>
                </a:cubicBezTo>
                <a:cubicBezTo>
                  <a:pt x="44" y="9"/>
                  <a:pt x="42" y="5"/>
                  <a:pt x="38" y="3"/>
                </a:cubicBezTo>
                <a:cubicBezTo>
                  <a:pt x="27" y="5"/>
                  <a:pt x="25" y="18"/>
                  <a:pt x="15" y="23"/>
                </a:cubicBezTo>
                <a:cubicBezTo>
                  <a:pt x="12" y="20"/>
                  <a:pt x="14" y="21"/>
                  <a:pt x="10" y="22"/>
                </a:cubicBezTo>
                <a:cubicBezTo>
                  <a:pt x="8" y="24"/>
                  <a:pt x="7" y="26"/>
                  <a:pt x="5" y="28"/>
                </a:cubicBezTo>
                <a:cubicBezTo>
                  <a:pt x="4" y="29"/>
                  <a:pt x="2" y="31"/>
                  <a:pt x="2" y="31"/>
                </a:cubicBezTo>
                <a:cubicBezTo>
                  <a:pt x="0" y="37"/>
                  <a:pt x="0" y="41"/>
                  <a:pt x="2" y="47"/>
                </a:cubicBezTo>
                <a:cubicBezTo>
                  <a:pt x="2" y="48"/>
                  <a:pt x="9" y="55"/>
                  <a:pt x="6" y="52"/>
                </a:cubicBezTo>
                <a:close/>
              </a:path>
            </a:pathLst>
          </a:custGeom>
          <a:solidFill>
            <a:srgbClr val="66FFFF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73" name="Арзамасский"/>
          <p:cNvSpPr>
            <a:spLocks/>
          </p:cNvSpPr>
          <p:nvPr/>
        </p:nvSpPr>
        <p:spPr bwMode="auto">
          <a:xfrm>
            <a:off x="1628775" y="5029200"/>
            <a:ext cx="952500" cy="962025"/>
          </a:xfrm>
          <a:custGeom>
            <a:avLst/>
            <a:gdLst>
              <a:gd name="T0" fmla="*/ 2147483647 w 100"/>
              <a:gd name="T1" fmla="*/ 2147483647 h 101"/>
              <a:gd name="T2" fmla="*/ 2147483647 w 100"/>
              <a:gd name="T3" fmla="*/ 2147483647 h 101"/>
              <a:gd name="T4" fmla="*/ 2147483647 w 100"/>
              <a:gd name="T5" fmla="*/ 2147483647 h 101"/>
              <a:gd name="T6" fmla="*/ 2147483647 w 100"/>
              <a:gd name="T7" fmla="*/ 2147483647 h 101"/>
              <a:gd name="T8" fmla="*/ 2147483647 w 100"/>
              <a:gd name="T9" fmla="*/ 2147483647 h 101"/>
              <a:gd name="T10" fmla="*/ 2147483647 w 100"/>
              <a:gd name="T11" fmla="*/ 2147483647 h 101"/>
              <a:gd name="T12" fmla="*/ 2147483647 w 100"/>
              <a:gd name="T13" fmla="*/ 2147483647 h 101"/>
              <a:gd name="T14" fmla="*/ 2147483647 w 100"/>
              <a:gd name="T15" fmla="*/ 2147483647 h 101"/>
              <a:gd name="T16" fmla="*/ 2147483647 w 100"/>
              <a:gd name="T17" fmla="*/ 2147483647 h 101"/>
              <a:gd name="T18" fmla="*/ 2147483647 w 100"/>
              <a:gd name="T19" fmla="*/ 2147483647 h 101"/>
              <a:gd name="T20" fmla="*/ 2147483647 w 100"/>
              <a:gd name="T21" fmla="*/ 2147483647 h 101"/>
              <a:gd name="T22" fmla="*/ 2147483647 w 100"/>
              <a:gd name="T23" fmla="*/ 2147483647 h 101"/>
              <a:gd name="T24" fmla="*/ 2147483647 w 100"/>
              <a:gd name="T25" fmla="*/ 2147483647 h 101"/>
              <a:gd name="T26" fmla="*/ 2147483647 w 100"/>
              <a:gd name="T27" fmla="*/ 2147483647 h 101"/>
              <a:gd name="T28" fmla="*/ 2147483647 w 100"/>
              <a:gd name="T29" fmla="*/ 2147483647 h 101"/>
              <a:gd name="T30" fmla="*/ 2147483647 w 100"/>
              <a:gd name="T31" fmla="*/ 2147483647 h 101"/>
              <a:gd name="T32" fmla="*/ 2147483647 w 100"/>
              <a:gd name="T33" fmla="*/ 2147483647 h 101"/>
              <a:gd name="T34" fmla="*/ 2147483647 w 100"/>
              <a:gd name="T35" fmla="*/ 2147483647 h 101"/>
              <a:gd name="T36" fmla="*/ 2147483647 w 100"/>
              <a:gd name="T37" fmla="*/ 2147483647 h 101"/>
              <a:gd name="T38" fmla="*/ 2147483647 w 100"/>
              <a:gd name="T39" fmla="*/ 2147483647 h 101"/>
              <a:gd name="T40" fmla="*/ 2147483647 w 100"/>
              <a:gd name="T41" fmla="*/ 2147483647 h 101"/>
              <a:gd name="T42" fmla="*/ 2147483647 w 100"/>
              <a:gd name="T43" fmla="*/ 2147483647 h 101"/>
              <a:gd name="T44" fmla="*/ 2147483647 w 100"/>
              <a:gd name="T45" fmla="*/ 2147483647 h 101"/>
              <a:gd name="T46" fmla="*/ 2147483647 w 100"/>
              <a:gd name="T47" fmla="*/ 2147483647 h 101"/>
              <a:gd name="T48" fmla="*/ 2147483647 w 100"/>
              <a:gd name="T49" fmla="*/ 2147483647 h 101"/>
              <a:gd name="T50" fmla="*/ 2147483647 w 100"/>
              <a:gd name="T51" fmla="*/ 2147483647 h 101"/>
              <a:gd name="T52" fmla="*/ 2147483647 w 100"/>
              <a:gd name="T53" fmla="*/ 2147483647 h 101"/>
              <a:gd name="T54" fmla="*/ 2147483647 w 100"/>
              <a:gd name="T55" fmla="*/ 2147483647 h 101"/>
              <a:gd name="T56" fmla="*/ 2147483647 w 100"/>
              <a:gd name="T57" fmla="*/ 2147483647 h 101"/>
              <a:gd name="T58" fmla="*/ 2147483647 w 100"/>
              <a:gd name="T59" fmla="*/ 2147483647 h 101"/>
              <a:gd name="T60" fmla="*/ 2147483647 w 100"/>
              <a:gd name="T61" fmla="*/ 2147483647 h 101"/>
              <a:gd name="T62" fmla="*/ 2147483647 w 100"/>
              <a:gd name="T63" fmla="*/ 2147483647 h 101"/>
              <a:gd name="T64" fmla="*/ 2147483647 w 100"/>
              <a:gd name="T65" fmla="*/ 0 h 101"/>
              <a:gd name="T66" fmla="*/ 2147483647 w 100"/>
              <a:gd name="T67" fmla="*/ 2147483647 h 101"/>
              <a:gd name="T68" fmla="*/ 2147483647 w 100"/>
              <a:gd name="T69" fmla="*/ 2147483647 h 101"/>
              <a:gd name="T70" fmla="*/ 2147483647 w 100"/>
              <a:gd name="T71" fmla="*/ 2147483647 h 101"/>
              <a:gd name="T72" fmla="*/ 2147483647 w 100"/>
              <a:gd name="T73" fmla="*/ 2147483647 h 101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00"/>
              <a:gd name="T112" fmla="*/ 0 h 101"/>
              <a:gd name="T113" fmla="*/ 100 w 100"/>
              <a:gd name="T114" fmla="*/ 101 h 101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00" h="101">
                <a:moveTo>
                  <a:pt x="11" y="16"/>
                </a:moveTo>
                <a:cubicBezTo>
                  <a:pt x="13" y="19"/>
                  <a:pt x="11" y="23"/>
                  <a:pt x="10" y="26"/>
                </a:cubicBezTo>
                <a:cubicBezTo>
                  <a:pt x="12" y="32"/>
                  <a:pt x="13" y="33"/>
                  <a:pt x="19" y="34"/>
                </a:cubicBezTo>
                <a:cubicBezTo>
                  <a:pt x="17" y="36"/>
                  <a:pt x="17" y="38"/>
                  <a:pt x="16" y="41"/>
                </a:cubicBezTo>
                <a:cubicBezTo>
                  <a:pt x="12" y="37"/>
                  <a:pt x="15" y="39"/>
                  <a:pt x="5" y="40"/>
                </a:cubicBezTo>
                <a:cubicBezTo>
                  <a:pt x="0" y="45"/>
                  <a:pt x="11" y="48"/>
                  <a:pt x="14" y="49"/>
                </a:cubicBezTo>
                <a:cubicBezTo>
                  <a:pt x="17" y="52"/>
                  <a:pt x="16" y="54"/>
                  <a:pt x="12" y="55"/>
                </a:cubicBezTo>
                <a:cubicBezTo>
                  <a:pt x="9" y="58"/>
                  <a:pt x="14" y="68"/>
                  <a:pt x="14" y="68"/>
                </a:cubicBezTo>
                <a:cubicBezTo>
                  <a:pt x="16" y="76"/>
                  <a:pt x="15" y="78"/>
                  <a:pt x="24" y="79"/>
                </a:cubicBezTo>
                <a:cubicBezTo>
                  <a:pt x="25" y="80"/>
                  <a:pt x="24" y="81"/>
                  <a:pt x="25" y="84"/>
                </a:cubicBezTo>
                <a:lnTo>
                  <a:pt x="32" y="81"/>
                </a:lnTo>
                <a:cubicBezTo>
                  <a:pt x="32" y="81"/>
                  <a:pt x="33" y="80"/>
                  <a:pt x="33" y="80"/>
                </a:cubicBezTo>
                <a:cubicBezTo>
                  <a:pt x="33" y="77"/>
                  <a:pt x="36" y="72"/>
                  <a:pt x="36" y="72"/>
                </a:cubicBezTo>
                <a:cubicBezTo>
                  <a:pt x="39" y="75"/>
                  <a:pt x="38" y="73"/>
                  <a:pt x="37" y="77"/>
                </a:cubicBezTo>
                <a:cubicBezTo>
                  <a:pt x="38" y="84"/>
                  <a:pt x="38" y="88"/>
                  <a:pt x="44" y="90"/>
                </a:cubicBezTo>
                <a:cubicBezTo>
                  <a:pt x="46" y="94"/>
                  <a:pt x="44" y="98"/>
                  <a:pt x="47" y="101"/>
                </a:cubicBezTo>
                <a:cubicBezTo>
                  <a:pt x="51" y="99"/>
                  <a:pt x="51" y="95"/>
                  <a:pt x="55" y="93"/>
                </a:cubicBezTo>
                <a:cubicBezTo>
                  <a:pt x="57" y="88"/>
                  <a:pt x="60" y="87"/>
                  <a:pt x="63" y="84"/>
                </a:cubicBezTo>
                <a:cubicBezTo>
                  <a:pt x="59" y="80"/>
                  <a:pt x="64" y="77"/>
                  <a:pt x="67" y="75"/>
                </a:cubicBezTo>
                <a:cubicBezTo>
                  <a:pt x="70" y="78"/>
                  <a:pt x="76" y="72"/>
                  <a:pt x="79" y="71"/>
                </a:cubicBezTo>
                <a:cubicBezTo>
                  <a:pt x="85" y="72"/>
                  <a:pt x="86" y="72"/>
                  <a:pt x="91" y="74"/>
                </a:cubicBezTo>
                <a:cubicBezTo>
                  <a:pt x="93" y="78"/>
                  <a:pt x="93" y="77"/>
                  <a:pt x="98" y="76"/>
                </a:cubicBezTo>
                <a:cubicBezTo>
                  <a:pt x="95" y="73"/>
                  <a:pt x="100" y="69"/>
                  <a:pt x="97" y="65"/>
                </a:cubicBezTo>
                <a:cubicBezTo>
                  <a:pt x="94" y="61"/>
                  <a:pt x="85" y="59"/>
                  <a:pt x="85" y="59"/>
                </a:cubicBezTo>
                <a:cubicBezTo>
                  <a:pt x="83" y="57"/>
                  <a:pt x="80" y="55"/>
                  <a:pt x="78" y="53"/>
                </a:cubicBezTo>
                <a:cubicBezTo>
                  <a:pt x="77" y="52"/>
                  <a:pt x="75" y="50"/>
                  <a:pt x="75" y="50"/>
                </a:cubicBezTo>
                <a:cubicBezTo>
                  <a:pt x="74" y="48"/>
                  <a:pt x="72" y="43"/>
                  <a:pt x="72" y="43"/>
                </a:cubicBezTo>
                <a:cubicBezTo>
                  <a:pt x="73" y="38"/>
                  <a:pt x="74" y="36"/>
                  <a:pt x="73" y="32"/>
                </a:cubicBezTo>
                <a:cubicBezTo>
                  <a:pt x="72" y="22"/>
                  <a:pt x="73" y="20"/>
                  <a:pt x="79" y="14"/>
                </a:cubicBezTo>
                <a:cubicBezTo>
                  <a:pt x="77" y="12"/>
                  <a:pt x="74" y="9"/>
                  <a:pt x="74" y="9"/>
                </a:cubicBezTo>
                <a:cubicBezTo>
                  <a:pt x="75" y="8"/>
                  <a:pt x="72" y="3"/>
                  <a:pt x="72" y="3"/>
                </a:cubicBezTo>
                <a:cubicBezTo>
                  <a:pt x="61" y="4"/>
                  <a:pt x="59" y="4"/>
                  <a:pt x="49" y="3"/>
                </a:cubicBezTo>
                <a:cubicBezTo>
                  <a:pt x="46" y="1"/>
                  <a:pt x="42" y="1"/>
                  <a:pt x="39" y="0"/>
                </a:cubicBezTo>
                <a:cubicBezTo>
                  <a:pt x="35" y="1"/>
                  <a:pt x="34" y="1"/>
                  <a:pt x="31" y="3"/>
                </a:cubicBezTo>
                <a:cubicBezTo>
                  <a:pt x="29" y="4"/>
                  <a:pt x="27" y="7"/>
                  <a:pt x="27" y="7"/>
                </a:cubicBezTo>
                <a:cubicBezTo>
                  <a:pt x="23" y="6"/>
                  <a:pt x="22" y="5"/>
                  <a:pt x="18" y="6"/>
                </a:cubicBezTo>
                <a:cubicBezTo>
                  <a:pt x="17" y="7"/>
                  <a:pt x="11" y="17"/>
                  <a:pt x="11" y="18"/>
                </a:cubicBezTo>
              </a:path>
            </a:pathLst>
          </a:custGeom>
          <a:solidFill>
            <a:srgbClr val="FFFF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74" name="Бутурлинский"/>
          <p:cNvSpPr>
            <a:spLocks/>
          </p:cNvSpPr>
          <p:nvPr/>
        </p:nvSpPr>
        <p:spPr bwMode="auto">
          <a:xfrm>
            <a:off x="2809875" y="4991100"/>
            <a:ext cx="819150" cy="771525"/>
          </a:xfrm>
          <a:custGeom>
            <a:avLst/>
            <a:gdLst>
              <a:gd name="T0" fmla="*/ 2147483647 w 86"/>
              <a:gd name="T1" fmla="*/ 2147483647 h 81"/>
              <a:gd name="T2" fmla="*/ 2147483647 w 86"/>
              <a:gd name="T3" fmla="*/ 2147483647 h 81"/>
              <a:gd name="T4" fmla="*/ 2147483647 w 86"/>
              <a:gd name="T5" fmla="*/ 2147483647 h 81"/>
              <a:gd name="T6" fmla="*/ 2147483647 w 86"/>
              <a:gd name="T7" fmla="*/ 2147483647 h 81"/>
              <a:gd name="T8" fmla="*/ 2147483647 w 86"/>
              <a:gd name="T9" fmla="*/ 2147483647 h 81"/>
              <a:gd name="T10" fmla="*/ 2147483647 w 86"/>
              <a:gd name="T11" fmla="*/ 2147483647 h 81"/>
              <a:gd name="T12" fmla="*/ 2147483647 w 86"/>
              <a:gd name="T13" fmla="*/ 2147483647 h 81"/>
              <a:gd name="T14" fmla="*/ 2147483647 w 86"/>
              <a:gd name="T15" fmla="*/ 2147483647 h 81"/>
              <a:gd name="T16" fmla="*/ 2147483647 w 86"/>
              <a:gd name="T17" fmla="*/ 2147483647 h 81"/>
              <a:gd name="T18" fmla="*/ 2147483647 w 86"/>
              <a:gd name="T19" fmla="*/ 2147483647 h 81"/>
              <a:gd name="T20" fmla="*/ 2147483647 w 86"/>
              <a:gd name="T21" fmla="*/ 2147483647 h 81"/>
              <a:gd name="T22" fmla="*/ 2147483647 w 86"/>
              <a:gd name="T23" fmla="*/ 2147483647 h 81"/>
              <a:gd name="T24" fmla="*/ 2147483647 w 86"/>
              <a:gd name="T25" fmla="*/ 2147483647 h 81"/>
              <a:gd name="T26" fmla="*/ 2147483647 w 86"/>
              <a:gd name="T27" fmla="*/ 2147483647 h 81"/>
              <a:gd name="T28" fmla="*/ 2147483647 w 86"/>
              <a:gd name="T29" fmla="*/ 2147483647 h 81"/>
              <a:gd name="T30" fmla="*/ 2147483647 w 86"/>
              <a:gd name="T31" fmla="*/ 2147483647 h 81"/>
              <a:gd name="T32" fmla="*/ 2147483647 w 86"/>
              <a:gd name="T33" fmla="*/ 2147483647 h 81"/>
              <a:gd name="T34" fmla="*/ 2147483647 w 86"/>
              <a:gd name="T35" fmla="*/ 0 h 81"/>
              <a:gd name="T36" fmla="*/ 2147483647 w 86"/>
              <a:gd name="T37" fmla="*/ 2147483647 h 81"/>
              <a:gd name="T38" fmla="*/ 2147483647 w 86"/>
              <a:gd name="T39" fmla="*/ 2147483647 h 81"/>
              <a:gd name="T40" fmla="*/ 2147483647 w 86"/>
              <a:gd name="T41" fmla="*/ 2147483647 h 81"/>
              <a:gd name="T42" fmla="*/ 2147483647 w 86"/>
              <a:gd name="T43" fmla="*/ 2147483647 h 81"/>
              <a:gd name="T44" fmla="*/ 2147483647 w 86"/>
              <a:gd name="T45" fmla="*/ 2147483647 h 81"/>
              <a:gd name="T46" fmla="*/ 2147483647 w 86"/>
              <a:gd name="T47" fmla="*/ 2147483647 h 81"/>
              <a:gd name="T48" fmla="*/ 2147483647 w 86"/>
              <a:gd name="T49" fmla="*/ 2147483647 h 81"/>
              <a:gd name="T50" fmla="*/ 2147483647 w 86"/>
              <a:gd name="T51" fmla="*/ 2147483647 h 81"/>
              <a:gd name="T52" fmla="*/ 2147483647 w 86"/>
              <a:gd name="T53" fmla="*/ 2147483647 h 81"/>
              <a:gd name="T54" fmla="*/ 2147483647 w 86"/>
              <a:gd name="T55" fmla="*/ 2147483647 h 81"/>
              <a:gd name="T56" fmla="*/ 2147483647 w 86"/>
              <a:gd name="T57" fmla="*/ 2147483647 h 81"/>
              <a:gd name="T58" fmla="*/ 2147483647 w 86"/>
              <a:gd name="T59" fmla="*/ 2147483647 h 81"/>
              <a:gd name="T60" fmla="*/ 2147483647 w 86"/>
              <a:gd name="T61" fmla="*/ 2147483647 h 81"/>
              <a:gd name="T62" fmla="*/ 2147483647 w 86"/>
              <a:gd name="T63" fmla="*/ 2147483647 h 81"/>
              <a:gd name="T64" fmla="*/ 2147483647 w 86"/>
              <a:gd name="T65" fmla="*/ 2147483647 h 81"/>
              <a:gd name="T66" fmla="*/ 2147483647 w 86"/>
              <a:gd name="T67" fmla="*/ 2147483647 h 81"/>
              <a:gd name="T68" fmla="*/ 2147483647 w 86"/>
              <a:gd name="T69" fmla="*/ 2147483647 h 81"/>
              <a:gd name="T70" fmla="*/ 2147483647 w 86"/>
              <a:gd name="T71" fmla="*/ 2147483647 h 81"/>
              <a:gd name="T72" fmla="*/ 0 w 86"/>
              <a:gd name="T73" fmla="*/ 2147483647 h 81"/>
              <a:gd name="T74" fmla="*/ 2147483647 w 86"/>
              <a:gd name="T75" fmla="*/ 2147483647 h 81"/>
              <a:gd name="T76" fmla="*/ 2147483647 w 86"/>
              <a:gd name="T77" fmla="*/ 2147483647 h 81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86"/>
              <a:gd name="T118" fmla="*/ 0 h 81"/>
              <a:gd name="T119" fmla="*/ 86 w 86"/>
              <a:gd name="T120" fmla="*/ 81 h 81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86" h="81">
                <a:moveTo>
                  <a:pt x="1" y="66"/>
                </a:moveTo>
                <a:cubicBezTo>
                  <a:pt x="4" y="69"/>
                  <a:pt x="8" y="74"/>
                  <a:pt x="8" y="74"/>
                </a:cubicBezTo>
                <a:cubicBezTo>
                  <a:pt x="11" y="72"/>
                  <a:pt x="10" y="72"/>
                  <a:pt x="14" y="73"/>
                </a:cubicBezTo>
                <a:cubicBezTo>
                  <a:pt x="17" y="76"/>
                  <a:pt x="15" y="75"/>
                  <a:pt x="21" y="76"/>
                </a:cubicBezTo>
                <a:cubicBezTo>
                  <a:pt x="19" y="81"/>
                  <a:pt x="22" y="80"/>
                  <a:pt x="26" y="79"/>
                </a:cubicBezTo>
                <a:cubicBezTo>
                  <a:pt x="28" y="77"/>
                  <a:pt x="33" y="74"/>
                  <a:pt x="33" y="74"/>
                </a:cubicBezTo>
                <a:cubicBezTo>
                  <a:pt x="34" y="72"/>
                  <a:pt x="36" y="69"/>
                  <a:pt x="36" y="69"/>
                </a:cubicBezTo>
                <a:cubicBezTo>
                  <a:pt x="38" y="62"/>
                  <a:pt x="36" y="62"/>
                  <a:pt x="44" y="63"/>
                </a:cubicBezTo>
                <a:cubicBezTo>
                  <a:pt x="45" y="64"/>
                  <a:pt x="47" y="66"/>
                  <a:pt x="47" y="66"/>
                </a:cubicBezTo>
                <a:cubicBezTo>
                  <a:pt x="52" y="64"/>
                  <a:pt x="51" y="63"/>
                  <a:pt x="58" y="62"/>
                </a:cubicBezTo>
                <a:cubicBezTo>
                  <a:pt x="60" y="60"/>
                  <a:pt x="61" y="58"/>
                  <a:pt x="63" y="56"/>
                </a:cubicBezTo>
                <a:cubicBezTo>
                  <a:pt x="67" y="57"/>
                  <a:pt x="67" y="58"/>
                  <a:pt x="71" y="57"/>
                </a:cubicBezTo>
                <a:cubicBezTo>
                  <a:pt x="74" y="54"/>
                  <a:pt x="72" y="47"/>
                  <a:pt x="70" y="43"/>
                </a:cubicBezTo>
                <a:cubicBezTo>
                  <a:pt x="69" y="42"/>
                  <a:pt x="67" y="40"/>
                  <a:pt x="67" y="40"/>
                </a:cubicBezTo>
                <a:cubicBezTo>
                  <a:pt x="68" y="34"/>
                  <a:pt x="70" y="28"/>
                  <a:pt x="76" y="25"/>
                </a:cubicBezTo>
                <a:cubicBezTo>
                  <a:pt x="73" y="19"/>
                  <a:pt x="75" y="18"/>
                  <a:pt x="81" y="16"/>
                </a:cubicBezTo>
                <a:cubicBezTo>
                  <a:pt x="86" y="11"/>
                  <a:pt x="76" y="14"/>
                  <a:pt x="73" y="11"/>
                </a:cubicBezTo>
                <a:cubicBezTo>
                  <a:pt x="70" y="8"/>
                  <a:pt x="69" y="4"/>
                  <a:pt x="67" y="0"/>
                </a:cubicBezTo>
                <a:cubicBezTo>
                  <a:pt x="63" y="1"/>
                  <a:pt x="64" y="2"/>
                  <a:pt x="66" y="4"/>
                </a:cubicBezTo>
                <a:cubicBezTo>
                  <a:pt x="65" y="6"/>
                  <a:pt x="63" y="10"/>
                  <a:pt x="63" y="10"/>
                </a:cubicBezTo>
                <a:cubicBezTo>
                  <a:pt x="61" y="8"/>
                  <a:pt x="55" y="4"/>
                  <a:pt x="55" y="4"/>
                </a:cubicBezTo>
                <a:cubicBezTo>
                  <a:pt x="53" y="4"/>
                  <a:pt x="50" y="4"/>
                  <a:pt x="50" y="6"/>
                </a:cubicBezTo>
                <a:cubicBezTo>
                  <a:pt x="50" y="8"/>
                  <a:pt x="53" y="10"/>
                  <a:pt x="53" y="10"/>
                </a:cubicBezTo>
                <a:cubicBezTo>
                  <a:pt x="52" y="11"/>
                  <a:pt x="49" y="14"/>
                  <a:pt x="49" y="14"/>
                </a:cubicBezTo>
                <a:cubicBezTo>
                  <a:pt x="44" y="13"/>
                  <a:pt x="33" y="11"/>
                  <a:pt x="33" y="11"/>
                </a:cubicBezTo>
                <a:cubicBezTo>
                  <a:pt x="32" y="10"/>
                  <a:pt x="30" y="8"/>
                  <a:pt x="30" y="8"/>
                </a:cubicBezTo>
                <a:cubicBezTo>
                  <a:pt x="27" y="9"/>
                  <a:pt x="22" y="12"/>
                  <a:pt x="22" y="12"/>
                </a:cubicBezTo>
                <a:cubicBezTo>
                  <a:pt x="23" y="13"/>
                  <a:pt x="25" y="15"/>
                  <a:pt x="25" y="15"/>
                </a:cubicBezTo>
                <a:cubicBezTo>
                  <a:pt x="24" y="16"/>
                  <a:pt x="21" y="19"/>
                  <a:pt x="21" y="19"/>
                </a:cubicBezTo>
                <a:lnTo>
                  <a:pt x="27" y="25"/>
                </a:lnTo>
                <a:cubicBezTo>
                  <a:pt x="27" y="25"/>
                  <a:pt x="28" y="26"/>
                  <a:pt x="28" y="26"/>
                </a:cubicBezTo>
                <a:cubicBezTo>
                  <a:pt x="26" y="28"/>
                  <a:pt x="25" y="28"/>
                  <a:pt x="28" y="31"/>
                </a:cubicBezTo>
                <a:cubicBezTo>
                  <a:pt x="26" y="35"/>
                  <a:pt x="26" y="34"/>
                  <a:pt x="21" y="35"/>
                </a:cubicBezTo>
                <a:cubicBezTo>
                  <a:pt x="20" y="39"/>
                  <a:pt x="18" y="42"/>
                  <a:pt x="19" y="46"/>
                </a:cubicBezTo>
                <a:cubicBezTo>
                  <a:pt x="19" y="47"/>
                  <a:pt x="21" y="48"/>
                  <a:pt x="21" y="48"/>
                </a:cubicBezTo>
                <a:lnTo>
                  <a:pt x="1" y="64"/>
                </a:lnTo>
                <a:cubicBezTo>
                  <a:pt x="1" y="64"/>
                  <a:pt x="0" y="65"/>
                  <a:pt x="0" y="65"/>
                </a:cubicBezTo>
                <a:lnTo>
                  <a:pt x="2" y="67"/>
                </a:lnTo>
                <a:cubicBezTo>
                  <a:pt x="2" y="67"/>
                  <a:pt x="1" y="66"/>
                  <a:pt x="1" y="66"/>
                </a:cubicBezTo>
                <a:close/>
              </a:path>
            </a:pathLst>
          </a:custGeom>
          <a:solidFill>
            <a:srgbClr val="FFFF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75" name="Сергачский"/>
          <p:cNvSpPr>
            <a:spLocks/>
          </p:cNvSpPr>
          <p:nvPr/>
        </p:nvSpPr>
        <p:spPr bwMode="auto">
          <a:xfrm>
            <a:off x="3448050" y="4905375"/>
            <a:ext cx="704850" cy="857250"/>
          </a:xfrm>
          <a:custGeom>
            <a:avLst/>
            <a:gdLst>
              <a:gd name="T0" fmla="*/ 2147483647 w 74"/>
              <a:gd name="T1" fmla="*/ 2147483647 h 90"/>
              <a:gd name="T2" fmla="*/ 2147483647 w 74"/>
              <a:gd name="T3" fmla="*/ 2147483647 h 90"/>
              <a:gd name="T4" fmla="*/ 2147483647 w 74"/>
              <a:gd name="T5" fmla="*/ 2147483647 h 90"/>
              <a:gd name="T6" fmla="*/ 2147483647 w 74"/>
              <a:gd name="T7" fmla="*/ 2147483647 h 90"/>
              <a:gd name="T8" fmla="*/ 2147483647 w 74"/>
              <a:gd name="T9" fmla="*/ 2147483647 h 90"/>
              <a:gd name="T10" fmla="*/ 2147483647 w 74"/>
              <a:gd name="T11" fmla="*/ 2147483647 h 90"/>
              <a:gd name="T12" fmla="*/ 2147483647 w 74"/>
              <a:gd name="T13" fmla="*/ 2147483647 h 90"/>
              <a:gd name="T14" fmla="*/ 2147483647 w 74"/>
              <a:gd name="T15" fmla="*/ 2147483647 h 90"/>
              <a:gd name="T16" fmla="*/ 2147483647 w 74"/>
              <a:gd name="T17" fmla="*/ 2147483647 h 90"/>
              <a:gd name="T18" fmla="*/ 2147483647 w 74"/>
              <a:gd name="T19" fmla="*/ 2147483647 h 90"/>
              <a:gd name="T20" fmla="*/ 2147483647 w 74"/>
              <a:gd name="T21" fmla="*/ 2147483647 h 90"/>
              <a:gd name="T22" fmla="*/ 2147483647 w 74"/>
              <a:gd name="T23" fmla="*/ 2147483647 h 90"/>
              <a:gd name="T24" fmla="*/ 2147483647 w 74"/>
              <a:gd name="T25" fmla="*/ 2147483647 h 90"/>
              <a:gd name="T26" fmla="*/ 2147483647 w 74"/>
              <a:gd name="T27" fmla="*/ 2147483647 h 90"/>
              <a:gd name="T28" fmla="*/ 2147483647 w 74"/>
              <a:gd name="T29" fmla="*/ 2147483647 h 90"/>
              <a:gd name="T30" fmla="*/ 2147483647 w 74"/>
              <a:gd name="T31" fmla="*/ 2147483647 h 90"/>
              <a:gd name="T32" fmla="*/ 2147483647 w 74"/>
              <a:gd name="T33" fmla="*/ 2147483647 h 90"/>
              <a:gd name="T34" fmla="*/ 2147483647 w 74"/>
              <a:gd name="T35" fmla="*/ 2147483647 h 90"/>
              <a:gd name="T36" fmla="*/ 2147483647 w 74"/>
              <a:gd name="T37" fmla="*/ 2147483647 h 90"/>
              <a:gd name="T38" fmla="*/ 2147483647 w 74"/>
              <a:gd name="T39" fmla="*/ 2147483647 h 90"/>
              <a:gd name="T40" fmla="*/ 2147483647 w 74"/>
              <a:gd name="T41" fmla="*/ 2147483647 h 90"/>
              <a:gd name="T42" fmla="*/ 2147483647 w 74"/>
              <a:gd name="T43" fmla="*/ 2147483647 h 90"/>
              <a:gd name="T44" fmla="*/ 2147483647 w 74"/>
              <a:gd name="T45" fmla="*/ 2147483647 h 90"/>
              <a:gd name="T46" fmla="*/ 2147483647 w 74"/>
              <a:gd name="T47" fmla="*/ 2147483647 h 90"/>
              <a:gd name="T48" fmla="*/ 2147483647 w 74"/>
              <a:gd name="T49" fmla="*/ 2147483647 h 90"/>
              <a:gd name="T50" fmla="*/ 2147483647 w 74"/>
              <a:gd name="T51" fmla="*/ 2147483647 h 90"/>
              <a:gd name="T52" fmla="*/ 2147483647 w 74"/>
              <a:gd name="T53" fmla="*/ 2147483647 h 90"/>
              <a:gd name="T54" fmla="*/ 2147483647 w 74"/>
              <a:gd name="T55" fmla="*/ 2147483647 h 90"/>
              <a:gd name="T56" fmla="*/ 2147483647 w 74"/>
              <a:gd name="T57" fmla="*/ 2147483647 h 90"/>
              <a:gd name="T58" fmla="*/ 2147483647 w 74"/>
              <a:gd name="T59" fmla="*/ 2147483647 h 90"/>
              <a:gd name="T60" fmla="*/ 2147483647 w 74"/>
              <a:gd name="T61" fmla="*/ 2147483647 h 90"/>
              <a:gd name="T62" fmla="*/ 2147483647 w 74"/>
              <a:gd name="T63" fmla="*/ 2147483647 h 90"/>
              <a:gd name="T64" fmla="*/ 2147483647 w 74"/>
              <a:gd name="T65" fmla="*/ 2147483647 h 90"/>
              <a:gd name="T66" fmla="*/ 2147483647 w 74"/>
              <a:gd name="T67" fmla="*/ 2147483647 h 90"/>
              <a:gd name="T68" fmla="*/ 2147483647 w 74"/>
              <a:gd name="T69" fmla="*/ 2147483647 h 90"/>
              <a:gd name="T70" fmla="*/ 2147483647 w 74"/>
              <a:gd name="T71" fmla="*/ 2147483647 h 90"/>
              <a:gd name="T72" fmla="*/ 2147483647 w 74"/>
              <a:gd name="T73" fmla="*/ 2147483647 h 90"/>
              <a:gd name="T74" fmla="*/ 2147483647 w 74"/>
              <a:gd name="T75" fmla="*/ 2147483647 h 90"/>
              <a:gd name="T76" fmla="*/ 2147483647 w 74"/>
              <a:gd name="T77" fmla="*/ 2147483647 h 90"/>
              <a:gd name="T78" fmla="*/ 2147483647 w 74"/>
              <a:gd name="T79" fmla="*/ 2147483647 h 90"/>
              <a:gd name="T80" fmla="*/ 2147483647 w 74"/>
              <a:gd name="T81" fmla="*/ 2147483647 h 90"/>
              <a:gd name="T82" fmla="*/ 0 w 74"/>
              <a:gd name="T83" fmla="*/ 2147483647 h 90"/>
              <a:gd name="T84" fmla="*/ 2147483647 w 74"/>
              <a:gd name="T85" fmla="*/ 2147483647 h 90"/>
              <a:gd name="T86" fmla="*/ 2147483647 w 74"/>
              <a:gd name="T87" fmla="*/ 2147483647 h 90"/>
              <a:gd name="T88" fmla="*/ 2147483647 w 74"/>
              <a:gd name="T89" fmla="*/ 2147483647 h 90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74"/>
              <a:gd name="T136" fmla="*/ 0 h 90"/>
              <a:gd name="T137" fmla="*/ 74 w 74"/>
              <a:gd name="T138" fmla="*/ 90 h 90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74" h="90">
                <a:moveTo>
                  <a:pt x="3" y="67"/>
                </a:moveTo>
                <a:cubicBezTo>
                  <a:pt x="2" y="70"/>
                  <a:pt x="1" y="76"/>
                  <a:pt x="1" y="76"/>
                </a:cubicBezTo>
                <a:cubicBezTo>
                  <a:pt x="2" y="77"/>
                  <a:pt x="2" y="79"/>
                  <a:pt x="4" y="79"/>
                </a:cubicBezTo>
                <a:cubicBezTo>
                  <a:pt x="5" y="79"/>
                  <a:pt x="8" y="77"/>
                  <a:pt x="8" y="77"/>
                </a:cubicBezTo>
                <a:cubicBezTo>
                  <a:pt x="13" y="80"/>
                  <a:pt x="4" y="77"/>
                  <a:pt x="9" y="83"/>
                </a:cubicBezTo>
                <a:cubicBezTo>
                  <a:pt x="11" y="85"/>
                  <a:pt x="17" y="87"/>
                  <a:pt x="17" y="87"/>
                </a:cubicBezTo>
                <a:cubicBezTo>
                  <a:pt x="19" y="90"/>
                  <a:pt x="20" y="89"/>
                  <a:pt x="19" y="86"/>
                </a:cubicBezTo>
                <a:cubicBezTo>
                  <a:pt x="21" y="81"/>
                  <a:pt x="20" y="83"/>
                  <a:pt x="23" y="81"/>
                </a:cubicBezTo>
                <a:cubicBezTo>
                  <a:pt x="25" y="77"/>
                  <a:pt x="27" y="81"/>
                  <a:pt x="30" y="79"/>
                </a:cubicBezTo>
                <a:cubicBezTo>
                  <a:pt x="28" y="76"/>
                  <a:pt x="25" y="74"/>
                  <a:pt x="23" y="70"/>
                </a:cubicBezTo>
                <a:cubicBezTo>
                  <a:pt x="23" y="69"/>
                  <a:pt x="23" y="67"/>
                  <a:pt x="24" y="67"/>
                </a:cubicBezTo>
                <a:cubicBezTo>
                  <a:pt x="25" y="67"/>
                  <a:pt x="28" y="69"/>
                  <a:pt x="28" y="69"/>
                </a:cubicBezTo>
                <a:cubicBezTo>
                  <a:pt x="34" y="66"/>
                  <a:pt x="31" y="67"/>
                  <a:pt x="37" y="68"/>
                </a:cubicBezTo>
                <a:cubicBezTo>
                  <a:pt x="43" y="67"/>
                  <a:pt x="41" y="65"/>
                  <a:pt x="43" y="60"/>
                </a:cubicBezTo>
                <a:cubicBezTo>
                  <a:pt x="49" y="61"/>
                  <a:pt x="54" y="62"/>
                  <a:pt x="58" y="66"/>
                </a:cubicBezTo>
                <a:cubicBezTo>
                  <a:pt x="64" y="64"/>
                  <a:pt x="60" y="60"/>
                  <a:pt x="67" y="63"/>
                </a:cubicBezTo>
                <a:cubicBezTo>
                  <a:pt x="72" y="61"/>
                  <a:pt x="71" y="61"/>
                  <a:pt x="73" y="56"/>
                </a:cubicBezTo>
                <a:cubicBezTo>
                  <a:pt x="71" y="50"/>
                  <a:pt x="69" y="49"/>
                  <a:pt x="63" y="48"/>
                </a:cubicBezTo>
                <a:cubicBezTo>
                  <a:pt x="60" y="42"/>
                  <a:pt x="62" y="44"/>
                  <a:pt x="56" y="43"/>
                </a:cubicBezTo>
                <a:cubicBezTo>
                  <a:pt x="55" y="40"/>
                  <a:pt x="55" y="38"/>
                  <a:pt x="58" y="37"/>
                </a:cubicBezTo>
                <a:cubicBezTo>
                  <a:pt x="59" y="34"/>
                  <a:pt x="59" y="33"/>
                  <a:pt x="56" y="32"/>
                </a:cubicBezTo>
                <a:cubicBezTo>
                  <a:pt x="56" y="32"/>
                  <a:pt x="53" y="28"/>
                  <a:pt x="56" y="28"/>
                </a:cubicBezTo>
                <a:cubicBezTo>
                  <a:pt x="57" y="28"/>
                  <a:pt x="60" y="30"/>
                  <a:pt x="60" y="30"/>
                </a:cubicBezTo>
                <a:cubicBezTo>
                  <a:pt x="61" y="33"/>
                  <a:pt x="62" y="34"/>
                  <a:pt x="64" y="31"/>
                </a:cubicBezTo>
                <a:cubicBezTo>
                  <a:pt x="63" y="28"/>
                  <a:pt x="63" y="27"/>
                  <a:pt x="66" y="26"/>
                </a:cubicBezTo>
                <a:cubicBezTo>
                  <a:pt x="67" y="23"/>
                  <a:pt x="68" y="21"/>
                  <a:pt x="71" y="23"/>
                </a:cubicBezTo>
                <a:cubicBezTo>
                  <a:pt x="73" y="19"/>
                  <a:pt x="74" y="14"/>
                  <a:pt x="69" y="12"/>
                </a:cubicBezTo>
                <a:cubicBezTo>
                  <a:pt x="68" y="11"/>
                  <a:pt x="68" y="9"/>
                  <a:pt x="66" y="9"/>
                </a:cubicBezTo>
                <a:cubicBezTo>
                  <a:pt x="63" y="9"/>
                  <a:pt x="58" y="12"/>
                  <a:pt x="58" y="12"/>
                </a:cubicBezTo>
                <a:cubicBezTo>
                  <a:pt x="57" y="12"/>
                  <a:pt x="54" y="11"/>
                  <a:pt x="54" y="9"/>
                </a:cubicBezTo>
                <a:cubicBezTo>
                  <a:pt x="54" y="7"/>
                  <a:pt x="57" y="3"/>
                  <a:pt x="57" y="3"/>
                </a:cubicBezTo>
                <a:cubicBezTo>
                  <a:pt x="56" y="0"/>
                  <a:pt x="44" y="7"/>
                  <a:pt x="40" y="9"/>
                </a:cubicBezTo>
                <a:cubicBezTo>
                  <a:pt x="38" y="10"/>
                  <a:pt x="34" y="12"/>
                  <a:pt x="34" y="12"/>
                </a:cubicBezTo>
                <a:cubicBezTo>
                  <a:pt x="32" y="17"/>
                  <a:pt x="33" y="15"/>
                  <a:pt x="30" y="17"/>
                </a:cubicBezTo>
                <a:cubicBezTo>
                  <a:pt x="29" y="18"/>
                  <a:pt x="29" y="20"/>
                  <a:pt x="27" y="20"/>
                </a:cubicBezTo>
                <a:cubicBezTo>
                  <a:pt x="26" y="20"/>
                  <a:pt x="23" y="18"/>
                  <a:pt x="23" y="18"/>
                </a:cubicBezTo>
                <a:cubicBezTo>
                  <a:pt x="19" y="19"/>
                  <a:pt x="19" y="20"/>
                  <a:pt x="18" y="24"/>
                </a:cubicBezTo>
                <a:cubicBezTo>
                  <a:pt x="14" y="22"/>
                  <a:pt x="12" y="26"/>
                  <a:pt x="9" y="28"/>
                </a:cubicBezTo>
                <a:cubicBezTo>
                  <a:pt x="8" y="28"/>
                  <a:pt x="7" y="29"/>
                  <a:pt x="7" y="29"/>
                </a:cubicBezTo>
                <a:cubicBezTo>
                  <a:pt x="8" y="33"/>
                  <a:pt x="10" y="35"/>
                  <a:pt x="6" y="37"/>
                </a:cubicBezTo>
                <a:cubicBezTo>
                  <a:pt x="4" y="40"/>
                  <a:pt x="3" y="40"/>
                  <a:pt x="1" y="44"/>
                </a:cubicBezTo>
                <a:cubicBezTo>
                  <a:pt x="1" y="45"/>
                  <a:pt x="0" y="46"/>
                  <a:pt x="0" y="46"/>
                </a:cubicBezTo>
                <a:cubicBezTo>
                  <a:pt x="2" y="49"/>
                  <a:pt x="3" y="52"/>
                  <a:pt x="4" y="55"/>
                </a:cubicBezTo>
                <a:cubicBezTo>
                  <a:pt x="5" y="56"/>
                  <a:pt x="6" y="59"/>
                  <a:pt x="6" y="59"/>
                </a:cubicBezTo>
                <a:cubicBezTo>
                  <a:pt x="5" y="63"/>
                  <a:pt x="2" y="66"/>
                  <a:pt x="2" y="70"/>
                </a:cubicBezTo>
              </a:path>
            </a:pathLst>
          </a:custGeom>
          <a:solidFill>
            <a:srgbClr val="66FFFF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76" name="Краснооктябрьский"/>
          <p:cNvSpPr>
            <a:spLocks/>
          </p:cNvSpPr>
          <p:nvPr/>
        </p:nvSpPr>
        <p:spPr bwMode="auto">
          <a:xfrm>
            <a:off x="3609975" y="5476875"/>
            <a:ext cx="590550" cy="714375"/>
          </a:xfrm>
          <a:custGeom>
            <a:avLst/>
            <a:gdLst>
              <a:gd name="T0" fmla="*/ 2147483647 w 62"/>
              <a:gd name="T1" fmla="*/ 2147483647 h 75"/>
              <a:gd name="T2" fmla="*/ 2147483647 w 62"/>
              <a:gd name="T3" fmla="*/ 2147483647 h 75"/>
              <a:gd name="T4" fmla="*/ 2147483647 w 62"/>
              <a:gd name="T5" fmla="*/ 2147483647 h 75"/>
              <a:gd name="T6" fmla="*/ 2147483647 w 62"/>
              <a:gd name="T7" fmla="*/ 2147483647 h 75"/>
              <a:gd name="T8" fmla="*/ 0 w 62"/>
              <a:gd name="T9" fmla="*/ 2147483647 h 75"/>
              <a:gd name="T10" fmla="*/ 2147483647 w 62"/>
              <a:gd name="T11" fmla="*/ 2147483647 h 75"/>
              <a:gd name="T12" fmla="*/ 2147483647 w 62"/>
              <a:gd name="T13" fmla="*/ 2147483647 h 75"/>
              <a:gd name="T14" fmla="*/ 2147483647 w 62"/>
              <a:gd name="T15" fmla="*/ 2147483647 h 75"/>
              <a:gd name="T16" fmla="*/ 2147483647 w 62"/>
              <a:gd name="T17" fmla="*/ 2147483647 h 75"/>
              <a:gd name="T18" fmla="*/ 2147483647 w 62"/>
              <a:gd name="T19" fmla="*/ 2147483647 h 75"/>
              <a:gd name="T20" fmla="*/ 2147483647 w 62"/>
              <a:gd name="T21" fmla="*/ 2147483647 h 75"/>
              <a:gd name="T22" fmla="*/ 2147483647 w 62"/>
              <a:gd name="T23" fmla="*/ 2147483647 h 75"/>
              <a:gd name="T24" fmla="*/ 2147483647 w 62"/>
              <a:gd name="T25" fmla="*/ 2147483647 h 75"/>
              <a:gd name="T26" fmla="*/ 2147483647 w 62"/>
              <a:gd name="T27" fmla="*/ 2147483647 h 75"/>
              <a:gd name="T28" fmla="*/ 2147483647 w 62"/>
              <a:gd name="T29" fmla="*/ 2147483647 h 75"/>
              <a:gd name="T30" fmla="*/ 2147483647 w 62"/>
              <a:gd name="T31" fmla="*/ 2147483647 h 75"/>
              <a:gd name="T32" fmla="*/ 2147483647 w 62"/>
              <a:gd name="T33" fmla="*/ 2147483647 h 75"/>
              <a:gd name="T34" fmla="*/ 2147483647 w 62"/>
              <a:gd name="T35" fmla="*/ 2147483647 h 75"/>
              <a:gd name="T36" fmla="*/ 2147483647 w 62"/>
              <a:gd name="T37" fmla="*/ 2147483647 h 75"/>
              <a:gd name="T38" fmla="*/ 2147483647 w 62"/>
              <a:gd name="T39" fmla="*/ 0 h 75"/>
              <a:gd name="T40" fmla="*/ 2147483647 w 62"/>
              <a:gd name="T41" fmla="*/ 2147483647 h 75"/>
              <a:gd name="T42" fmla="*/ 2147483647 w 62"/>
              <a:gd name="T43" fmla="*/ 2147483647 h 75"/>
              <a:gd name="T44" fmla="*/ 2147483647 w 62"/>
              <a:gd name="T45" fmla="*/ 0 h 75"/>
              <a:gd name="T46" fmla="*/ 2147483647 w 62"/>
              <a:gd name="T47" fmla="*/ 2147483647 h 75"/>
              <a:gd name="T48" fmla="*/ 2147483647 w 62"/>
              <a:gd name="T49" fmla="*/ 2147483647 h 75"/>
              <a:gd name="T50" fmla="*/ 2147483647 w 62"/>
              <a:gd name="T51" fmla="*/ 2147483647 h 75"/>
              <a:gd name="T52" fmla="*/ 2147483647 w 62"/>
              <a:gd name="T53" fmla="*/ 2147483647 h 75"/>
              <a:gd name="T54" fmla="*/ 2147483647 w 62"/>
              <a:gd name="T55" fmla="*/ 2147483647 h 75"/>
              <a:gd name="T56" fmla="*/ 2147483647 w 62"/>
              <a:gd name="T57" fmla="*/ 2147483647 h 75"/>
              <a:gd name="T58" fmla="*/ 2147483647 w 62"/>
              <a:gd name="T59" fmla="*/ 2147483647 h 75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62"/>
              <a:gd name="T91" fmla="*/ 0 h 75"/>
              <a:gd name="T92" fmla="*/ 62 w 62"/>
              <a:gd name="T93" fmla="*/ 75 h 75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62" h="75">
                <a:moveTo>
                  <a:pt x="2" y="29"/>
                </a:moveTo>
                <a:cubicBezTo>
                  <a:pt x="3" y="31"/>
                  <a:pt x="5" y="32"/>
                  <a:pt x="6" y="34"/>
                </a:cubicBezTo>
                <a:cubicBezTo>
                  <a:pt x="5" y="36"/>
                  <a:pt x="7" y="41"/>
                  <a:pt x="7" y="41"/>
                </a:cubicBezTo>
                <a:cubicBezTo>
                  <a:pt x="4" y="42"/>
                  <a:pt x="2" y="42"/>
                  <a:pt x="1" y="45"/>
                </a:cubicBezTo>
                <a:cubicBezTo>
                  <a:pt x="2" y="48"/>
                  <a:pt x="1" y="49"/>
                  <a:pt x="0" y="52"/>
                </a:cubicBezTo>
                <a:cubicBezTo>
                  <a:pt x="0" y="53"/>
                  <a:pt x="0" y="54"/>
                  <a:pt x="1" y="54"/>
                </a:cubicBezTo>
                <a:cubicBezTo>
                  <a:pt x="2" y="54"/>
                  <a:pt x="5" y="52"/>
                  <a:pt x="5" y="52"/>
                </a:cubicBezTo>
                <a:cubicBezTo>
                  <a:pt x="15" y="53"/>
                  <a:pt x="12" y="55"/>
                  <a:pt x="19" y="59"/>
                </a:cubicBezTo>
                <a:cubicBezTo>
                  <a:pt x="21" y="63"/>
                  <a:pt x="21" y="70"/>
                  <a:pt x="26" y="72"/>
                </a:cubicBezTo>
                <a:cubicBezTo>
                  <a:pt x="28" y="75"/>
                  <a:pt x="29" y="74"/>
                  <a:pt x="30" y="71"/>
                </a:cubicBezTo>
                <a:cubicBezTo>
                  <a:pt x="28" y="64"/>
                  <a:pt x="33" y="63"/>
                  <a:pt x="38" y="61"/>
                </a:cubicBezTo>
                <a:cubicBezTo>
                  <a:pt x="40" y="58"/>
                  <a:pt x="38" y="55"/>
                  <a:pt x="35" y="54"/>
                </a:cubicBezTo>
                <a:cubicBezTo>
                  <a:pt x="33" y="50"/>
                  <a:pt x="30" y="44"/>
                  <a:pt x="36" y="41"/>
                </a:cubicBezTo>
                <a:cubicBezTo>
                  <a:pt x="37" y="38"/>
                  <a:pt x="37" y="36"/>
                  <a:pt x="40" y="35"/>
                </a:cubicBezTo>
                <a:cubicBezTo>
                  <a:pt x="41" y="33"/>
                  <a:pt x="43" y="32"/>
                  <a:pt x="45" y="30"/>
                </a:cubicBezTo>
                <a:cubicBezTo>
                  <a:pt x="52" y="32"/>
                  <a:pt x="49" y="33"/>
                  <a:pt x="55" y="31"/>
                </a:cubicBezTo>
                <a:cubicBezTo>
                  <a:pt x="57" y="28"/>
                  <a:pt x="57" y="26"/>
                  <a:pt x="60" y="24"/>
                </a:cubicBezTo>
                <a:cubicBezTo>
                  <a:pt x="62" y="21"/>
                  <a:pt x="60" y="18"/>
                  <a:pt x="59" y="15"/>
                </a:cubicBezTo>
                <a:cubicBezTo>
                  <a:pt x="60" y="12"/>
                  <a:pt x="61" y="9"/>
                  <a:pt x="62" y="6"/>
                </a:cubicBezTo>
                <a:cubicBezTo>
                  <a:pt x="61" y="3"/>
                  <a:pt x="57" y="0"/>
                  <a:pt x="57" y="0"/>
                </a:cubicBezTo>
                <a:cubicBezTo>
                  <a:pt x="55" y="1"/>
                  <a:pt x="50" y="3"/>
                  <a:pt x="50" y="3"/>
                </a:cubicBezTo>
                <a:cubicBezTo>
                  <a:pt x="47" y="2"/>
                  <a:pt x="46" y="2"/>
                  <a:pt x="44" y="5"/>
                </a:cubicBezTo>
                <a:cubicBezTo>
                  <a:pt x="39" y="4"/>
                  <a:pt x="35" y="2"/>
                  <a:pt x="30" y="0"/>
                </a:cubicBezTo>
                <a:cubicBezTo>
                  <a:pt x="24" y="1"/>
                  <a:pt x="26" y="6"/>
                  <a:pt x="21" y="8"/>
                </a:cubicBezTo>
                <a:cubicBezTo>
                  <a:pt x="18" y="7"/>
                  <a:pt x="12" y="9"/>
                  <a:pt x="12" y="9"/>
                </a:cubicBezTo>
                <a:cubicBezTo>
                  <a:pt x="7" y="7"/>
                  <a:pt x="9" y="6"/>
                  <a:pt x="6" y="8"/>
                </a:cubicBezTo>
                <a:cubicBezTo>
                  <a:pt x="8" y="12"/>
                  <a:pt x="8" y="16"/>
                  <a:pt x="12" y="18"/>
                </a:cubicBezTo>
                <a:cubicBezTo>
                  <a:pt x="10" y="21"/>
                  <a:pt x="8" y="21"/>
                  <a:pt x="5" y="22"/>
                </a:cubicBezTo>
                <a:cubicBezTo>
                  <a:pt x="4" y="24"/>
                  <a:pt x="2" y="26"/>
                  <a:pt x="1" y="28"/>
                </a:cubicBezTo>
                <a:cubicBezTo>
                  <a:pt x="2" y="30"/>
                  <a:pt x="1" y="29"/>
                  <a:pt x="3" y="31"/>
                </a:cubicBezTo>
              </a:path>
            </a:pathLst>
          </a:custGeom>
          <a:solidFill>
            <a:srgbClr val="66FFFF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77" name="Сеченовский"/>
          <p:cNvSpPr>
            <a:spLocks/>
          </p:cNvSpPr>
          <p:nvPr/>
        </p:nvSpPr>
        <p:spPr bwMode="auto">
          <a:xfrm>
            <a:off x="3905250" y="5524500"/>
            <a:ext cx="762000" cy="847725"/>
          </a:xfrm>
          <a:custGeom>
            <a:avLst/>
            <a:gdLst>
              <a:gd name="T0" fmla="*/ 2147483647 w 80"/>
              <a:gd name="T1" fmla="*/ 2147483647 h 89"/>
              <a:gd name="T2" fmla="*/ 2147483647 w 80"/>
              <a:gd name="T3" fmla="*/ 2147483647 h 89"/>
              <a:gd name="T4" fmla="*/ 2147483647 w 80"/>
              <a:gd name="T5" fmla="*/ 2147483647 h 89"/>
              <a:gd name="T6" fmla="*/ 2147483647 w 80"/>
              <a:gd name="T7" fmla="*/ 2147483647 h 89"/>
              <a:gd name="T8" fmla="*/ 2147483647 w 80"/>
              <a:gd name="T9" fmla="*/ 2147483647 h 89"/>
              <a:gd name="T10" fmla="*/ 2147483647 w 80"/>
              <a:gd name="T11" fmla="*/ 2147483647 h 89"/>
              <a:gd name="T12" fmla="*/ 2147483647 w 80"/>
              <a:gd name="T13" fmla="*/ 2147483647 h 89"/>
              <a:gd name="T14" fmla="*/ 2147483647 w 80"/>
              <a:gd name="T15" fmla="*/ 2147483647 h 89"/>
              <a:gd name="T16" fmla="*/ 2147483647 w 80"/>
              <a:gd name="T17" fmla="*/ 2147483647 h 89"/>
              <a:gd name="T18" fmla="*/ 2147483647 w 80"/>
              <a:gd name="T19" fmla="*/ 2147483647 h 89"/>
              <a:gd name="T20" fmla="*/ 2147483647 w 80"/>
              <a:gd name="T21" fmla="*/ 2147483647 h 89"/>
              <a:gd name="T22" fmla="*/ 2147483647 w 80"/>
              <a:gd name="T23" fmla="*/ 2147483647 h 89"/>
              <a:gd name="T24" fmla="*/ 2147483647 w 80"/>
              <a:gd name="T25" fmla="*/ 2147483647 h 89"/>
              <a:gd name="T26" fmla="*/ 2147483647 w 80"/>
              <a:gd name="T27" fmla="*/ 2147483647 h 89"/>
              <a:gd name="T28" fmla="*/ 2147483647 w 80"/>
              <a:gd name="T29" fmla="*/ 2147483647 h 89"/>
              <a:gd name="T30" fmla="*/ 2147483647 w 80"/>
              <a:gd name="T31" fmla="*/ 2147483647 h 89"/>
              <a:gd name="T32" fmla="*/ 2147483647 w 80"/>
              <a:gd name="T33" fmla="*/ 2147483647 h 89"/>
              <a:gd name="T34" fmla="*/ 2147483647 w 80"/>
              <a:gd name="T35" fmla="*/ 2147483647 h 89"/>
              <a:gd name="T36" fmla="*/ 2147483647 w 80"/>
              <a:gd name="T37" fmla="*/ 2147483647 h 89"/>
              <a:gd name="T38" fmla="*/ 2147483647 w 80"/>
              <a:gd name="T39" fmla="*/ 2147483647 h 89"/>
              <a:gd name="T40" fmla="*/ 2147483647 w 80"/>
              <a:gd name="T41" fmla="*/ 2147483647 h 89"/>
              <a:gd name="T42" fmla="*/ 2147483647 w 80"/>
              <a:gd name="T43" fmla="*/ 2147483647 h 89"/>
              <a:gd name="T44" fmla="*/ 2147483647 w 80"/>
              <a:gd name="T45" fmla="*/ 2147483647 h 89"/>
              <a:gd name="T46" fmla="*/ 2147483647 w 80"/>
              <a:gd name="T47" fmla="*/ 2147483647 h 89"/>
              <a:gd name="T48" fmla="*/ 2147483647 w 80"/>
              <a:gd name="T49" fmla="*/ 2147483647 h 89"/>
              <a:gd name="T50" fmla="*/ 2147483647 w 80"/>
              <a:gd name="T51" fmla="*/ 2147483647 h 89"/>
              <a:gd name="T52" fmla="*/ 2147483647 w 80"/>
              <a:gd name="T53" fmla="*/ 0 h 89"/>
              <a:gd name="T54" fmla="*/ 2147483647 w 80"/>
              <a:gd name="T55" fmla="*/ 2147483647 h 89"/>
              <a:gd name="T56" fmla="*/ 2147483647 w 80"/>
              <a:gd name="T57" fmla="*/ 2147483647 h 89"/>
              <a:gd name="T58" fmla="*/ 2147483647 w 80"/>
              <a:gd name="T59" fmla="*/ 2147483647 h 89"/>
              <a:gd name="T60" fmla="*/ 2147483647 w 80"/>
              <a:gd name="T61" fmla="*/ 2147483647 h 89"/>
              <a:gd name="T62" fmla="*/ 2147483647 w 80"/>
              <a:gd name="T63" fmla="*/ 2147483647 h 89"/>
              <a:gd name="T64" fmla="*/ 2147483647 w 80"/>
              <a:gd name="T65" fmla="*/ 2147483647 h 89"/>
              <a:gd name="T66" fmla="*/ 2147483647 w 80"/>
              <a:gd name="T67" fmla="*/ 2147483647 h 89"/>
              <a:gd name="T68" fmla="*/ 2147483647 w 80"/>
              <a:gd name="T69" fmla="*/ 2147483647 h 89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80"/>
              <a:gd name="T106" fmla="*/ 0 h 89"/>
              <a:gd name="T107" fmla="*/ 80 w 80"/>
              <a:gd name="T108" fmla="*/ 89 h 89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80" h="89">
                <a:moveTo>
                  <a:pt x="7" y="51"/>
                </a:moveTo>
                <a:cubicBezTo>
                  <a:pt x="9" y="50"/>
                  <a:pt x="13" y="48"/>
                  <a:pt x="13" y="48"/>
                </a:cubicBezTo>
                <a:cubicBezTo>
                  <a:pt x="16" y="49"/>
                  <a:pt x="23" y="51"/>
                  <a:pt x="23" y="51"/>
                </a:cubicBezTo>
                <a:cubicBezTo>
                  <a:pt x="24" y="54"/>
                  <a:pt x="25" y="56"/>
                  <a:pt x="26" y="59"/>
                </a:cubicBezTo>
                <a:cubicBezTo>
                  <a:pt x="25" y="62"/>
                  <a:pt x="25" y="64"/>
                  <a:pt x="22" y="65"/>
                </a:cubicBezTo>
                <a:cubicBezTo>
                  <a:pt x="21" y="69"/>
                  <a:pt x="20" y="75"/>
                  <a:pt x="19" y="79"/>
                </a:cubicBezTo>
                <a:cubicBezTo>
                  <a:pt x="19" y="80"/>
                  <a:pt x="17" y="83"/>
                  <a:pt x="17" y="83"/>
                </a:cubicBezTo>
                <a:cubicBezTo>
                  <a:pt x="19" y="89"/>
                  <a:pt x="19" y="82"/>
                  <a:pt x="21" y="87"/>
                </a:cubicBezTo>
                <a:cubicBezTo>
                  <a:pt x="23" y="82"/>
                  <a:pt x="26" y="82"/>
                  <a:pt x="30" y="81"/>
                </a:cubicBezTo>
                <a:cubicBezTo>
                  <a:pt x="33" y="82"/>
                  <a:pt x="38" y="84"/>
                  <a:pt x="38" y="84"/>
                </a:cubicBezTo>
                <a:cubicBezTo>
                  <a:pt x="41" y="83"/>
                  <a:pt x="44" y="81"/>
                  <a:pt x="47" y="80"/>
                </a:cubicBezTo>
                <a:cubicBezTo>
                  <a:pt x="48" y="78"/>
                  <a:pt x="52" y="76"/>
                  <a:pt x="52" y="76"/>
                </a:cubicBezTo>
                <a:cubicBezTo>
                  <a:pt x="53" y="73"/>
                  <a:pt x="56" y="68"/>
                  <a:pt x="56" y="68"/>
                </a:cubicBezTo>
                <a:cubicBezTo>
                  <a:pt x="55" y="66"/>
                  <a:pt x="53" y="61"/>
                  <a:pt x="53" y="61"/>
                </a:cubicBezTo>
                <a:cubicBezTo>
                  <a:pt x="54" y="55"/>
                  <a:pt x="52" y="50"/>
                  <a:pt x="57" y="47"/>
                </a:cubicBezTo>
                <a:cubicBezTo>
                  <a:pt x="58" y="44"/>
                  <a:pt x="63" y="41"/>
                  <a:pt x="63" y="41"/>
                </a:cubicBezTo>
                <a:cubicBezTo>
                  <a:pt x="65" y="38"/>
                  <a:pt x="66" y="38"/>
                  <a:pt x="68" y="34"/>
                </a:cubicBezTo>
                <a:cubicBezTo>
                  <a:pt x="69" y="33"/>
                  <a:pt x="72" y="32"/>
                  <a:pt x="72" y="32"/>
                </a:cubicBezTo>
                <a:cubicBezTo>
                  <a:pt x="75" y="26"/>
                  <a:pt x="69" y="17"/>
                  <a:pt x="77" y="13"/>
                </a:cubicBezTo>
                <a:cubicBezTo>
                  <a:pt x="77" y="13"/>
                  <a:pt x="80" y="9"/>
                  <a:pt x="77" y="9"/>
                </a:cubicBezTo>
                <a:cubicBezTo>
                  <a:pt x="76" y="9"/>
                  <a:pt x="73" y="11"/>
                  <a:pt x="73" y="11"/>
                </a:cubicBezTo>
                <a:cubicBezTo>
                  <a:pt x="71" y="14"/>
                  <a:pt x="71" y="16"/>
                  <a:pt x="68" y="18"/>
                </a:cubicBezTo>
                <a:cubicBezTo>
                  <a:pt x="67" y="15"/>
                  <a:pt x="61" y="13"/>
                  <a:pt x="61" y="13"/>
                </a:cubicBezTo>
                <a:cubicBezTo>
                  <a:pt x="58" y="14"/>
                  <a:pt x="51" y="17"/>
                  <a:pt x="51" y="17"/>
                </a:cubicBezTo>
                <a:cubicBezTo>
                  <a:pt x="50" y="20"/>
                  <a:pt x="43" y="14"/>
                  <a:pt x="43" y="14"/>
                </a:cubicBezTo>
                <a:cubicBezTo>
                  <a:pt x="41" y="10"/>
                  <a:pt x="37" y="14"/>
                  <a:pt x="33" y="12"/>
                </a:cubicBezTo>
                <a:cubicBezTo>
                  <a:pt x="34" y="6"/>
                  <a:pt x="36" y="3"/>
                  <a:pt x="30" y="0"/>
                </a:cubicBezTo>
                <a:cubicBezTo>
                  <a:pt x="29" y="3"/>
                  <a:pt x="30" y="5"/>
                  <a:pt x="28" y="9"/>
                </a:cubicBezTo>
                <a:cubicBezTo>
                  <a:pt x="29" y="15"/>
                  <a:pt x="32" y="22"/>
                  <a:pt x="25" y="25"/>
                </a:cubicBezTo>
                <a:cubicBezTo>
                  <a:pt x="23" y="29"/>
                  <a:pt x="19" y="27"/>
                  <a:pt x="16" y="25"/>
                </a:cubicBezTo>
                <a:cubicBezTo>
                  <a:pt x="14" y="26"/>
                  <a:pt x="10" y="28"/>
                  <a:pt x="10" y="28"/>
                </a:cubicBezTo>
                <a:cubicBezTo>
                  <a:pt x="8" y="33"/>
                  <a:pt x="9" y="31"/>
                  <a:pt x="6" y="33"/>
                </a:cubicBezTo>
                <a:cubicBezTo>
                  <a:pt x="4" y="38"/>
                  <a:pt x="5" y="36"/>
                  <a:pt x="2" y="38"/>
                </a:cubicBezTo>
                <a:cubicBezTo>
                  <a:pt x="0" y="42"/>
                  <a:pt x="3" y="49"/>
                  <a:pt x="7" y="51"/>
                </a:cubicBezTo>
                <a:cubicBezTo>
                  <a:pt x="10" y="50"/>
                  <a:pt x="11" y="50"/>
                  <a:pt x="9" y="50"/>
                </a:cubicBezTo>
              </a:path>
            </a:pathLst>
          </a:custGeom>
          <a:solidFill>
            <a:srgbClr val="FFFF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78" name="Навашинский"/>
          <p:cNvSpPr>
            <a:spLocks/>
          </p:cNvSpPr>
          <p:nvPr/>
        </p:nvSpPr>
        <p:spPr bwMode="auto">
          <a:xfrm>
            <a:off x="371475" y="4886325"/>
            <a:ext cx="1000125" cy="600075"/>
          </a:xfrm>
          <a:custGeom>
            <a:avLst/>
            <a:gdLst>
              <a:gd name="T0" fmla="*/ 2147483647 w 105"/>
              <a:gd name="T1" fmla="*/ 0 h 63"/>
              <a:gd name="T2" fmla="*/ 2147483647 w 105"/>
              <a:gd name="T3" fmla="*/ 2147483647 h 63"/>
              <a:gd name="T4" fmla="*/ 2147483647 w 105"/>
              <a:gd name="T5" fmla="*/ 2147483647 h 63"/>
              <a:gd name="T6" fmla="*/ 2147483647 w 105"/>
              <a:gd name="T7" fmla="*/ 2147483647 h 63"/>
              <a:gd name="T8" fmla="*/ 2147483647 w 105"/>
              <a:gd name="T9" fmla="*/ 2147483647 h 63"/>
              <a:gd name="T10" fmla="*/ 0 w 105"/>
              <a:gd name="T11" fmla="*/ 2147483647 h 63"/>
              <a:gd name="T12" fmla="*/ 2147483647 w 105"/>
              <a:gd name="T13" fmla="*/ 2147483647 h 63"/>
              <a:gd name="T14" fmla="*/ 2147483647 w 105"/>
              <a:gd name="T15" fmla="*/ 2147483647 h 63"/>
              <a:gd name="T16" fmla="*/ 2147483647 w 105"/>
              <a:gd name="T17" fmla="*/ 2147483647 h 63"/>
              <a:gd name="T18" fmla="*/ 2147483647 w 105"/>
              <a:gd name="T19" fmla="*/ 2147483647 h 63"/>
              <a:gd name="T20" fmla="*/ 2147483647 w 105"/>
              <a:gd name="T21" fmla="*/ 2147483647 h 63"/>
              <a:gd name="T22" fmla="*/ 2147483647 w 105"/>
              <a:gd name="T23" fmla="*/ 2147483647 h 63"/>
              <a:gd name="T24" fmla="*/ 2147483647 w 105"/>
              <a:gd name="T25" fmla="*/ 2147483647 h 63"/>
              <a:gd name="T26" fmla="*/ 2147483647 w 105"/>
              <a:gd name="T27" fmla="*/ 2147483647 h 63"/>
              <a:gd name="T28" fmla="*/ 2147483647 w 105"/>
              <a:gd name="T29" fmla="*/ 2147483647 h 63"/>
              <a:gd name="T30" fmla="*/ 2147483647 w 105"/>
              <a:gd name="T31" fmla="*/ 2147483647 h 63"/>
              <a:gd name="T32" fmla="*/ 2147483647 w 105"/>
              <a:gd name="T33" fmla="*/ 2147483647 h 63"/>
              <a:gd name="T34" fmla="*/ 2147483647 w 105"/>
              <a:gd name="T35" fmla="*/ 2147483647 h 63"/>
              <a:gd name="T36" fmla="*/ 2147483647 w 105"/>
              <a:gd name="T37" fmla="*/ 2147483647 h 63"/>
              <a:gd name="T38" fmla="*/ 2147483647 w 105"/>
              <a:gd name="T39" fmla="*/ 2147483647 h 63"/>
              <a:gd name="T40" fmla="*/ 2147483647 w 105"/>
              <a:gd name="T41" fmla="*/ 2147483647 h 63"/>
              <a:gd name="T42" fmla="*/ 2147483647 w 105"/>
              <a:gd name="T43" fmla="*/ 2147483647 h 63"/>
              <a:gd name="T44" fmla="*/ 2147483647 w 105"/>
              <a:gd name="T45" fmla="*/ 2147483647 h 63"/>
              <a:gd name="T46" fmla="*/ 2147483647 w 105"/>
              <a:gd name="T47" fmla="*/ 2147483647 h 63"/>
              <a:gd name="T48" fmla="*/ 2147483647 w 105"/>
              <a:gd name="T49" fmla="*/ 2147483647 h 63"/>
              <a:gd name="T50" fmla="*/ 2147483647 w 105"/>
              <a:gd name="T51" fmla="*/ 2147483647 h 63"/>
              <a:gd name="T52" fmla="*/ 2147483647 w 105"/>
              <a:gd name="T53" fmla="*/ 2147483647 h 63"/>
              <a:gd name="T54" fmla="*/ 2147483647 w 105"/>
              <a:gd name="T55" fmla="*/ 2147483647 h 63"/>
              <a:gd name="T56" fmla="*/ 2147483647 w 105"/>
              <a:gd name="T57" fmla="*/ 2147483647 h 63"/>
              <a:gd name="T58" fmla="*/ 2147483647 w 105"/>
              <a:gd name="T59" fmla="*/ 2147483647 h 63"/>
              <a:gd name="T60" fmla="*/ 2147483647 w 105"/>
              <a:gd name="T61" fmla="*/ 2147483647 h 63"/>
              <a:gd name="T62" fmla="*/ 2147483647 w 105"/>
              <a:gd name="T63" fmla="*/ 0 h 63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05"/>
              <a:gd name="T97" fmla="*/ 0 h 63"/>
              <a:gd name="T98" fmla="*/ 105 w 105"/>
              <a:gd name="T99" fmla="*/ 63 h 63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05" h="63">
                <a:moveTo>
                  <a:pt x="38" y="0"/>
                </a:moveTo>
                <a:cubicBezTo>
                  <a:pt x="33" y="1"/>
                  <a:pt x="29" y="2"/>
                  <a:pt x="24" y="3"/>
                </a:cubicBezTo>
                <a:cubicBezTo>
                  <a:pt x="22" y="5"/>
                  <a:pt x="19" y="10"/>
                  <a:pt x="19" y="10"/>
                </a:cubicBezTo>
                <a:cubicBezTo>
                  <a:pt x="18" y="13"/>
                  <a:pt x="15" y="17"/>
                  <a:pt x="13" y="19"/>
                </a:cubicBezTo>
                <a:cubicBezTo>
                  <a:pt x="11" y="24"/>
                  <a:pt x="8" y="28"/>
                  <a:pt x="5" y="31"/>
                </a:cubicBezTo>
                <a:cubicBezTo>
                  <a:pt x="3" y="33"/>
                  <a:pt x="0" y="35"/>
                  <a:pt x="0" y="35"/>
                </a:cubicBezTo>
                <a:cubicBezTo>
                  <a:pt x="1" y="38"/>
                  <a:pt x="3" y="41"/>
                  <a:pt x="5" y="43"/>
                </a:cubicBezTo>
                <a:cubicBezTo>
                  <a:pt x="6" y="47"/>
                  <a:pt x="6" y="52"/>
                  <a:pt x="8" y="55"/>
                </a:cubicBezTo>
                <a:cubicBezTo>
                  <a:pt x="9" y="57"/>
                  <a:pt x="12" y="60"/>
                  <a:pt x="12" y="60"/>
                </a:cubicBezTo>
                <a:cubicBezTo>
                  <a:pt x="14" y="58"/>
                  <a:pt x="17" y="56"/>
                  <a:pt x="17" y="56"/>
                </a:cubicBezTo>
                <a:cubicBezTo>
                  <a:pt x="18" y="57"/>
                  <a:pt x="21" y="59"/>
                  <a:pt x="21" y="59"/>
                </a:cubicBezTo>
                <a:cubicBezTo>
                  <a:pt x="25" y="57"/>
                  <a:pt x="21" y="60"/>
                  <a:pt x="24" y="53"/>
                </a:cubicBezTo>
                <a:cubicBezTo>
                  <a:pt x="25" y="51"/>
                  <a:pt x="28" y="49"/>
                  <a:pt x="28" y="49"/>
                </a:cubicBezTo>
                <a:cubicBezTo>
                  <a:pt x="31" y="50"/>
                  <a:pt x="33" y="50"/>
                  <a:pt x="35" y="48"/>
                </a:cubicBezTo>
                <a:cubicBezTo>
                  <a:pt x="39" y="49"/>
                  <a:pt x="43" y="49"/>
                  <a:pt x="46" y="50"/>
                </a:cubicBezTo>
                <a:cubicBezTo>
                  <a:pt x="49" y="51"/>
                  <a:pt x="51" y="56"/>
                  <a:pt x="54" y="58"/>
                </a:cubicBezTo>
                <a:cubicBezTo>
                  <a:pt x="58" y="56"/>
                  <a:pt x="57" y="56"/>
                  <a:pt x="64" y="58"/>
                </a:cubicBezTo>
                <a:cubicBezTo>
                  <a:pt x="66" y="59"/>
                  <a:pt x="69" y="63"/>
                  <a:pt x="69" y="63"/>
                </a:cubicBezTo>
                <a:cubicBezTo>
                  <a:pt x="75" y="62"/>
                  <a:pt x="75" y="61"/>
                  <a:pt x="80" y="60"/>
                </a:cubicBezTo>
                <a:cubicBezTo>
                  <a:pt x="83" y="57"/>
                  <a:pt x="87" y="60"/>
                  <a:pt x="90" y="57"/>
                </a:cubicBezTo>
                <a:cubicBezTo>
                  <a:pt x="91" y="53"/>
                  <a:pt x="93" y="48"/>
                  <a:pt x="89" y="44"/>
                </a:cubicBezTo>
                <a:cubicBezTo>
                  <a:pt x="93" y="40"/>
                  <a:pt x="98" y="42"/>
                  <a:pt x="100" y="37"/>
                </a:cubicBezTo>
                <a:cubicBezTo>
                  <a:pt x="101" y="33"/>
                  <a:pt x="102" y="28"/>
                  <a:pt x="105" y="25"/>
                </a:cubicBezTo>
                <a:cubicBezTo>
                  <a:pt x="104" y="23"/>
                  <a:pt x="101" y="19"/>
                  <a:pt x="101" y="19"/>
                </a:cubicBezTo>
                <a:cubicBezTo>
                  <a:pt x="97" y="21"/>
                  <a:pt x="94" y="23"/>
                  <a:pt x="90" y="24"/>
                </a:cubicBezTo>
                <a:cubicBezTo>
                  <a:pt x="86" y="28"/>
                  <a:pt x="81" y="28"/>
                  <a:pt x="78" y="31"/>
                </a:cubicBezTo>
                <a:cubicBezTo>
                  <a:pt x="76" y="29"/>
                  <a:pt x="75" y="29"/>
                  <a:pt x="78" y="26"/>
                </a:cubicBezTo>
                <a:cubicBezTo>
                  <a:pt x="76" y="24"/>
                  <a:pt x="72" y="21"/>
                  <a:pt x="72" y="21"/>
                </a:cubicBezTo>
                <a:cubicBezTo>
                  <a:pt x="68" y="22"/>
                  <a:pt x="61" y="25"/>
                  <a:pt x="61" y="25"/>
                </a:cubicBezTo>
                <a:cubicBezTo>
                  <a:pt x="56" y="23"/>
                  <a:pt x="52" y="20"/>
                  <a:pt x="47" y="18"/>
                </a:cubicBezTo>
                <a:cubicBezTo>
                  <a:pt x="43" y="14"/>
                  <a:pt x="45" y="17"/>
                  <a:pt x="46" y="8"/>
                </a:cubicBezTo>
                <a:cubicBezTo>
                  <a:pt x="42" y="4"/>
                  <a:pt x="41" y="0"/>
                  <a:pt x="36" y="0"/>
                </a:cubicBezTo>
              </a:path>
            </a:pathLst>
          </a:custGeom>
          <a:solidFill>
            <a:srgbClr val="66FFFF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79" name="Ардатовский"/>
          <p:cNvSpPr>
            <a:spLocks/>
          </p:cNvSpPr>
          <p:nvPr/>
        </p:nvSpPr>
        <p:spPr bwMode="auto">
          <a:xfrm>
            <a:off x="1038225" y="5172075"/>
            <a:ext cx="847725" cy="981075"/>
          </a:xfrm>
          <a:custGeom>
            <a:avLst/>
            <a:gdLst>
              <a:gd name="T0" fmla="*/ 2147483647 w 89"/>
              <a:gd name="T1" fmla="*/ 2147483647 h 103"/>
              <a:gd name="T2" fmla="*/ 2147483647 w 89"/>
              <a:gd name="T3" fmla="*/ 2147483647 h 103"/>
              <a:gd name="T4" fmla="*/ 2147483647 w 89"/>
              <a:gd name="T5" fmla="*/ 2147483647 h 103"/>
              <a:gd name="T6" fmla="*/ 2147483647 w 89"/>
              <a:gd name="T7" fmla="*/ 2147483647 h 103"/>
              <a:gd name="T8" fmla="*/ 2147483647 w 89"/>
              <a:gd name="T9" fmla="*/ 2147483647 h 103"/>
              <a:gd name="T10" fmla="*/ 2147483647 w 89"/>
              <a:gd name="T11" fmla="*/ 2147483647 h 103"/>
              <a:gd name="T12" fmla="*/ 2147483647 w 89"/>
              <a:gd name="T13" fmla="*/ 2147483647 h 103"/>
              <a:gd name="T14" fmla="*/ 2147483647 w 89"/>
              <a:gd name="T15" fmla="*/ 2147483647 h 103"/>
              <a:gd name="T16" fmla="*/ 2147483647 w 89"/>
              <a:gd name="T17" fmla="*/ 2147483647 h 103"/>
              <a:gd name="T18" fmla="*/ 2147483647 w 89"/>
              <a:gd name="T19" fmla="*/ 2147483647 h 103"/>
              <a:gd name="T20" fmla="*/ 2147483647 w 89"/>
              <a:gd name="T21" fmla="*/ 2147483647 h 103"/>
              <a:gd name="T22" fmla="*/ 0 w 89"/>
              <a:gd name="T23" fmla="*/ 2147483647 h 103"/>
              <a:gd name="T24" fmla="*/ 2147483647 w 89"/>
              <a:gd name="T25" fmla="*/ 2147483647 h 103"/>
              <a:gd name="T26" fmla="*/ 2147483647 w 89"/>
              <a:gd name="T27" fmla="*/ 2147483647 h 103"/>
              <a:gd name="T28" fmla="*/ 2147483647 w 89"/>
              <a:gd name="T29" fmla="*/ 2147483647 h 103"/>
              <a:gd name="T30" fmla="*/ 2147483647 w 89"/>
              <a:gd name="T31" fmla="*/ 2147483647 h 103"/>
              <a:gd name="T32" fmla="*/ 2147483647 w 89"/>
              <a:gd name="T33" fmla="*/ 2147483647 h 103"/>
              <a:gd name="T34" fmla="*/ 2147483647 w 89"/>
              <a:gd name="T35" fmla="*/ 2147483647 h 103"/>
              <a:gd name="T36" fmla="*/ 2147483647 w 89"/>
              <a:gd name="T37" fmla="*/ 2147483647 h 103"/>
              <a:gd name="T38" fmla="*/ 2147483647 w 89"/>
              <a:gd name="T39" fmla="*/ 2147483647 h 103"/>
              <a:gd name="T40" fmla="*/ 2147483647 w 89"/>
              <a:gd name="T41" fmla="*/ 2147483647 h 103"/>
              <a:gd name="T42" fmla="*/ 2147483647 w 89"/>
              <a:gd name="T43" fmla="*/ 2147483647 h 103"/>
              <a:gd name="T44" fmla="*/ 2147483647 w 89"/>
              <a:gd name="T45" fmla="*/ 2147483647 h 103"/>
              <a:gd name="T46" fmla="*/ 2147483647 w 89"/>
              <a:gd name="T47" fmla="*/ 2147483647 h 103"/>
              <a:gd name="T48" fmla="*/ 2147483647 w 89"/>
              <a:gd name="T49" fmla="*/ 2147483647 h 103"/>
              <a:gd name="T50" fmla="*/ 2147483647 w 89"/>
              <a:gd name="T51" fmla="*/ 2147483647 h 103"/>
              <a:gd name="T52" fmla="*/ 2147483647 w 89"/>
              <a:gd name="T53" fmla="*/ 2147483647 h 103"/>
              <a:gd name="T54" fmla="*/ 2147483647 w 89"/>
              <a:gd name="T55" fmla="*/ 2147483647 h 103"/>
              <a:gd name="T56" fmla="*/ 2147483647 w 89"/>
              <a:gd name="T57" fmla="*/ 2147483647 h 103"/>
              <a:gd name="T58" fmla="*/ 2147483647 w 89"/>
              <a:gd name="T59" fmla="*/ 2147483647 h 103"/>
              <a:gd name="T60" fmla="*/ 2147483647 w 89"/>
              <a:gd name="T61" fmla="*/ 2147483647 h 103"/>
              <a:gd name="T62" fmla="*/ 2147483647 w 89"/>
              <a:gd name="T63" fmla="*/ 2147483647 h 103"/>
              <a:gd name="T64" fmla="*/ 2147483647 w 89"/>
              <a:gd name="T65" fmla="*/ 2147483647 h 103"/>
              <a:gd name="T66" fmla="*/ 2147483647 w 89"/>
              <a:gd name="T67" fmla="*/ 2147483647 h 103"/>
              <a:gd name="T68" fmla="*/ 2147483647 w 89"/>
              <a:gd name="T69" fmla="*/ 2147483647 h 103"/>
              <a:gd name="T70" fmla="*/ 2147483647 w 89"/>
              <a:gd name="T71" fmla="*/ 2147483647 h 103"/>
              <a:gd name="T72" fmla="*/ 2147483647 w 89"/>
              <a:gd name="T73" fmla="*/ 2147483647 h 103"/>
              <a:gd name="T74" fmla="*/ 2147483647 w 89"/>
              <a:gd name="T75" fmla="*/ 2147483647 h 103"/>
              <a:gd name="T76" fmla="*/ 2147483647 w 89"/>
              <a:gd name="T77" fmla="*/ 2147483647 h 103"/>
              <a:gd name="T78" fmla="*/ 2147483647 w 89"/>
              <a:gd name="T79" fmla="*/ 2147483647 h 103"/>
              <a:gd name="T80" fmla="*/ 2147483647 w 89"/>
              <a:gd name="T81" fmla="*/ 2147483647 h 103"/>
              <a:gd name="T82" fmla="*/ 2147483647 w 89"/>
              <a:gd name="T83" fmla="*/ 2147483647 h 103"/>
              <a:gd name="T84" fmla="*/ 2147483647 w 89"/>
              <a:gd name="T85" fmla="*/ 2147483647 h 103"/>
              <a:gd name="T86" fmla="*/ 2147483647 w 89"/>
              <a:gd name="T87" fmla="*/ 2147483647 h 103"/>
              <a:gd name="T88" fmla="*/ 2147483647 w 89"/>
              <a:gd name="T89" fmla="*/ 2147483647 h 103"/>
              <a:gd name="T90" fmla="*/ 2147483647 w 89"/>
              <a:gd name="T91" fmla="*/ 2147483647 h 103"/>
              <a:gd name="T92" fmla="*/ 2147483647 w 89"/>
              <a:gd name="T93" fmla="*/ 2147483647 h 103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89"/>
              <a:gd name="T142" fmla="*/ 0 h 103"/>
              <a:gd name="T143" fmla="*/ 89 w 89"/>
              <a:gd name="T144" fmla="*/ 103 h 103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89" h="103">
                <a:moveTo>
                  <a:pt x="18" y="28"/>
                </a:moveTo>
                <a:cubicBezTo>
                  <a:pt x="20" y="30"/>
                  <a:pt x="21" y="32"/>
                  <a:pt x="24" y="33"/>
                </a:cubicBezTo>
                <a:cubicBezTo>
                  <a:pt x="26" y="38"/>
                  <a:pt x="29" y="38"/>
                  <a:pt x="34" y="39"/>
                </a:cubicBezTo>
                <a:cubicBezTo>
                  <a:pt x="36" y="41"/>
                  <a:pt x="37" y="38"/>
                  <a:pt x="39" y="40"/>
                </a:cubicBezTo>
                <a:cubicBezTo>
                  <a:pt x="38" y="42"/>
                  <a:pt x="36" y="46"/>
                  <a:pt x="36" y="46"/>
                </a:cubicBezTo>
                <a:cubicBezTo>
                  <a:pt x="34" y="51"/>
                  <a:pt x="33" y="48"/>
                  <a:pt x="30" y="46"/>
                </a:cubicBezTo>
                <a:cubicBezTo>
                  <a:pt x="29" y="47"/>
                  <a:pt x="26" y="49"/>
                  <a:pt x="26" y="49"/>
                </a:cubicBezTo>
                <a:cubicBezTo>
                  <a:pt x="23" y="46"/>
                  <a:pt x="20" y="49"/>
                  <a:pt x="16" y="50"/>
                </a:cubicBezTo>
                <a:cubicBezTo>
                  <a:pt x="14" y="52"/>
                  <a:pt x="13" y="54"/>
                  <a:pt x="11" y="55"/>
                </a:cubicBezTo>
                <a:cubicBezTo>
                  <a:pt x="10" y="59"/>
                  <a:pt x="11" y="62"/>
                  <a:pt x="6" y="60"/>
                </a:cubicBezTo>
                <a:cubicBezTo>
                  <a:pt x="5" y="61"/>
                  <a:pt x="3" y="63"/>
                  <a:pt x="3" y="63"/>
                </a:cubicBezTo>
                <a:cubicBezTo>
                  <a:pt x="2" y="62"/>
                  <a:pt x="0" y="64"/>
                  <a:pt x="0" y="64"/>
                </a:cubicBezTo>
                <a:cubicBezTo>
                  <a:pt x="3" y="69"/>
                  <a:pt x="2" y="65"/>
                  <a:pt x="1" y="74"/>
                </a:cubicBezTo>
                <a:cubicBezTo>
                  <a:pt x="1" y="75"/>
                  <a:pt x="1" y="76"/>
                  <a:pt x="2" y="77"/>
                </a:cubicBezTo>
                <a:cubicBezTo>
                  <a:pt x="3" y="78"/>
                  <a:pt x="6" y="74"/>
                  <a:pt x="6" y="74"/>
                </a:cubicBezTo>
                <a:cubicBezTo>
                  <a:pt x="10" y="78"/>
                  <a:pt x="4" y="81"/>
                  <a:pt x="1" y="82"/>
                </a:cubicBezTo>
                <a:cubicBezTo>
                  <a:pt x="2" y="86"/>
                  <a:pt x="1" y="89"/>
                  <a:pt x="2" y="93"/>
                </a:cubicBezTo>
                <a:cubicBezTo>
                  <a:pt x="1" y="96"/>
                  <a:pt x="1" y="99"/>
                  <a:pt x="3" y="101"/>
                </a:cubicBezTo>
                <a:cubicBezTo>
                  <a:pt x="5" y="100"/>
                  <a:pt x="8" y="98"/>
                  <a:pt x="8" y="98"/>
                </a:cubicBezTo>
                <a:cubicBezTo>
                  <a:pt x="16" y="102"/>
                  <a:pt x="9" y="102"/>
                  <a:pt x="22" y="103"/>
                </a:cubicBezTo>
                <a:cubicBezTo>
                  <a:pt x="24" y="101"/>
                  <a:pt x="26" y="102"/>
                  <a:pt x="28" y="100"/>
                </a:cubicBezTo>
                <a:cubicBezTo>
                  <a:pt x="29" y="101"/>
                  <a:pt x="33" y="99"/>
                  <a:pt x="35" y="99"/>
                </a:cubicBezTo>
                <a:cubicBezTo>
                  <a:pt x="38" y="96"/>
                  <a:pt x="63" y="92"/>
                  <a:pt x="65" y="92"/>
                </a:cubicBezTo>
                <a:cubicBezTo>
                  <a:pt x="71" y="86"/>
                  <a:pt x="68" y="74"/>
                  <a:pt x="77" y="71"/>
                </a:cubicBezTo>
                <a:cubicBezTo>
                  <a:pt x="81" y="67"/>
                  <a:pt x="78" y="69"/>
                  <a:pt x="86" y="68"/>
                </a:cubicBezTo>
                <a:cubicBezTo>
                  <a:pt x="89" y="65"/>
                  <a:pt x="79" y="61"/>
                  <a:pt x="77" y="59"/>
                </a:cubicBezTo>
                <a:cubicBezTo>
                  <a:pt x="76" y="54"/>
                  <a:pt x="74" y="50"/>
                  <a:pt x="73" y="45"/>
                </a:cubicBezTo>
                <a:lnTo>
                  <a:pt x="77" y="38"/>
                </a:lnTo>
                <a:cubicBezTo>
                  <a:pt x="77" y="38"/>
                  <a:pt x="78" y="37"/>
                  <a:pt x="78" y="37"/>
                </a:cubicBezTo>
                <a:cubicBezTo>
                  <a:pt x="76" y="33"/>
                  <a:pt x="75" y="32"/>
                  <a:pt x="71" y="31"/>
                </a:cubicBezTo>
                <a:cubicBezTo>
                  <a:pt x="68" y="28"/>
                  <a:pt x="73" y="32"/>
                  <a:pt x="67" y="31"/>
                </a:cubicBezTo>
                <a:cubicBezTo>
                  <a:pt x="66" y="31"/>
                  <a:pt x="65" y="29"/>
                  <a:pt x="65" y="29"/>
                </a:cubicBezTo>
                <a:cubicBezTo>
                  <a:pt x="67" y="25"/>
                  <a:pt x="66" y="26"/>
                  <a:pt x="68" y="24"/>
                </a:cubicBezTo>
                <a:cubicBezTo>
                  <a:pt x="69" y="24"/>
                  <a:pt x="78" y="26"/>
                  <a:pt x="79" y="25"/>
                </a:cubicBezTo>
                <a:cubicBezTo>
                  <a:pt x="80" y="19"/>
                  <a:pt x="83" y="19"/>
                  <a:pt x="77" y="18"/>
                </a:cubicBezTo>
                <a:cubicBezTo>
                  <a:pt x="76" y="17"/>
                  <a:pt x="74" y="16"/>
                  <a:pt x="73" y="15"/>
                </a:cubicBezTo>
                <a:cubicBezTo>
                  <a:pt x="73" y="11"/>
                  <a:pt x="71" y="5"/>
                  <a:pt x="74" y="2"/>
                </a:cubicBezTo>
                <a:cubicBezTo>
                  <a:pt x="72" y="0"/>
                  <a:pt x="69" y="3"/>
                  <a:pt x="67" y="4"/>
                </a:cubicBezTo>
                <a:cubicBezTo>
                  <a:pt x="65" y="4"/>
                  <a:pt x="63" y="3"/>
                  <a:pt x="61" y="3"/>
                </a:cubicBezTo>
                <a:cubicBezTo>
                  <a:pt x="59" y="3"/>
                  <a:pt x="57" y="6"/>
                  <a:pt x="57" y="6"/>
                </a:cubicBezTo>
                <a:cubicBezTo>
                  <a:pt x="51" y="5"/>
                  <a:pt x="52" y="4"/>
                  <a:pt x="47" y="5"/>
                </a:cubicBezTo>
                <a:cubicBezTo>
                  <a:pt x="48" y="8"/>
                  <a:pt x="49" y="7"/>
                  <a:pt x="48" y="10"/>
                </a:cubicBezTo>
                <a:cubicBezTo>
                  <a:pt x="39" y="9"/>
                  <a:pt x="38" y="11"/>
                  <a:pt x="31" y="14"/>
                </a:cubicBezTo>
                <a:cubicBezTo>
                  <a:pt x="27" y="6"/>
                  <a:pt x="30" y="10"/>
                  <a:pt x="20" y="13"/>
                </a:cubicBezTo>
                <a:cubicBezTo>
                  <a:pt x="19" y="14"/>
                  <a:pt x="19" y="14"/>
                  <a:pt x="18" y="15"/>
                </a:cubicBezTo>
                <a:cubicBezTo>
                  <a:pt x="17" y="16"/>
                  <a:pt x="20" y="17"/>
                  <a:pt x="20" y="17"/>
                </a:cubicBezTo>
                <a:cubicBezTo>
                  <a:pt x="20" y="20"/>
                  <a:pt x="19" y="29"/>
                  <a:pt x="18" y="28"/>
                </a:cubicBezTo>
                <a:close/>
              </a:path>
            </a:pathLst>
          </a:custGeom>
          <a:solidFill>
            <a:srgbClr val="66FFFF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80" name="Шатковский"/>
          <p:cNvSpPr>
            <a:spLocks/>
          </p:cNvSpPr>
          <p:nvPr/>
        </p:nvSpPr>
        <p:spPr bwMode="auto">
          <a:xfrm>
            <a:off x="2095500" y="5619750"/>
            <a:ext cx="1057275" cy="676275"/>
          </a:xfrm>
          <a:custGeom>
            <a:avLst/>
            <a:gdLst>
              <a:gd name="T0" fmla="*/ 0 w 111"/>
              <a:gd name="T1" fmla="*/ 2147483647 h 71"/>
              <a:gd name="T2" fmla="*/ 0 w 111"/>
              <a:gd name="T3" fmla="*/ 2147483647 h 71"/>
              <a:gd name="T4" fmla="*/ 2147483647 w 111"/>
              <a:gd name="T5" fmla="*/ 2147483647 h 71"/>
              <a:gd name="T6" fmla="*/ 2147483647 w 111"/>
              <a:gd name="T7" fmla="*/ 2147483647 h 71"/>
              <a:gd name="T8" fmla="*/ 2147483647 w 111"/>
              <a:gd name="T9" fmla="*/ 2147483647 h 71"/>
              <a:gd name="T10" fmla="*/ 2147483647 w 111"/>
              <a:gd name="T11" fmla="*/ 2147483647 h 71"/>
              <a:gd name="T12" fmla="*/ 2147483647 w 111"/>
              <a:gd name="T13" fmla="*/ 2147483647 h 71"/>
              <a:gd name="T14" fmla="*/ 2147483647 w 111"/>
              <a:gd name="T15" fmla="*/ 2147483647 h 71"/>
              <a:gd name="T16" fmla="*/ 2147483647 w 111"/>
              <a:gd name="T17" fmla="*/ 2147483647 h 71"/>
              <a:gd name="T18" fmla="*/ 2147483647 w 111"/>
              <a:gd name="T19" fmla="*/ 2147483647 h 71"/>
              <a:gd name="T20" fmla="*/ 2147483647 w 111"/>
              <a:gd name="T21" fmla="*/ 2147483647 h 71"/>
              <a:gd name="T22" fmla="*/ 2147483647 w 111"/>
              <a:gd name="T23" fmla="*/ 2147483647 h 71"/>
              <a:gd name="T24" fmla="*/ 2147483647 w 111"/>
              <a:gd name="T25" fmla="*/ 2147483647 h 71"/>
              <a:gd name="T26" fmla="*/ 2147483647 w 111"/>
              <a:gd name="T27" fmla="*/ 2147483647 h 71"/>
              <a:gd name="T28" fmla="*/ 2147483647 w 111"/>
              <a:gd name="T29" fmla="*/ 2147483647 h 71"/>
              <a:gd name="T30" fmla="*/ 2147483647 w 111"/>
              <a:gd name="T31" fmla="*/ 2147483647 h 71"/>
              <a:gd name="T32" fmla="*/ 2147483647 w 111"/>
              <a:gd name="T33" fmla="*/ 2147483647 h 71"/>
              <a:gd name="T34" fmla="*/ 2147483647 w 111"/>
              <a:gd name="T35" fmla="*/ 2147483647 h 71"/>
              <a:gd name="T36" fmla="*/ 2147483647 w 111"/>
              <a:gd name="T37" fmla="*/ 2147483647 h 71"/>
              <a:gd name="T38" fmla="*/ 2147483647 w 111"/>
              <a:gd name="T39" fmla="*/ 2147483647 h 71"/>
              <a:gd name="T40" fmla="*/ 2147483647 w 111"/>
              <a:gd name="T41" fmla="*/ 2147483647 h 71"/>
              <a:gd name="T42" fmla="*/ 2147483647 w 111"/>
              <a:gd name="T43" fmla="*/ 2147483647 h 71"/>
              <a:gd name="T44" fmla="*/ 2147483647 w 111"/>
              <a:gd name="T45" fmla="*/ 2147483647 h 71"/>
              <a:gd name="T46" fmla="*/ 2147483647 w 111"/>
              <a:gd name="T47" fmla="*/ 2147483647 h 71"/>
              <a:gd name="T48" fmla="*/ 2147483647 w 111"/>
              <a:gd name="T49" fmla="*/ 2147483647 h 71"/>
              <a:gd name="T50" fmla="*/ 2147483647 w 111"/>
              <a:gd name="T51" fmla="*/ 2147483647 h 71"/>
              <a:gd name="T52" fmla="*/ 2147483647 w 111"/>
              <a:gd name="T53" fmla="*/ 2147483647 h 71"/>
              <a:gd name="T54" fmla="*/ 2147483647 w 111"/>
              <a:gd name="T55" fmla="*/ 2147483647 h 71"/>
              <a:gd name="T56" fmla="*/ 2147483647 w 111"/>
              <a:gd name="T57" fmla="*/ 0 h 71"/>
              <a:gd name="T58" fmla="*/ 2147483647 w 111"/>
              <a:gd name="T59" fmla="*/ 2147483647 h 71"/>
              <a:gd name="T60" fmla="*/ 2147483647 w 111"/>
              <a:gd name="T61" fmla="*/ 2147483647 h 71"/>
              <a:gd name="T62" fmla="*/ 2147483647 w 111"/>
              <a:gd name="T63" fmla="*/ 2147483647 h 71"/>
              <a:gd name="T64" fmla="*/ 2147483647 w 111"/>
              <a:gd name="T65" fmla="*/ 2147483647 h 71"/>
              <a:gd name="T66" fmla="*/ 2147483647 w 111"/>
              <a:gd name="T67" fmla="*/ 2147483647 h 71"/>
              <a:gd name="T68" fmla="*/ 2147483647 w 111"/>
              <a:gd name="T69" fmla="*/ 2147483647 h 71"/>
              <a:gd name="T70" fmla="*/ 2147483647 w 111"/>
              <a:gd name="T71" fmla="*/ 2147483647 h 71"/>
              <a:gd name="T72" fmla="*/ 2147483647 w 111"/>
              <a:gd name="T73" fmla="*/ 2147483647 h 71"/>
              <a:gd name="T74" fmla="*/ 2147483647 w 111"/>
              <a:gd name="T75" fmla="*/ 2147483647 h 71"/>
              <a:gd name="T76" fmla="*/ 2147483647 w 111"/>
              <a:gd name="T77" fmla="*/ 2147483647 h 71"/>
              <a:gd name="T78" fmla="*/ 2147483647 w 111"/>
              <a:gd name="T79" fmla="*/ 2147483647 h 71"/>
              <a:gd name="T80" fmla="*/ 0 w 111"/>
              <a:gd name="T81" fmla="*/ 2147483647 h 71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111"/>
              <a:gd name="T124" fmla="*/ 0 h 71"/>
              <a:gd name="T125" fmla="*/ 111 w 111"/>
              <a:gd name="T126" fmla="*/ 71 h 71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111" h="71">
                <a:moveTo>
                  <a:pt x="0" y="37"/>
                </a:moveTo>
                <a:cubicBezTo>
                  <a:pt x="2" y="41"/>
                  <a:pt x="2" y="43"/>
                  <a:pt x="0" y="47"/>
                </a:cubicBezTo>
                <a:lnTo>
                  <a:pt x="6" y="57"/>
                </a:lnTo>
                <a:cubicBezTo>
                  <a:pt x="6" y="57"/>
                  <a:pt x="5" y="56"/>
                  <a:pt x="5" y="56"/>
                </a:cubicBezTo>
                <a:cubicBezTo>
                  <a:pt x="4" y="55"/>
                  <a:pt x="6" y="57"/>
                  <a:pt x="6" y="58"/>
                </a:cubicBezTo>
                <a:cubicBezTo>
                  <a:pt x="7" y="59"/>
                  <a:pt x="9" y="61"/>
                  <a:pt x="10" y="62"/>
                </a:cubicBezTo>
                <a:cubicBezTo>
                  <a:pt x="14" y="66"/>
                  <a:pt x="28" y="67"/>
                  <a:pt x="33" y="68"/>
                </a:cubicBezTo>
                <a:cubicBezTo>
                  <a:pt x="36" y="69"/>
                  <a:pt x="41" y="71"/>
                  <a:pt x="41" y="71"/>
                </a:cubicBezTo>
                <a:cubicBezTo>
                  <a:pt x="43" y="69"/>
                  <a:pt x="43" y="68"/>
                  <a:pt x="45" y="66"/>
                </a:cubicBezTo>
                <a:lnTo>
                  <a:pt x="50" y="59"/>
                </a:lnTo>
                <a:cubicBezTo>
                  <a:pt x="50" y="59"/>
                  <a:pt x="51" y="58"/>
                  <a:pt x="51" y="58"/>
                </a:cubicBezTo>
                <a:cubicBezTo>
                  <a:pt x="50" y="53"/>
                  <a:pt x="49" y="49"/>
                  <a:pt x="53" y="45"/>
                </a:cubicBezTo>
                <a:cubicBezTo>
                  <a:pt x="60" y="47"/>
                  <a:pt x="60" y="51"/>
                  <a:pt x="64" y="55"/>
                </a:cubicBezTo>
                <a:cubicBezTo>
                  <a:pt x="66" y="53"/>
                  <a:pt x="67" y="53"/>
                  <a:pt x="69" y="51"/>
                </a:cubicBezTo>
                <a:cubicBezTo>
                  <a:pt x="67" y="49"/>
                  <a:pt x="66" y="48"/>
                  <a:pt x="65" y="46"/>
                </a:cubicBezTo>
                <a:cubicBezTo>
                  <a:pt x="66" y="41"/>
                  <a:pt x="68" y="37"/>
                  <a:pt x="73" y="35"/>
                </a:cubicBezTo>
                <a:cubicBezTo>
                  <a:pt x="78" y="36"/>
                  <a:pt x="78" y="35"/>
                  <a:pt x="80" y="39"/>
                </a:cubicBezTo>
                <a:cubicBezTo>
                  <a:pt x="84" y="35"/>
                  <a:pt x="75" y="43"/>
                  <a:pt x="88" y="37"/>
                </a:cubicBezTo>
                <a:cubicBezTo>
                  <a:pt x="89" y="36"/>
                  <a:pt x="89" y="34"/>
                  <a:pt x="90" y="33"/>
                </a:cubicBezTo>
                <a:cubicBezTo>
                  <a:pt x="93" y="31"/>
                  <a:pt x="96" y="31"/>
                  <a:pt x="99" y="30"/>
                </a:cubicBezTo>
                <a:cubicBezTo>
                  <a:pt x="102" y="27"/>
                  <a:pt x="104" y="25"/>
                  <a:pt x="106" y="22"/>
                </a:cubicBezTo>
                <a:cubicBezTo>
                  <a:pt x="107" y="21"/>
                  <a:pt x="109" y="19"/>
                  <a:pt x="109" y="19"/>
                </a:cubicBezTo>
                <a:cubicBezTo>
                  <a:pt x="110" y="17"/>
                  <a:pt x="111" y="16"/>
                  <a:pt x="111" y="14"/>
                </a:cubicBezTo>
                <a:cubicBezTo>
                  <a:pt x="111" y="12"/>
                  <a:pt x="107" y="9"/>
                  <a:pt x="107" y="9"/>
                </a:cubicBezTo>
                <a:cubicBezTo>
                  <a:pt x="104" y="10"/>
                  <a:pt x="103" y="13"/>
                  <a:pt x="100" y="14"/>
                </a:cubicBezTo>
                <a:cubicBezTo>
                  <a:pt x="94" y="13"/>
                  <a:pt x="96" y="10"/>
                  <a:pt x="90" y="8"/>
                </a:cubicBezTo>
                <a:cubicBezTo>
                  <a:pt x="87" y="5"/>
                  <a:pt x="89" y="6"/>
                  <a:pt x="84" y="7"/>
                </a:cubicBezTo>
                <a:lnTo>
                  <a:pt x="76" y="1"/>
                </a:lnTo>
                <a:cubicBezTo>
                  <a:pt x="76" y="1"/>
                  <a:pt x="75" y="0"/>
                  <a:pt x="75" y="0"/>
                </a:cubicBezTo>
                <a:cubicBezTo>
                  <a:pt x="74" y="3"/>
                  <a:pt x="74" y="3"/>
                  <a:pt x="71" y="2"/>
                </a:cubicBezTo>
                <a:cubicBezTo>
                  <a:pt x="70" y="3"/>
                  <a:pt x="68" y="3"/>
                  <a:pt x="69" y="4"/>
                </a:cubicBezTo>
                <a:cubicBezTo>
                  <a:pt x="70" y="5"/>
                  <a:pt x="71" y="6"/>
                  <a:pt x="71" y="6"/>
                </a:cubicBezTo>
                <a:cubicBezTo>
                  <a:pt x="70" y="7"/>
                  <a:pt x="70" y="9"/>
                  <a:pt x="69" y="9"/>
                </a:cubicBezTo>
                <a:cubicBezTo>
                  <a:pt x="66" y="8"/>
                  <a:pt x="62" y="4"/>
                  <a:pt x="62" y="4"/>
                </a:cubicBezTo>
                <a:cubicBezTo>
                  <a:pt x="57" y="6"/>
                  <a:pt x="53" y="8"/>
                  <a:pt x="48" y="9"/>
                </a:cubicBezTo>
                <a:cubicBezTo>
                  <a:pt x="49" y="16"/>
                  <a:pt x="50" y="15"/>
                  <a:pt x="43" y="14"/>
                </a:cubicBezTo>
                <a:cubicBezTo>
                  <a:pt x="41" y="12"/>
                  <a:pt x="39" y="11"/>
                  <a:pt x="36" y="10"/>
                </a:cubicBezTo>
                <a:cubicBezTo>
                  <a:pt x="31" y="11"/>
                  <a:pt x="26" y="10"/>
                  <a:pt x="22" y="14"/>
                </a:cubicBezTo>
                <a:lnTo>
                  <a:pt x="14" y="16"/>
                </a:lnTo>
                <a:cubicBezTo>
                  <a:pt x="14" y="16"/>
                  <a:pt x="13" y="17"/>
                  <a:pt x="13" y="17"/>
                </a:cubicBezTo>
                <a:cubicBezTo>
                  <a:pt x="15" y="28"/>
                  <a:pt x="0" y="29"/>
                  <a:pt x="0" y="39"/>
                </a:cubicBezTo>
              </a:path>
            </a:pathLst>
          </a:custGeom>
          <a:solidFill>
            <a:srgbClr val="FFFF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81" name="Гагинский"/>
          <p:cNvSpPr>
            <a:spLocks/>
          </p:cNvSpPr>
          <p:nvPr/>
        </p:nvSpPr>
        <p:spPr bwMode="auto">
          <a:xfrm>
            <a:off x="2943225" y="5524500"/>
            <a:ext cx="752475" cy="657225"/>
          </a:xfrm>
          <a:custGeom>
            <a:avLst/>
            <a:gdLst>
              <a:gd name="T0" fmla="*/ 0 w 79"/>
              <a:gd name="T1" fmla="*/ 2147483647 h 69"/>
              <a:gd name="T2" fmla="*/ 2147483647 w 79"/>
              <a:gd name="T3" fmla="*/ 2147483647 h 69"/>
              <a:gd name="T4" fmla="*/ 2147483647 w 79"/>
              <a:gd name="T5" fmla="*/ 2147483647 h 69"/>
              <a:gd name="T6" fmla="*/ 2147483647 w 79"/>
              <a:gd name="T7" fmla="*/ 2147483647 h 69"/>
              <a:gd name="T8" fmla="*/ 2147483647 w 79"/>
              <a:gd name="T9" fmla="*/ 2147483647 h 69"/>
              <a:gd name="T10" fmla="*/ 2147483647 w 79"/>
              <a:gd name="T11" fmla="*/ 2147483647 h 69"/>
              <a:gd name="T12" fmla="*/ 2147483647 w 79"/>
              <a:gd name="T13" fmla="*/ 2147483647 h 69"/>
              <a:gd name="T14" fmla="*/ 2147483647 w 79"/>
              <a:gd name="T15" fmla="*/ 2147483647 h 69"/>
              <a:gd name="T16" fmla="*/ 2147483647 w 79"/>
              <a:gd name="T17" fmla="*/ 2147483647 h 69"/>
              <a:gd name="T18" fmla="*/ 2147483647 w 79"/>
              <a:gd name="T19" fmla="*/ 2147483647 h 69"/>
              <a:gd name="T20" fmla="*/ 2147483647 w 79"/>
              <a:gd name="T21" fmla="*/ 2147483647 h 69"/>
              <a:gd name="T22" fmla="*/ 2147483647 w 79"/>
              <a:gd name="T23" fmla="*/ 2147483647 h 69"/>
              <a:gd name="T24" fmla="*/ 2147483647 w 79"/>
              <a:gd name="T25" fmla="*/ 2147483647 h 69"/>
              <a:gd name="T26" fmla="*/ 2147483647 w 79"/>
              <a:gd name="T27" fmla="*/ 2147483647 h 69"/>
              <a:gd name="T28" fmla="*/ 2147483647 w 79"/>
              <a:gd name="T29" fmla="*/ 2147483647 h 69"/>
              <a:gd name="T30" fmla="*/ 2147483647 w 79"/>
              <a:gd name="T31" fmla="*/ 0 h 69"/>
              <a:gd name="T32" fmla="*/ 2147483647 w 79"/>
              <a:gd name="T33" fmla="*/ 2147483647 h 69"/>
              <a:gd name="T34" fmla="*/ 2147483647 w 79"/>
              <a:gd name="T35" fmla="*/ 2147483647 h 69"/>
              <a:gd name="T36" fmla="*/ 2147483647 w 79"/>
              <a:gd name="T37" fmla="*/ 2147483647 h 69"/>
              <a:gd name="T38" fmla="*/ 2147483647 w 79"/>
              <a:gd name="T39" fmla="*/ 2147483647 h 69"/>
              <a:gd name="T40" fmla="*/ 2147483647 w 79"/>
              <a:gd name="T41" fmla="*/ 2147483647 h 69"/>
              <a:gd name="T42" fmla="*/ 2147483647 w 79"/>
              <a:gd name="T43" fmla="*/ 2147483647 h 69"/>
              <a:gd name="T44" fmla="*/ 0 w 79"/>
              <a:gd name="T45" fmla="*/ 2147483647 h 69"/>
              <a:gd name="T46" fmla="*/ 2147483647 w 79"/>
              <a:gd name="T47" fmla="*/ 2147483647 h 69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79"/>
              <a:gd name="T73" fmla="*/ 0 h 69"/>
              <a:gd name="T74" fmla="*/ 79 w 79"/>
              <a:gd name="T75" fmla="*/ 69 h 69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79" h="69">
                <a:moveTo>
                  <a:pt x="0" y="47"/>
                </a:moveTo>
                <a:cubicBezTo>
                  <a:pt x="3" y="50"/>
                  <a:pt x="1" y="49"/>
                  <a:pt x="8" y="50"/>
                </a:cubicBezTo>
                <a:cubicBezTo>
                  <a:pt x="14" y="56"/>
                  <a:pt x="21" y="56"/>
                  <a:pt x="28" y="57"/>
                </a:cubicBezTo>
                <a:cubicBezTo>
                  <a:pt x="26" y="61"/>
                  <a:pt x="33" y="69"/>
                  <a:pt x="33" y="69"/>
                </a:cubicBezTo>
                <a:cubicBezTo>
                  <a:pt x="39" y="68"/>
                  <a:pt x="44" y="67"/>
                  <a:pt x="50" y="66"/>
                </a:cubicBezTo>
                <a:cubicBezTo>
                  <a:pt x="54" y="62"/>
                  <a:pt x="51" y="59"/>
                  <a:pt x="57" y="57"/>
                </a:cubicBezTo>
                <a:cubicBezTo>
                  <a:pt x="54" y="54"/>
                  <a:pt x="63" y="53"/>
                  <a:pt x="67" y="53"/>
                </a:cubicBezTo>
                <a:cubicBezTo>
                  <a:pt x="68" y="52"/>
                  <a:pt x="71" y="50"/>
                  <a:pt x="71" y="50"/>
                </a:cubicBezTo>
                <a:cubicBezTo>
                  <a:pt x="72" y="47"/>
                  <a:pt x="74" y="44"/>
                  <a:pt x="72" y="41"/>
                </a:cubicBezTo>
                <a:cubicBezTo>
                  <a:pt x="73" y="38"/>
                  <a:pt x="75" y="36"/>
                  <a:pt x="78" y="35"/>
                </a:cubicBezTo>
                <a:cubicBezTo>
                  <a:pt x="75" y="32"/>
                  <a:pt x="79" y="37"/>
                  <a:pt x="76" y="28"/>
                </a:cubicBezTo>
                <a:cubicBezTo>
                  <a:pt x="75" y="25"/>
                  <a:pt x="69" y="20"/>
                  <a:pt x="66" y="19"/>
                </a:cubicBezTo>
                <a:cubicBezTo>
                  <a:pt x="65" y="18"/>
                  <a:pt x="63" y="17"/>
                  <a:pt x="62" y="16"/>
                </a:cubicBezTo>
                <a:cubicBezTo>
                  <a:pt x="64" y="11"/>
                  <a:pt x="62" y="13"/>
                  <a:pt x="59" y="14"/>
                </a:cubicBezTo>
                <a:cubicBezTo>
                  <a:pt x="58" y="13"/>
                  <a:pt x="55" y="11"/>
                  <a:pt x="55" y="11"/>
                </a:cubicBezTo>
                <a:cubicBezTo>
                  <a:pt x="59" y="7"/>
                  <a:pt x="57" y="2"/>
                  <a:pt x="52" y="0"/>
                </a:cubicBezTo>
                <a:cubicBezTo>
                  <a:pt x="45" y="2"/>
                  <a:pt x="46" y="7"/>
                  <a:pt x="38" y="8"/>
                </a:cubicBezTo>
                <a:cubicBezTo>
                  <a:pt x="35" y="11"/>
                  <a:pt x="31" y="7"/>
                  <a:pt x="27" y="6"/>
                </a:cubicBezTo>
                <a:cubicBezTo>
                  <a:pt x="25" y="7"/>
                  <a:pt x="25" y="8"/>
                  <a:pt x="23" y="10"/>
                </a:cubicBezTo>
                <a:cubicBezTo>
                  <a:pt x="22" y="14"/>
                  <a:pt x="21" y="15"/>
                  <a:pt x="19" y="18"/>
                </a:cubicBezTo>
                <a:cubicBezTo>
                  <a:pt x="20" y="20"/>
                  <a:pt x="22" y="22"/>
                  <a:pt x="23" y="24"/>
                </a:cubicBezTo>
                <a:cubicBezTo>
                  <a:pt x="21" y="31"/>
                  <a:pt x="13" y="40"/>
                  <a:pt x="5" y="42"/>
                </a:cubicBezTo>
                <a:cubicBezTo>
                  <a:pt x="3" y="43"/>
                  <a:pt x="0" y="46"/>
                  <a:pt x="0" y="46"/>
                </a:cubicBezTo>
                <a:cubicBezTo>
                  <a:pt x="1" y="48"/>
                  <a:pt x="0" y="48"/>
                  <a:pt x="2" y="48"/>
                </a:cubicBezTo>
              </a:path>
            </a:pathLst>
          </a:custGeom>
          <a:solidFill>
            <a:srgbClr val="FF00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82" name="Большеболдинский"/>
          <p:cNvSpPr>
            <a:spLocks/>
          </p:cNvSpPr>
          <p:nvPr/>
        </p:nvSpPr>
        <p:spPr bwMode="auto">
          <a:xfrm>
            <a:off x="3171825" y="5962650"/>
            <a:ext cx="685800" cy="685800"/>
          </a:xfrm>
          <a:custGeom>
            <a:avLst/>
            <a:gdLst>
              <a:gd name="T0" fmla="*/ 2147483647 w 72"/>
              <a:gd name="T1" fmla="*/ 2147483647 h 72"/>
              <a:gd name="T2" fmla="*/ 2147483647 w 72"/>
              <a:gd name="T3" fmla="*/ 2147483647 h 72"/>
              <a:gd name="T4" fmla="*/ 2147483647 w 72"/>
              <a:gd name="T5" fmla="*/ 2147483647 h 72"/>
              <a:gd name="T6" fmla="*/ 2147483647 w 72"/>
              <a:gd name="T7" fmla="*/ 2147483647 h 72"/>
              <a:gd name="T8" fmla="*/ 2147483647 w 72"/>
              <a:gd name="T9" fmla="*/ 2147483647 h 72"/>
              <a:gd name="T10" fmla="*/ 2147483647 w 72"/>
              <a:gd name="T11" fmla="*/ 2147483647 h 72"/>
              <a:gd name="T12" fmla="*/ 2147483647 w 72"/>
              <a:gd name="T13" fmla="*/ 2147483647 h 72"/>
              <a:gd name="T14" fmla="*/ 2147483647 w 72"/>
              <a:gd name="T15" fmla="*/ 2147483647 h 72"/>
              <a:gd name="T16" fmla="*/ 2147483647 w 72"/>
              <a:gd name="T17" fmla="*/ 2147483647 h 72"/>
              <a:gd name="T18" fmla="*/ 2147483647 w 72"/>
              <a:gd name="T19" fmla="*/ 2147483647 h 72"/>
              <a:gd name="T20" fmla="*/ 2147483647 w 72"/>
              <a:gd name="T21" fmla="*/ 2147483647 h 72"/>
              <a:gd name="T22" fmla="*/ 2147483647 w 72"/>
              <a:gd name="T23" fmla="*/ 2147483647 h 72"/>
              <a:gd name="T24" fmla="*/ 2147483647 w 72"/>
              <a:gd name="T25" fmla="*/ 2147483647 h 72"/>
              <a:gd name="T26" fmla="*/ 2147483647 w 72"/>
              <a:gd name="T27" fmla="*/ 2147483647 h 72"/>
              <a:gd name="T28" fmla="*/ 2147483647 w 72"/>
              <a:gd name="T29" fmla="*/ 2147483647 h 72"/>
              <a:gd name="T30" fmla="*/ 2147483647 w 72"/>
              <a:gd name="T31" fmla="*/ 2147483647 h 72"/>
              <a:gd name="T32" fmla="*/ 2147483647 w 72"/>
              <a:gd name="T33" fmla="*/ 2147483647 h 72"/>
              <a:gd name="T34" fmla="*/ 2147483647 w 72"/>
              <a:gd name="T35" fmla="*/ 2147483647 h 72"/>
              <a:gd name="T36" fmla="*/ 2147483647 w 72"/>
              <a:gd name="T37" fmla="*/ 2147483647 h 72"/>
              <a:gd name="T38" fmla="*/ 2147483647 w 72"/>
              <a:gd name="T39" fmla="*/ 0 h 72"/>
              <a:gd name="T40" fmla="*/ 2147483647 w 72"/>
              <a:gd name="T41" fmla="*/ 2147483647 h 72"/>
              <a:gd name="T42" fmla="*/ 2147483647 w 72"/>
              <a:gd name="T43" fmla="*/ 2147483647 h 72"/>
              <a:gd name="T44" fmla="*/ 2147483647 w 72"/>
              <a:gd name="T45" fmla="*/ 2147483647 h 72"/>
              <a:gd name="T46" fmla="*/ 2147483647 w 72"/>
              <a:gd name="T47" fmla="*/ 2147483647 h 7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72"/>
              <a:gd name="T73" fmla="*/ 0 h 72"/>
              <a:gd name="T74" fmla="*/ 72 w 72"/>
              <a:gd name="T75" fmla="*/ 72 h 7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72" h="72">
                <a:moveTo>
                  <a:pt x="20" y="21"/>
                </a:moveTo>
                <a:cubicBezTo>
                  <a:pt x="20" y="24"/>
                  <a:pt x="20" y="27"/>
                  <a:pt x="21" y="30"/>
                </a:cubicBezTo>
                <a:cubicBezTo>
                  <a:pt x="21" y="31"/>
                  <a:pt x="24" y="33"/>
                  <a:pt x="24" y="33"/>
                </a:cubicBezTo>
                <a:lnTo>
                  <a:pt x="11" y="43"/>
                </a:lnTo>
                <a:cubicBezTo>
                  <a:pt x="11" y="43"/>
                  <a:pt x="10" y="44"/>
                  <a:pt x="10" y="44"/>
                </a:cubicBezTo>
                <a:cubicBezTo>
                  <a:pt x="7" y="45"/>
                  <a:pt x="4" y="44"/>
                  <a:pt x="2" y="45"/>
                </a:cubicBezTo>
                <a:cubicBezTo>
                  <a:pt x="0" y="46"/>
                  <a:pt x="4" y="48"/>
                  <a:pt x="4" y="49"/>
                </a:cubicBezTo>
                <a:cubicBezTo>
                  <a:pt x="6" y="52"/>
                  <a:pt x="12" y="57"/>
                  <a:pt x="12" y="57"/>
                </a:cubicBezTo>
                <a:cubicBezTo>
                  <a:pt x="16" y="56"/>
                  <a:pt x="19" y="55"/>
                  <a:pt x="22" y="58"/>
                </a:cubicBezTo>
                <a:cubicBezTo>
                  <a:pt x="22" y="60"/>
                  <a:pt x="25" y="65"/>
                  <a:pt x="25" y="65"/>
                </a:cubicBezTo>
                <a:cubicBezTo>
                  <a:pt x="28" y="62"/>
                  <a:pt x="28" y="64"/>
                  <a:pt x="31" y="66"/>
                </a:cubicBezTo>
                <a:cubicBezTo>
                  <a:pt x="33" y="65"/>
                  <a:pt x="36" y="63"/>
                  <a:pt x="36" y="63"/>
                </a:cubicBezTo>
                <a:cubicBezTo>
                  <a:pt x="39" y="66"/>
                  <a:pt x="38" y="64"/>
                  <a:pt x="37" y="67"/>
                </a:cubicBezTo>
                <a:cubicBezTo>
                  <a:pt x="39" y="72"/>
                  <a:pt x="38" y="71"/>
                  <a:pt x="42" y="69"/>
                </a:cubicBezTo>
                <a:cubicBezTo>
                  <a:pt x="47" y="60"/>
                  <a:pt x="48" y="62"/>
                  <a:pt x="59" y="58"/>
                </a:cubicBezTo>
                <a:cubicBezTo>
                  <a:pt x="61" y="57"/>
                  <a:pt x="64" y="54"/>
                  <a:pt x="64" y="54"/>
                </a:cubicBezTo>
                <a:cubicBezTo>
                  <a:pt x="64" y="50"/>
                  <a:pt x="63" y="39"/>
                  <a:pt x="65" y="36"/>
                </a:cubicBezTo>
                <a:cubicBezTo>
                  <a:pt x="66" y="28"/>
                  <a:pt x="67" y="27"/>
                  <a:pt x="72" y="22"/>
                </a:cubicBezTo>
                <a:cubicBezTo>
                  <a:pt x="67" y="17"/>
                  <a:pt x="67" y="11"/>
                  <a:pt x="62" y="6"/>
                </a:cubicBezTo>
                <a:cubicBezTo>
                  <a:pt x="59" y="3"/>
                  <a:pt x="52" y="0"/>
                  <a:pt x="52" y="0"/>
                </a:cubicBezTo>
                <a:cubicBezTo>
                  <a:pt x="46" y="6"/>
                  <a:pt x="41" y="8"/>
                  <a:pt x="32" y="9"/>
                </a:cubicBezTo>
                <a:cubicBezTo>
                  <a:pt x="30" y="11"/>
                  <a:pt x="33" y="10"/>
                  <a:pt x="31" y="12"/>
                </a:cubicBezTo>
                <a:cubicBezTo>
                  <a:pt x="30" y="13"/>
                  <a:pt x="27" y="15"/>
                  <a:pt x="27" y="15"/>
                </a:cubicBezTo>
                <a:cubicBezTo>
                  <a:pt x="26" y="17"/>
                  <a:pt x="20" y="23"/>
                  <a:pt x="20" y="23"/>
                </a:cubicBezTo>
              </a:path>
            </a:pathLst>
          </a:custGeom>
          <a:solidFill>
            <a:srgbClr val="66FFFF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83" name="Кулебакский"/>
          <p:cNvSpPr>
            <a:spLocks/>
          </p:cNvSpPr>
          <p:nvPr/>
        </p:nvSpPr>
        <p:spPr bwMode="auto">
          <a:xfrm>
            <a:off x="523875" y="5334000"/>
            <a:ext cx="895350" cy="657225"/>
          </a:xfrm>
          <a:custGeom>
            <a:avLst/>
            <a:gdLst>
              <a:gd name="T0" fmla="*/ 2147483647 w 94"/>
              <a:gd name="T1" fmla="*/ 2147483647 h 69"/>
              <a:gd name="T2" fmla="*/ 0 w 94"/>
              <a:gd name="T3" fmla="*/ 2147483647 h 69"/>
              <a:gd name="T4" fmla="*/ 2147483647 w 94"/>
              <a:gd name="T5" fmla="*/ 2147483647 h 69"/>
              <a:gd name="T6" fmla="*/ 2147483647 w 94"/>
              <a:gd name="T7" fmla="*/ 2147483647 h 69"/>
              <a:gd name="T8" fmla="*/ 2147483647 w 94"/>
              <a:gd name="T9" fmla="*/ 2147483647 h 69"/>
              <a:gd name="T10" fmla="*/ 2147483647 w 94"/>
              <a:gd name="T11" fmla="*/ 2147483647 h 69"/>
              <a:gd name="T12" fmla="*/ 2147483647 w 94"/>
              <a:gd name="T13" fmla="*/ 2147483647 h 69"/>
              <a:gd name="T14" fmla="*/ 2147483647 w 94"/>
              <a:gd name="T15" fmla="*/ 2147483647 h 69"/>
              <a:gd name="T16" fmla="*/ 2147483647 w 94"/>
              <a:gd name="T17" fmla="*/ 2147483647 h 69"/>
              <a:gd name="T18" fmla="*/ 2147483647 w 94"/>
              <a:gd name="T19" fmla="*/ 2147483647 h 69"/>
              <a:gd name="T20" fmla="*/ 2147483647 w 94"/>
              <a:gd name="T21" fmla="*/ 2147483647 h 69"/>
              <a:gd name="T22" fmla="*/ 2147483647 w 94"/>
              <a:gd name="T23" fmla="*/ 2147483647 h 69"/>
              <a:gd name="T24" fmla="*/ 2147483647 w 94"/>
              <a:gd name="T25" fmla="*/ 2147483647 h 69"/>
              <a:gd name="T26" fmla="*/ 2147483647 w 94"/>
              <a:gd name="T27" fmla="*/ 2147483647 h 69"/>
              <a:gd name="T28" fmla="*/ 2147483647 w 94"/>
              <a:gd name="T29" fmla="*/ 2147483647 h 69"/>
              <a:gd name="T30" fmla="*/ 2147483647 w 94"/>
              <a:gd name="T31" fmla="*/ 2147483647 h 69"/>
              <a:gd name="T32" fmla="*/ 2147483647 w 94"/>
              <a:gd name="T33" fmla="*/ 2147483647 h 69"/>
              <a:gd name="T34" fmla="*/ 2147483647 w 94"/>
              <a:gd name="T35" fmla="*/ 2147483647 h 69"/>
              <a:gd name="T36" fmla="*/ 2147483647 w 94"/>
              <a:gd name="T37" fmla="*/ 2147483647 h 69"/>
              <a:gd name="T38" fmla="*/ 2147483647 w 94"/>
              <a:gd name="T39" fmla="*/ 2147483647 h 69"/>
              <a:gd name="T40" fmla="*/ 2147483647 w 94"/>
              <a:gd name="T41" fmla="*/ 2147483647 h 69"/>
              <a:gd name="T42" fmla="*/ 2147483647 w 94"/>
              <a:gd name="T43" fmla="*/ 2147483647 h 69"/>
              <a:gd name="T44" fmla="*/ 2147483647 w 94"/>
              <a:gd name="T45" fmla="*/ 2147483647 h 69"/>
              <a:gd name="T46" fmla="*/ 2147483647 w 94"/>
              <a:gd name="T47" fmla="*/ 2147483647 h 69"/>
              <a:gd name="T48" fmla="*/ 2147483647 w 94"/>
              <a:gd name="T49" fmla="*/ 2147483647 h 69"/>
              <a:gd name="T50" fmla="*/ 2147483647 w 94"/>
              <a:gd name="T51" fmla="*/ 2147483647 h 69"/>
              <a:gd name="T52" fmla="*/ 2147483647 w 94"/>
              <a:gd name="T53" fmla="*/ 2147483647 h 69"/>
              <a:gd name="T54" fmla="*/ 2147483647 w 94"/>
              <a:gd name="T55" fmla="*/ 2147483647 h 69"/>
              <a:gd name="T56" fmla="*/ 2147483647 w 94"/>
              <a:gd name="T57" fmla="*/ 0 h 69"/>
              <a:gd name="T58" fmla="*/ 2147483647 w 94"/>
              <a:gd name="T59" fmla="*/ 2147483647 h 69"/>
              <a:gd name="T60" fmla="*/ 2147483647 w 94"/>
              <a:gd name="T61" fmla="*/ 2147483647 h 69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94"/>
              <a:gd name="T94" fmla="*/ 0 h 69"/>
              <a:gd name="T95" fmla="*/ 94 w 94"/>
              <a:gd name="T96" fmla="*/ 69 h 69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94" h="69">
                <a:moveTo>
                  <a:pt x="4" y="12"/>
                </a:moveTo>
                <a:cubicBezTo>
                  <a:pt x="3" y="13"/>
                  <a:pt x="0" y="15"/>
                  <a:pt x="0" y="15"/>
                </a:cubicBezTo>
                <a:cubicBezTo>
                  <a:pt x="1" y="19"/>
                  <a:pt x="1" y="19"/>
                  <a:pt x="6" y="20"/>
                </a:cubicBezTo>
                <a:cubicBezTo>
                  <a:pt x="14" y="28"/>
                  <a:pt x="6" y="31"/>
                  <a:pt x="21" y="33"/>
                </a:cubicBezTo>
                <a:cubicBezTo>
                  <a:pt x="20" y="36"/>
                  <a:pt x="21" y="39"/>
                  <a:pt x="23" y="41"/>
                </a:cubicBezTo>
                <a:cubicBezTo>
                  <a:pt x="24" y="44"/>
                  <a:pt x="26" y="48"/>
                  <a:pt x="28" y="50"/>
                </a:cubicBezTo>
                <a:cubicBezTo>
                  <a:pt x="29" y="49"/>
                  <a:pt x="31" y="47"/>
                  <a:pt x="31" y="47"/>
                </a:cubicBezTo>
                <a:cubicBezTo>
                  <a:pt x="34" y="48"/>
                  <a:pt x="35" y="48"/>
                  <a:pt x="36" y="51"/>
                </a:cubicBezTo>
                <a:cubicBezTo>
                  <a:pt x="36" y="54"/>
                  <a:pt x="37" y="59"/>
                  <a:pt x="39" y="61"/>
                </a:cubicBezTo>
                <a:cubicBezTo>
                  <a:pt x="40" y="62"/>
                  <a:pt x="44" y="64"/>
                  <a:pt x="44" y="64"/>
                </a:cubicBezTo>
                <a:cubicBezTo>
                  <a:pt x="46" y="68"/>
                  <a:pt x="45" y="67"/>
                  <a:pt x="47" y="69"/>
                </a:cubicBezTo>
                <a:cubicBezTo>
                  <a:pt x="48" y="69"/>
                  <a:pt x="50" y="69"/>
                  <a:pt x="51" y="68"/>
                </a:cubicBezTo>
                <a:cubicBezTo>
                  <a:pt x="52" y="67"/>
                  <a:pt x="50" y="65"/>
                  <a:pt x="50" y="64"/>
                </a:cubicBezTo>
                <a:cubicBezTo>
                  <a:pt x="50" y="61"/>
                  <a:pt x="54" y="60"/>
                  <a:pt x="55" y="59"/>
                </a:cubicBezTo>
                <a:cubicBezTo>
                  <a:pt x="56" y="55"/>
                  <a:pt x="57" y="51"/>
                  <a:pt x="54" y="48"/>
                </a:cubicBezTo>
                <a:cubicBezTo>
                  <a:pt x="56" y="46"/>
                  <a:pt x="55" y="45"/>
                  <a:pt x="57" y="47"/>
                </a:cubicBezTo>
                <a:cubicBezTo>
                  <a:pt x="60" y="44"/>
                  <a:pt x="60" y="43"/>
                  <a:pt x="64" y="42"/>
                </a:cubicBezTo>
                <a:cubicBezTo>
                  <a:pt x="66" y="40"/>
                  <a:pt x="67" y="35"/>
                  <a:pt x="70" y="33"/>
                </a:cubicBezTo>
                <a:cubicBezTo>
                  <a:pt x="72" y="32"/>
                  <a:pt x="76" y="30"/>
                  <a:pt x="76" y="30"/>
                </a:cubicBezTo>
                <a:cubicBezTo>
                  <a:pt x="82" y="33"/>
                  <a:pt x="79" y="31"/>
                  <a:pt x="84" y="29"/>
                </a:cubicBezTo>
                <a:cubicBezTo>
                  <a:pt x="85" y="30"/>
                  <a:pt x="87" y="32"/>
                  <a:pt x="87" y="32"/>
                </a:cubicBezTo>
                <a:cubicBezTo>
                  <a:pt x="90" y="31"/>
                  <a:pt x="90" y="29"/>
                  <a:pt x="92" y="27"/>
                </a:cubicBezTo>
                <a:cubicBezTo>
                  <a:pt x="94" y="20"/>
                  <a:pt x="87" y="21"/>
                  <a:pt x="82" y="20"/>
                </a:cubicBezTo>
                <a:cubicBezTo>
                  <a:pt x="80" y="18"/>
                  <a:pt x="78" y="16"/>
                  <a:pt x="75" y="14"/>
                </a:cubicBezTo>
                <a:cubicBezTo>
                  <a:pt x="74" y="13"/>
                  <a:pt x="72" y="11"/>
                  <a:pt x="72" y="11"/>
                </a:cubicBezTo>
                <a:cubicBezTo>
                  <a:pt x="65" y="12"/>
                  <a:pt x="59" y="15"/>
                  <a:pt x="52" y="16"/>
                </a:cubicBezTo>
                <a:cubicBezTo>
                  <a:pt x="48" y="12"/>
                  <a:pt x="47" y="10"/>
                  <a:pt x="42" y="9"/>
                </a:cubicBezTo>
                <a:cubicBezTo>
                  <a:pt x="40" y="10"/>
                  <a:pt x="36" y="12"/>
                  <a:pt x="36" y="12"/>
                </a:cubicBezTo>
                <a:cubicBezTo>
                  <a:pt x="32" y="3"/>
                  <a:pt x="27" y="3"/>
                  <a:pt x="18" y="0"/>
                </a:cubicBezTo>
                <a:cubicBezTo>
                  <a:pt x="15" y="3"/>
                  <a:pt x="17" y="2"/>
                  <a:pt x="10" y="3"/>
                </a:cubicBezTo>
                <a:cubicBezTo>
                  <a:pt x="7" y="6"/>
                  <a:pt x="5" y="13"/>
                  <a:pt x="1" y="13"/>
                </a:cubicBezTo>
              </a:path>
            </a:pathLst>
          </a:custGeom>
          <a:solidFill>
            <a:srgbClr val="66FFFF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84" name="Выксунский"/>
          <p:cNvSpPr>
            <a:spLocks/>
          </p:cNvSpPr>
          <p:nvPr/>
        </p:nvSpPr>
        <p:spPr bwMode="auto">
          <a:xfrm>
            <a:off x="114300" y="5419725"/>
            <a:ext cx="1000125" cy="876300"/>
          </a:xfrm>
          <a:custGeom>
            <a:avLst/>
            <a:gdLst>
              <a:gd name="T0" fmla="*/ 2147483647 w 105"/>
              <a:gd name="T1" fmla="*/ 2147483647 h 92"/>
              <a:gd name="T2" fmla="*/ 2147483647 w 105"/>
              <a:gd name="T3" fmla="*/ 2147483647 h 92"/>
              <a:gd name="T4" fmla="*/ 2147483647 w 105"/>
              <a:gd name="T5" fmla="*/ 2147483647 h 92"/>
              <a:gd name="T6" fmla="*/ 2147483647 w 105"/>
              <a:gd name="T7" fmla="*/ 2147483647 h 92"/>
              <a:gd name="T8" fmla="*/ 2147483647 w 105"/>
              <a:gd name="T9" fmla="*/ 2147483647 h 92"/>
              <a:gd name="T10" fmla="*/ 2147483647 w 105"/>
              <a:gd name="T11" fmla="*/ 2147483647 h 92"/>
              <a:gd name="T12" fmla="*/ 2147483647 w 105"/>
              <a:gd name="T13" fmla="*/ 2147483647 h 92"/>
              <a:gd name="T14" fmla="*/ 0 w 105"/>
              <a:gd name="T15" fmla="*/ 2147483647 h 92"/>
              <a:gd name="T16" fmla="*/ 2147483647 w 105"/>
              <a:gd name="T17" fmla="*/ 2147483647 h 92"/>
              <a:gd name="T18" fmla="*/ 2147483647 w 105"/>
              <a:gd name="T19" fmla="*/ 2147483647 h 92"/>
              <a:gd name="T20" fmla="*/ 2147483647 w 105"/>
              <a:gd name="T21" fmla="*/ 2147483647 h 92"/>
              <a:gd name="T22" fmla="*/ 2147483647 w 105"/>
              <a:gd name="T23" fmla="*/ 2147483647 h 92"/>
              <a:gd name="T24" fmla="*/ 2147483647 w 105"/>
              <a:gd name="T25" fmla="*/ 2147483647 h 92"/>
              <a:gd name="T26" fmla="*/ 2147483647 w 105"/>
              <a:gd name="T27" fmla="*/ 2147483647 h 92"/>
              <a:gd name="T28" fmla="*/ 2147483647 w 105"/>
              <a:gd name="T29" fmla="*/ 2147483647 h 92"/>
              <a:gd name="T30" fmla="*/ 2147483647 w 105"/>
              <a:gd name="T31" fmla="*/ 2147483647 h 92"/>
              <a:gd name="T32" fmla="*/ 2147483647 w 105"/>
              <a:gd name="T33" fmla="*/ 2147483647 h 92"/>
              <a:gd name="T34" fmla="*/ 2147483647 w 105"/>
              <a:gd name="T35" fmla="*/ 2147483647 h 92"/>
              <a:gd name="T36" fmla="*/ 2147483647 w 105"/>
              <a:gd name="T37" fmla="*/ 2147483647 h 92"/>
              <a:gd name="T38" fmla="*/ 2147483647 w 105"/>
              <a:gd name="T39" fmla="*/ 2147483647 h 92"/>
              <a:gd name="T40" fmla="*/ 2147483647 w 105"/>
              <a:gd name="T41" fmla="*/ 2147483647 h 92"/>
              <a:gd name="T42" fmla="*/ 2147483647 w 105"/>
              <a:gd name="T43" fmla="*/ 2147483647 h 92"/>
              <a:gd name="T44" fmla="*/ 2147483647 w 105"/>
              <a:gd name="T45" fmla="*/ 2147483647 h 92"/>
              <a:gd name="T46" fmla="*/ 2147483647 w 105"/>
              <a:gd name="T47" fmla="*/ 2147483647 h 92"/>
              <a:gd name="T48" fmla="*/ 2147483647 w 105"/>
              <a:gd name="T49" fmla="*/ 2147483647 h 92"/>
              <a:gd name="T50" fmla="*/ 2147483647 w 105"/>
              <a:gd name="T51" fmla="*/ 2147483647 h 92"/>
              <a:gd name="T52" fmla="*/ 2147483647 w 105"/>
              <a:gd name="T53" fmla="*/ 2147483647 h 92"/>
              <a:gd name="T54" fmla="*/ 2147483647 w 105"/>
              <a:gd name="T55" fmla="*/ 2147483647 h 92"/>
              <a:gd name="T56" fmla="*/ 2147483647 w 105"/>
              <a:gd name="T57" fmla="*/ 2147483647 h 92"/>
              <a:gd name="T58" fmla="*/ 2147483647 w 105"/>
              <a:gd name="T59" fmla="*/ 2147483647 h 92"/>
              <a:gd name="T60" fmla="*/ 2147483647 w 105"/>
              <a:gd name="T61" fmla="*/ 2147483647 h 92"/>
              <a:gd name="T62" fmla="*/ 2147483647 w 105"/>
              <a:gd name="T63" fmla="*/ 2147483647 h 92"/>
              <a:gd name="T64" fmla="*/ 2147483647 w 105"/>
              <a:gd name="T65" fmla="*/ 2147483647 h 92"/>
              <a:gd name="T66" fmla="*/ 2147483647 w 105"/>
              <a:gd name="T67" fmla="*/ 2147483647 h 92"/>
              <a:gd name="T68" fmla="*/ 2147483647 w 105"/>
              <a:gd name="T69" fmla="*/ 2147483647 h 92"/>
              <a:gd name="T70" fmla="*/ 2147483647 w 105"/>
              <a:gd name="T71" fmla="*/ 2147483647 h 92"/>
              <a:gd name="T72" fmla="*/ 2147483647 w 105"/>
              <a:gd name="T73" fmla="*/ 2147483647 h 92"/>
              <a:gd name="T74" fmla="*/ 2147483647 w 105"/>
              <a:gd name="T75" fmla="*/ 0 h 92"/>
              <a:gd name="T76" fmla="*/ 2147483647 w 105"/>
              <a:gd name="T77" fmla="*/ 2147483647 h 92"/>
              <a:gd name="T78" fmla="*/ 2147483647 w 105"/>
              <a:gd name="T79" fmla="*/ 2147483647 h 92"/>
              <a:gd name="T80" fmla="*/ 2147483647 w 105"/>
              <a:gd name="T81" fmla="*/ 2147483647 h 92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105"/>
              <a:gd name="T124" fmla="*/ 0 h 92"/>
              <a:gd name="T125" fmla="*/ 105 w 105"/>
              <a:gd name="T126" fmla="*/ 92 h 92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105" h="92">
                <a:moveTo>
                  <a:pt x="38" y="4"/>
                </a:moveTo>
                <a:cubicBezTo>
                  <a:pt x="39" y="5"/>
                  <a:pt x="41" y="5"/>
                  <a:pt x="40" y="6"/>
                </a:cubicBezTo>
                <a:cubicBezTo>
                  <a:pt x="36" y="10"/>
                  <a:pt x="34" y="11"/>
                  <a:pt x="29" y="13"/>
                </a:cubicBezTo>
                <a:cubicBezTo>
                  <a:pt x="28" y="14"/>
                  <a:pt x="26" y="16"/>
                  <a:pt x="26" y="16"/>
                </a:cubicBezTo>
                <a:cubicBezTo>
                  <a:pt x="25" y="23"/>
                  <a:pt x="25" y="22"/>
                  <a:pt x="17" y="23"/>
                </a:cubicBezTo>
                <a:cubicBezTo>
                  <a:pt x="15" y="25"/>
                  <a:pt x="17" y="27"/>
                  <a:pt x="19" y="29"/>
                </a:cubicBezTo>
                <a:cubicBezTo>
                  <a:pt x="18" y="33"/>
                  <a:pt x="13" y="39"/>
                  <a:pt x="13" y="39"/>
                </a:cubicBezTo>
                <a:cubicBezTo>
                  <a:pt x="11" y="50"/>
                  <a:pt x="3" y="54"/>
                  <a:pt x="0" y="64"/>
                </a:cubicBezTo>
                <a:cubicBezTo>
                  <a:pt x="1" y="68"/>
                  <a:pt x="2" y="71"/>
                  <a:pt x="6" y="73"/>
                </a:cubicBezTo>
                <a:cubicBezTo>
                  <a:pt x="13" y="71"/>
                  <a:pt x="10" y="72"/>
                  <a:pt x="16" y="69"/>
                </a:cubicBezTo>
                <a:cubicBezTo>
                  <a:pt x="17" y="69"/>
                  <a:pt x="18" y="67"/>
                  <a:pt x="18" y="67"/>
                </a:cubicBezTo>
                <a:cubicBezTo>
                  <a:pt x="19" y="67"/>
                  <a:pt x="21" y="67"/>
                  <a:pt x="21" y="68"/>
                </a:cubicBezTo>
                <a:cubicBezTo>
                  <a:pt x="22" y="70"/>
                  <a:pt x="18" y="73"/>
                  <a:pt x="18" y="73"/>
                </a:cubicBezTo>
                <a:cubicBezTo>
                  <a:pt x="21" y="76"/>
                  <a:pt x="20" y="74"/>
                  <a:pt x="21" y="77"/>
                </a:cubicBezTo>
                <a:cubicBezTo>
                  <a:pt x="20" y="79"/>
                  <a:pt x="18" y="82"/>
                  <a:pt x="18" y="82"/>
                </a:cubicBezTo>
                <a:cubicBezTo>
                  <a:pt x="23" y="87"/>
                  <a:pt x="28" y="88"/>
                  <a:pt x="35" y="89"/>
                </a:cubicBezTo>
                <a:cubicBezTo>
                  <a:pt x="37" y="90"/>
                  <a:pt x="38" y="91"/>
                  <a:pt x="41" y="92"/>
                </a:cubicBezTo>
                <a:cubicBezTo>
                  <a:pt x="51" y="89"/>
                  <a:pt x="60" y="85"/>
                  <a:pt x="71" y="83"/>
                </a:cubicBezTo>
                <a:cubicBezTo>
                  <a:pt x="75" y="81"/>
                  <a:pt x="79" y="76"/>
                  <a:pt x="83" y="75"/>
                </a:cubicBezTo>
                <a:cubicBezTo>
                  <a:pt x="85" y="74"/>
                  <a:pt x="90" y="72"/>
                  <a:pt x="90" y="72"/>
                </a:cubicBezTo>
                <a:cubicBezTo>
                  <a:pt x="94" y="73"/>
                  <a:pt x="95" y="74"/>
                  <a:pt x="99" y="73"/>
                </a:cubicBezTo>
                <a:cubicBezTo>
                  <a:pt x="95" y="69"/>
                  <a:pt x="98" y="62"/>
                  <a:pt x="98" y="57"/>
                </a:cubicBezTo>
                <a:cubicBezTo>
                  <a:pt x="99" y="54"/>
                  <a:pt x="105" y="51"/>
                  <a:pt x="105" y="51"/>
                </a:cubicBezTo>
                <a:cubicBezTo>
                  <a:pt x="104" y="50"/>
                  <a:pt x="104" y="48"/>
                  <a:pt x="103" y="48"/>
                </a:cubicBezTo>
                <a:cubicBezTo>
                  <a:pt x="102" y="48"/>
                  <a:pt x="100" y="51"/>
                  <a:pt x="100" y="51"/>
                </a:cubicBezTo>
                <a:lnTo>
                  <a:pt x="94" y="54"/>
                </a:lnTo>
                <a:cubicBezTo>
                  <a:pt x="94" y="54"/>
                  <a:pt x="93" y="55"/>
                  <a:pt x="93" y="55"/>
                </a:cubicBezTo>
                <a:cubicBezTo>
                  <a:pt x="97" y="59"/>
                  <a:pt x="92" y="60"/>
                  <a:pt x="89" y="59"/>
                </a:cubicBezTo>
                <a:cubicBezTo>
                  <a:pt x="86" y="56"/>
                  <a:pt x="81" y="51"/>
                  <a:pt x="79" y="48"/>
                </a:cubicBezTo>
                <a:cubicBezTo>
                  <a:pt x="80" y="44"/>
                  <a:pt x="79" y="40"/>
                  <a:pt x="75" y="38"/>
                </a:cubicBezTo>
                <a:cubicBezTo>
                  <a:pt x="74" y="39"/>
                  <a:pt x="71" y="41"/>
                  <a:pt x="71" y="41"/>
                </a:cubicBezTo>
                <a:cubicBezTo>
                  <a:pt x="70" y="40"/>
                  <a:pt x="67" y="37"/>
                  <a:pt x="67" y="37"/>
                </a:cubicBezTo>
                <a:cubicBezTo>
                  <a:pt x="66" y="34"/>
                  <a:pt x="65" y="32"/>
                  <a:pt x="64" y="29"/>
                </a:cubicBezTo>
                <a:cubicBezTo>
                  <a:pt x="65" y="22"/>
                  <a:pt x="66" y="23"/>
                  <a:pt x="59" y="22"/>
                </a:cubicBezTo>
                <a:cubicBezTo>
                  <a:pt x="54" y="19"/>
                  <a:pt x="52" y="16"/>
                  <a:pt x="49" y="12"/>
                </a:cubicBezTo>
                <a:cubicBezTo>
                  <a:pt x="47" y="10"/>
                  <a:pt x="43" y="7"/>
                  <a:pt x="43" y="7"/>
                </a:cubicBezTo>
                <a:cubicBezTo>
                  <a:pt x="45" y="5"/>
                  <a:pt x="45" y="4"/>
                  <a:pt x="47" y="2"/>
                </a:cubicBezTo>
                <a:cubicBezTo>
                  <a:pt x="46" y="1"/>
                  <a:pt x="45" y="0"/>
                  <a:pt x="44" y="0"/>
                </a:cubicBezTo>
                <a:lnTo>
                  <a:pt x="38" y="4"/>
                </a:lnTo>
                <a:lnTo>
                  <a:pt x="39" y="5"/>
                </a:lnTo>
                <a:cubicBezTo>
                  <a:pt x="39" y="5"/>
                  <a:pt x="38" y="4"/>
                  <a:pt x="38" y="4"/>
                </a:cubicBezTo>
                <a:close/>
              </a:path>
            </a:pathLst>
          </a:custGeom>
          <a:solidFill>
            <a:srgbClr val="FFFF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85" name="Вознесенский"/>
          <p:cNvSpPr>
            <a:spLocks/>
          </p:cNvSpPr>
          <p:nvPr/>
        </p:nvSpPr>
        <p:spPr bwMode="auto">
          <a:xfrm>
            <a:off x="714375" y="6105525"/>
            <a:ext cx="819150" cy="581025"/>
          </a:xfrm>
          <a:custGeom>
            <a:avLst/>
            <a:gdLst>
              <a:gd name="T0" fmla="*/ 2147483647 w 86"/>
              <a:gd name="T1" fmla="*/ 2147483647 h 61"/>
              <a:gd name="T2" fmla="*/ 2147483647 w 86"/>
              <a:gd name="T3" fmla="*/ 2147483647 h 61"/>
              <a:gd name="T4" fmla="*/ 2147483647 w 86"/>
              <a:gd name="T5" fmla="*/ 2147483647 h 61"/>
              <a:gd name="T6" fmla="*/ 2147483647 w 86"/>
              <a:gd name="T7" fmla="*/ 2147483647 h 61"/>
              <a:gd name="T8" fmla="*/ 2147483647 w 86"/>
              <a:gd name="T9" fmla="*/ 2147483647 h 61"/>
              <a:gd name="T10" fmla="*/ 2147483647 w 86"/>
              <a:gd name="T11" fmla="*/ 2147483647 h 61"/>
              <a:gd name="T12" fmla="*/ 2147483647 w 86"/>
              <a:gd name="T13" fmla="*/ 2147483647 h 61"/>
              <a:gd name="T14" fmla="*/ 2147483647 w 86"/>
              <a:gd name="T15" fmla="*/ 2147483647 h 61"/>
              <a:gd name="T16" fmla="*/ 2147483647 w 86"/>
              <a:gd name="T17" fmla="*/ 2147483647 h 61"/>
              <a:gd name="T18" fmla="*/ 2147483647 w 86"/>
              <a:gd name="T19" fmla="*/ 2147483647 h 61"/>
              <a:gd name="T20" fmla="*/ 2147483647 w 86"/>
              <a:gd name="T21" fmla="*/ 2147483647 h 61"/>
              <a:gd name="T22" fmla="*/ 2147483647 w 86"/>
              <a:gd name="T23" fmla="*/ 2147483647 h 61"/>
              <a:gd name="T24" fmla="*/ 2147483647 w 86"/>
              <a:gd name="T25" fmla="*/ 2147483647 h 61"/>
              <a:gd name="T26" fmla="*/ 2147483647 w 86"/>
              <a:gd name="T27" fmla="*/ 2147483647 h 61"/>
              <a:gd name="T28" fmla="*/ 2147483647 w 86"/>
              <a:gd name="T29" fmla="*/ 2147483647 h 61"/>
              <a:gd name="T30" fmla="*/ 2147483647 w 86"/>
              <a:gd name="T31" fmla="*/ 2147483647 h 61"/>
              <a:gd name="T32" fmla="*/ 2147483647 w 86"/>
              <a:gd name="T33" fmla="*/ 2147483647 h 61"/>
              <a:gd name="T34" fmla="*/ 2147483647 w 86"/>
              <a:gd name="T35" fmla="*/ 2147483647 h 61"/>
              <a:gd name="T36" fmla="*/ 2147483647 w 86"/>
              <a:gd name="T37" fmla="*/ 2147483647 h 61"/>
              <a:gd name="T38" fmla="*/ 2147483647 w 86"/>
              <a:gd name="T39" fmla="*/ 2147483647 h 61"/>
              <a:gd name="T40" fmla="*/ 2147483647 w 86"/>
              <a:gd name="T41" fmla="*/ 2147483647 h 61"/>
              <a:gd name="T42" fmla="*/ 2147483647 w 86"/>
              <a:gd name="T43" fmla="*/ 2147483647 h 61"/>
              <a:gd name="T44" fmla="*/ 2147483647 w 86"/>
              <a:gd name="T45" fmla="*/ 2147483647 h 61"/>
              <a:gd name="T46" fmla="*/ 2147483647 w 86"/>
              <a:gd name="T47" fmla="*/ 2147483647 h 61"/>
              <a:gd name="T48" fmla="*/ 2147483647 w 86"/>
              <a:gd name="T49" fmla="*/ 2147483647 h 61"/>
              <a:gd name="T50" fmla="*/ 2147483647 w 86"/>
              <a:gd name="T51" fmla="*/ 0 h 61"/>
              <a:gd name="T52" fmla="*/ 2147483647 w 86"/>
              <a:gd name="T53" fmla="*/ 2147483647 h 61"/>
              <a:gd name="T54" fmla="*/ 2147483647 w 86"/>
              <a:gd name="T55" fmla="*/ 0 h 61"/>
              <a:gd name="T56" fmla="*/ 2147483647 w 86"/>
              <a:gd name="T57" fmla="*/ 2147483647 h 61"/>
              <a:gd name="T58" fmla="*/ 2147483647 w 86"/>
              <a:gd name="T59" fmla="*/ 2147483647 h 61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86"/>
              <a:gd name="T91" fmla="*/ 0 h 61"/>
              <a:gd name="T92" fmla="*/ 86 w 86"/>
              <a:gd name="T93" fmla="*/ 61 h 61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86" h="61">
                <a:moveTo>
                  <a:pt x="4" y="12"/>
                </a:moveTo>
                <a:cubicBezTo>
                  <a:pt x="5" y="13"/>
                  <a:pt x="7" y="15"/>
                  <a:pt x="7" y="15"/>
                </a:cubicBezTo>
                <a:cubicBezTo>
                  <a:pt x="4" y="21"/>
                  <a:pt x="5" y="18"/>
                  <a:pt x="4" y="25"/>
                </a:cubicBezTo>
                <a:cubicBezTo>
                  <a:pt x="5" y="33"/>
                  <a:pt x="2" y="48"/>
                  <a:pt x="2" y="48"/>
                </a:cubicBezTo>
                <a:cubicBezTo>
                  <a:pt x="3" y="56"/>
                  <a:pt x="0" y="60"/>
                  <a:pt x="7" y="58"/>
                </a:cubicBezTo>
                <a:cubicBezTo>
                  <a:pt x="8" y="57"/>
                  <a:pt x="10" y="57"/>
                  <a:pt x="9" y="56"/>
                </a:cubicBezTo>
                <a:cubicBezTo>
                  <a:pt x="8" y="55"/>
                  <a:pt x="6" y="53"/>
                  <a:pt x="6" y="53"/>
                </a:cubicBezTo>
                <a:cubicBezTo>
                  <a:pt x="6" y="51"/>
                  <a:pt x="6" y="47"/>
                  <a:pt x="8" y="47"/>
                </a:cubicBezTo>
                <a:lnTo>
                  <a:pt x="15" y="53"/>
                </a:lnTo>
                <a:cubicBezTo>
                  <a:pt x="15" y="53"/>
                  <a:pt x="16" y="54"/>
                  <a:pt x="16" y="54"/>
                </a:cubicBezTo>
                <a:cubicBezTo>
                  <a:pt x="22" y="51"/>
                  <a:pt x="28" y="52"/>
                  <a:pt x="35" y="53"/>
                </a:cubicBezTo>
                <a:cubicBezTo>
                  <a:pt x="37" y="55"/>
                  <a:pt x="38" y="55"/>
                  <a:pt x="40" y="57"/>
                </a:cubicBezTo>
                <a:cubicBezTo>
                  <a:pt x="42" y="58"/>
                  <a:pt x="44" y="61"/>
                  <a:pt x="44" y="61"/>
                </a:cubicBezTo>
                <a:cubicBezTo>
                  <a:pt x="53" y="59"/>
                  <a:pt x="62" y="57"/>
                  <a:pt x="72" y="56"/>
                </a:cubicBezTo>
                <a:cubicBezTo>
                  <a:pt x="74" y="54"/>
                  <a:pt x="76" y="50"/>
                  <a:pt x="76" y="50"/>
                </a:cubicBezTo>
                <a:cubicBezTo>
                  <a:pt x="77" y="47"/>
                  <a:pt x="77" y="43"/>
                  <a:pt x="79" y="40"/>
                </a:cubicBezTo>
                <a:cubicBezTo>
                  <a:pt x="80" y="38"/>
                  <a:pt x="84" y="35"/>
                  <a:pt x="84" y="35"/>
                </a:cubicBezTo>
                <a:cubicBezTo>
                  <a:pt x="85" y="31"/>
                  <a:pt x="86" y="28"/>
                  <a:pt x="84" y="24"/>
                </a:cubicBezTo>
                <a:cubicBezTo>
                  <a:pt x="83" y="23"/>
                  <a:pt x="81" y="21"/>
                  <a:pt x="81" y="21"/>
                </a:cubicBezTo>
                <a:cubicBezTo>
                  <a:pt x="80" y="15"/>
                  <a:pt x="77" y="15"/>
                  <a:pt x="73" y="19"/>
                </a:cubicBezTo>
                <a:cubicBezTo>
                  <a:pt x="68" y="17"/>
                  <a:pt x="72" y="15"/>
                  <a:pt x="74" y="12"/>
                </a:cubicBezTo>
                <a:cubicBezTo>
                  <a:pt x="73" y="8"/>
                  <a:pt x="73" y="8"/>
                  <a:pt x="69" y="9"/>
                </a:cubicBezTo>
                <a:cubicBezTo>
                  <a:pt x="67" y="11"/>
                  <a:pt x="64" y="11"/>
                  <a:pt x="61" y="14"/>
                </a:cubicBezTo>
                <a:cubicBezTo>
                  <a:pt x="59" y="13"/>
                  <a:pt x="56" y="13"/>
                  <a:pt x="58" y="11"/>
                </a:cubicBezTo>
                <a:cubicBezTo>
                  <a:pt x="56" y="4"/>
                  <a:pt x="54" y="5"/>
                  <a:pt x="47" y="3"/>
                </a:cubicBezTo>
                <a:cubicBezTo>
                  <a:pt x="46" y="2"/>
                  <a:pt x="44" y="0"/>
                  <a:pt x="44" y="0"/>
                </a:cubicBezTo>
                <a:cubicBezTo>
                  <a:pt x="42" y="1"/>
                  <a:pt x="40" y="1"/>
                  <a:pt x="38" y="3"/>
                </a:cubicBezTo>
                <a:cubicBezTo>
                  <a:pt x="35" y="0"/>
                  <a:pt x="37" y="1"/>
                  <a:pt x="30" y="0"/>
                </a:cubicBezTo>
                <a:cubicBezTo>
                  <a:pt x="24" y="1"/>
                  <a:pt x="25" y="1"/>
                  <a:pt x="20" y="3"/>
                </a:cubicBezTo>
                <a:cubicBezTo>
                  <a:pt x="18" y="5"/>
                  <a:pt x="4" y="15"/>
                  <a:pt x="4" y="12"/>
                </a:cubicBezTo>
                <a:close/>
              </a:path>
            </a:pathLst>
          </a:custGeom>
          <a:solidFill>
            <a:srgbClr val="00FF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86" name="Дивеевский"/>
          <p:cNvSpPr>
            <a:spLocks/>
          </p:cNvSpPr>
          <p:nvPr/>
        </p:nvSpPr>
        <p:spPr bwMode="auto">
          <a:xfrm>
            <a:off x="1238250" y="5695950"/>
            <a:ext cx="838200" cy="742950"/>
          </a:xfrm>
          <a:custGeom>
            <a:avLst/>
            <a:gdLst>
              <a:gd name="T0" fmla="*/ 2147483647 w 88"/>
              <a:gd name="T1" fmla="*/ 2147483647 h 78"/>
              <a:gd name="T2" fmla="*/ 2147483647 w 88"/>
              <a:gd name="T3" fmla="*/ 2147483647 h 78"/>
              <a:gd name="T4" fmla="*/ 2147483647 w 88"/>
              <a:gd name="T5" fmla="*/ 2147483647 h 78"/>
              <a:gd name="T6" fmla="*/ 2147483647 w 88"/>
              <a:gd name="T7" fmla="*/ 2147483647 h 78"/>
              <a:gd name="T8" fmla="*/ 2147483647 w 88"/>
              <a:gd name="T9" fmla="*/ 2147483647 h 78"/>
              <a:gd name="T10" fmla="*/ 2147483647 w 88"/>
              <a:gd name="T11" fmla="*/ 2147483647 h 78"/>
              <a:gd name="T12" fmla="*/ 2147483647 w 88"/>
              <a:gd name="T13" fmla="*/ 2147483647 h 78"/>
              <a:gd name="T14" fmla="*/ 2147483647 w 88"/>
              <a:gd name="T15" fmla="*/ 2147483647 h 78"/>
              <a:gd name="T16" fmla="*/ 2147483647 w 88"/>
              <a:gd name="T17" fmla="*/ 2147483647 h 78"/>
              <a:gd name="T18" fmla="*/ 2147483647 w 88"/>
              <a:gd name="T19" fmla="*/ 2147483647 h 78"/>
              <a:gd name="T20" fmla="*/ 2147483647 w 88"/>
              <a:gd name="T21" fmla="*/ 2147483647 h 78"/>
              <a:gd name="T22" fmla="*/ 2147483647 w 88"/>
              <a:gd name="T23" fmla="*/ 2147483647 h 78"/>
              <a:gd name="T24" fmla="*/ 2147483647 w 88"/>
              <a:gd name="T25" fmla="*/ 2147483647 h 78"/>
              <a:gd name="T26" fmla="*/ 2147483647 w 88"/>
              <a:gd name="T27" fmla="*/ 2147483647 h 78"/>
              <a:gd name="T28" fmla="*/ 2147483647 w 88"/>
              <a:gd name="T29" fmla="*/ 2147483647 h 78"/>
              <a:gd name="T30" fmla="*/ 2147483647 w 88"/>
              <a:gd name="T31" fmla="*/ 2147483647 h 78"/>
              <a:gd name="T32" fmla="*/ 2147483647 w 88"/>
              <a:gd name="T33" fmla="*/ 2147483647 h 78"/>
              <a:gd name="T34" fmla="*/ 2147483647 w 88"/>
              <a:gd name="T35" fmla="*/ 2147483647 h 78"/>
              <a:gd name="T36" fmla="*/ 2147483647 w 88"/>
              <a:gd name="T37" fmla="*/ 2147483647 h 78"/>
              <a:gd name="T38" fmla="*/ 0 w 88"/>
              <a:gd name="T39" fmla="*/ 2147483647 h 78"/>
              <a:gd name="T40" fmla="*/ 2147483647 w 88"/>
              <a:gd name="T41" fmla="*/ 2147483647 h 78"/>
              <a:gd name="T42" fmla="*/ 2147483647 w 88"/>
              <a:gd name="T43" fmla="*/ 2147483647 h 78"/>
              <a:gd name="T44" fmla="*/ 2147483647 w 88"/>
              <a:gd name="T45" fmla="*/ 2147483647 h 78"/>
              <a:gd name="T46" fmla="*/ 2147483647 w 88"/>
              <a:gd name="T47" fmla="*/ 2147483647 h 78"/>
              <a:gd name="T48" fmla="*/ 2147483647 w 88"/>
              <a:gd name="T49" fmla="*/ 2147483647 h 78"/>
              <a:gd name="T50" fmla="*/ 2147483647 w 88"/>
              <a:gd name="T51" fmla="*/ 2147483647 h 78"/>
              <a:gd name="T52" fmla="*/ 2147483647 w 88"/>
              <a:gd name="T53" fmla="*/ 2147483647 h 78"/>
              <a:gd name="T54" fmla="*/ 2147483647 w 88"/>
              <a:gd name="T55" fmla="*/ 2147483647 h 78"/>
              <a:gd name="T56" fmla="*/ 2147483647 w 88"/>
              <a:gd name="T57" fmla="*/ 2147483647 h 78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88"/>
              <a:gd name="T88" fmla="*/ 0 h 78"/>
              <a:gd name="T89" fmla="*/ 88 w 88"/>
              <a:gd name="T90" fmla="*/ 78 h 78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88" h="78">
                <a:moveTo>
                  <a:pt x="29" y="78"/>
                </a:moveTo>
                <a:cubicBezTo>
                  <a:pt x="31" y="76"/>
                  <a:pt x="38" y="75"/>
                  <a:pt x="41" y="74"/>
                </a:cubicBezTo>
                <a:cubicBezTo>
                  <a:pt x="45" y="74"/>
                  <a:pt x="49" y="77"/>
                  <a:pt x="53" y="74"/>
                </a:cubicBezTo>
                <a:cubicBezTo>
                  <a:pt x="56" y="72"/>
                  <a:pt x="61" y="67"/>
                  <a:pt x="61" y="67"/>
                </a:cubicBezTo>
                <a:cubicBezTo>
                  <a:pt x="59" y="63"/>
                  <a:pt x="58" y="62"/>
                  <a:pt x="54" y="61"/>
                </a:cubicBezTo>
                <a:cubicBezTo>
                  <a:pt x="56" y="59"/>
                  <a:pt x="55" y="58"/>
                  <a:pt x="57" y="60"/>
                </a:cubicBezTo>
                <a:cubicBezTo>
                  <a:pt x="62" y="55"/>
                  <a:pt x="62" y="49"/>
                  <a:pt x="70" y="46"/>
                </a:cubicBezTo>
                <a:cubicBezTo>
                  <a:pt x="66" y="42"/>
                  <a:pt x="72" y="39"/>
                  <a:pt x="75" y="38"/>
                </a:cubicBezTo>
                <a:cubicBezTo>
                  <a:pt x="78" y="35"/>
                  <a:pt x="76" y="36"/>
                  <a:pt x="80" y="35"/>
                </a:cubicBezTo>
                <a:cubicBezTo>
                  <a:pt x="82" y="33"/>
                  <a:pt x="83" y="34"/>
                  <a:pt x="81" y="32"/>
                </a:cubicBezTo>
                <a:cubicBezTo>
                  <a:pt x="84" y="29"/>
                  <a:pt x="82" y="30"/>
                  <a:pt x="86" y="29"/>
                </a:cubicBezTo>
                <a:cubicBezTo>
                  <a:pt x="88" y="27"/>
                  <a:pt x="79" y="14"/>
                  <a:pt x="78" y="9"/>
                </a:cubicBezTo>
                <a:cubicBezTo>
                  <a:pt x="79" y="6"/>
                  <a:pt x="77" y="5"/>
                  <a:pt x="79" y="3"/>
                </a:cubicBezTo>
                <a:cubicBezTo>
                  <a:pt x="76" y="0"/>
                  <a:pt x="73" y="10"/>
                  <a:pt x="72" y="12"/>
                </a:cubicBezTo>
                <a:cubicBezTo>
                  <a:pt x="71" y="13"/>
                  <a:pt x="68" y="14"/>
                  <a:pt x="68" y="14"/>
                </a:cubicBezTo>
                <a:cubicBezTo>
                  <a:pt x="64" y="10"/>
                  <a:pt x="57" y="15"/>
                  <a:pt x="53" y="18"/>
                </a:cubicBezTo>
                <a:cubicBezTo>
                  <a:pt x="52" y="19"/>
                  <a:pt x="50" y="21"/>
                  <a:pt x="50" y="21"/>
                </a:cubicBezTo>
                <a:cubicBezTo>
                  <a:pt x="46" y="33"/>
                  <a:pt x="46" y="37"/>
                  <a:pt x="33" y="39"/>
                </a:cubicBezTo>
                <a:cubicBezTo>
                  <a:pt x="26" y="42"/>
                  <a:pt x="15" y="45"/>
                  <a:pt x="7" y="46"/>
                </a:cubicBezTo>
                <a:cubicBezTo>
                  <a:pt x="5" y="47"/>
                  <a:pt x="2" y="48"/>
                  <a:pt x="0" y="49"/>
                </a:cubicBezTo>
                <a:cubicBezTo>
                  <a:pt x="3" y="52"/>
                  <a:pt x="2" y="50"/>
                  <a:pt x="3" y="53"/>
                </a:cubicBezTo>
                <a:cubicBezTo>
                  <a:pt x="2" y="57"/>
                  <a:pt x="3" y="57"/>
                  <a:pt x="7" y="56"/>
                </a:cubicBezTo>
                <a:cubicBezTo>
                  <a:pt x="9" y="54"/>
                  <a:pt x="12" y="53"/>
                  <a:pt x="15" y="52"/>
                </a:cubicBezTo>
                <a:cubicBezTo>
                  <a:pt x="16" y="52"/>
                  <a:pt x="19" y="53"/>
                  <a:pt x="19" y="54"/>
                </a:cubicBezTo>
                <a:cubicBezTo>
                  <a:pt x="19" y="56"/>
                  <a:pt x="16" y="59"/>
                  <a:pt x="16" y="59"/>
                </a:cubicBezTo>
                <a:cubicBezTo>
                  <a:pt x="19" y="62"/>
                  <a:pt x="18" y="60"/>
                  <a:pt x="22" y="59"/>
                </a:cubicBezTo>
                <a:lnTo>
                  <a:pt x="28" y="65"/>
                </a:lnTo>
                <a:cubicBezTo>
                  <a:pt x="28" y="65"/>
                  <a:pt x="29" y="66"/>
                  <a:pt x="29" y="66"/>
                </a:cubicBezTo>
                <a:cubicBezTo>
                  <a:pt x="30" y="70"/>
                  <a:pt x="26" y="77"/>
                  <a:pt x="31" y="77"/>
                </a:cubicBezTo>
              </a:path>
            </a:pathLst>
          </a:custGeom>
          <a:solidFill>
            <a:srgbClr val="66FFFF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87" name="Первомайский"/>
          <p:cNvSpPr>
            <a:spLocks/>
          </p:cNvSpPr>
          <p:nvPr/>
        </p:nvSpPr>
        <p:spPr bwMode="auto">
          <a:xfrm>
            <a:off x="1743075" y="5972175"/>
            <a:ext cx="771525" cy="800100"/>
          </a:xfrm>
          <a:custGeom>
            <a:avLst/>
            <a:gdLst>
              <a:gd name="T0" fmla="*/ 0 w 81"/>
              <a:gd name="T1" fmla="*/ 2147483647 h 84"/>
              <a:gd name="T2" fmla="*/ 2147483647 w 81"/>
              <a:gd name="T3" fmla="*/ 2147483647 h 84"/>
              <a:gd name="T4" fmla="*/ 2147483647 w 81"/>
              <a:gd name="T5" fmla="*/ 2147483647 h 84"/>
              <a:gd name="T6" fmla="*/ 2147483647 w 81"/>
              <a:gd name="T7" fmla="*/ 2147483647 h 84"/>
              <a:gd name="T8" fmla="*/ 2147483647 w 81"/>
              <a:gd name="T9" fmla="*/ 2147483647 h 84"/>
              <a:gd name="T10" fmla="*/ 2147483647 w 81"/>
              <a:gd name="T11" fmla="*/ 2147483647 h 84"/>
              <a:gd name="T12" fmla="*/ 2147483647 w 81"/>
              <a:gd name="T13" fmla="*/ 2147483647 h 84"/>
              <a:gd name="T14" fmla="*/ 2147483647 w 81"/>
              <a:gd name="T15" fmla="*/ 2147483647 h 84"/>
              <a:gd name="T16" fmla="*/ 2147483647 w 81"/>
              <a:gd name="T17" fmla="*/ 2147483647 h 84"/>
              <a:gd name="T18" fmla="*/ 2147483647 w 81"/>
              <a:gd name="T19" fmla="*/ 2147483647 h 84"/>
              <a:gd name="T20" fmla="*/ 2147483647 w 81"/>
              <a:gd name="T21" fmla="*/ 2147483647 h 84"/>
              <a:gd name="T22" fmla="*/ 2147483647 w 81"/>
              <a:gd name="T23" fmla="*/ 2147483647 h 84"/>
              <a:gd name="T24" fmla="*/ 2147483647 w 81"/>
              <a:gd name="T25" fmla="*/ 2147483647 h 84"/>
              <a:gd name="T26" fmla="*/ 2147483647 w 81"/>
              <a:gd name="T27" fmla="*/ 2147483647 h 84"/>
              <a:gd name="T28" fmla="*/ 2147483647 w 81"/>
              <a:gd name="T29" fmla="*/ 2147483647 h 84"/>
              <a:gd name="T30" fmla="*/ 2147483647 w 81"/>
              <a:gd name="T31" fmla="*/ 2147483647 h 84"/>
              <a:gd name="T32" fmla="*/ 2147483647 w 81"/>
              <a:gd name="T33" fmla="*/ 2147483647 h 84"/>
              <a:gd name="T34" fmla="*/ 2147483647 w 81"/>
              <a:gd name="T35" fmla="*/ 2147483647 h 84"/>
              <a:gd name="T36" fmla="*/ 2147483647 w 81"/>
              <a:gd name="T37" fmla="*/ 2147483647 h 84"/>
              <a:gd name="T38" fmla="*/ 2147483647 w 81"/>
              <a:gd name="T39" fmla="*/ 2147483647 h 84"/>
              <a:gd name="T40" fmla="*/ 2147483647 w 81"/>
              <a:gd name="T41" fmla="*/ 2147483647 h 84"/>
              <a:gd name="T42" fmla="*/ 2147483647 w 81"/>
              <a:gd name="T43" fmla="*/ 2147483647 h 84"/>
              <a:gd name="T44" fmla="*/ 2147483647 w 81"/>
              <a:gd name="T45" fmla="*/ 2147483647 h 84"/>
              <a:gd name="T46" fmla="*/ 2147483647 w 81"/>
              <a:gd name="T47" fmla="*/ 0 h 84"/>
              <a:gd name="T48" fmla="*/ 2147483647 w 81"/>
              <a:gd name="T49" fmla="*/ 2147483647 h 84"/>
              <a:gd name="T50" fmla="*/ 2147483647 w 81"/>
              <a:gd name="T51" fmla="*/ 2147483647 h 84"/>
              <a:gd name="T52" fmla="*/ 2147483647 w 81"/>
              <a:gd name="T53" fmla="*/ 2147483647 h 84"/>
              <a:gd name="T54" fmla="*/ 2147483647 w 81"/>
              <a:gd name="T55" fmla="*/ 2147483647 h 84"/>
              <a:gd name="T56" fmla="*/ 2147483647 w 81"/>
              <a:gd name="T57" fmla="*/ 2147483647 h 84"/>
              <a:gd name="T58" fmla="*/ 2147483647 w 81"/>
              <a:gd name="T59" fmla="*/ 2147483647 h 84"/>
              <a:gd name="T60" fmla="*/ 2147483647 w 81"/>
              <a:gd name="T61" fmla="*/ 2147483647 h 84"/>
              <a:gd name="T62" fmla="*/ 2147483647 w 81"/>
              <a:gd name="T63" fmla="*/ 2147483647 h 84"/>
              <a:gd name="T64" fmla="*/ 2147483647 w 81"/>
              <a:gd name="T65" fmla="*/ 2147483647 h 84"/>
              <a:gd name="T66" fmla="*/ 0 w 81"/>
              <a:gd name="T67" fmla="*/ 2147483647 h 84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81"/>
              <a:gd name="T103" fmla="*/ 0 h 84"/>
              <a:gd name="T104" fmla="*/ 81 w 81"/>
              <a:gd name="T105" fmla="*/ 84 h 84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81" h="84">
                <a:moveTo>
                  <a:pt x="0" y="45"/>
                </a:moveTo>
                <a:cubicBezTo>
                  <a:pt x="3" y="50"/>
                  <a:pt x="10" y="49"/>
                  <a:pt x="15" y="50"/>
                </a:cubicBezTo>
                <a:cubicBezTo>
                  <a:pt x="20" y="55"/>
                  <a:pt x="15" y="49"/>
                  <a:pt x="18" y="59"/>
                </a:cubicBezTo>
                <a:cubicBezTo>
                  <a:pt x="20" y="66"/>
                  <a:pt x="48" y="70"/>
                  <a:pt x="54" y="71"/>
                </a:cubicBezTo>
                <a:cubicBezTo>
                  <a:pt x="58" y="75"/>
                  <a:pt x="52" y="82"/>
                  <a:pt x="60" y="84"/>
                </a:cubicBezTo>
                <a:lnTo>
                  <a:pt x="67" y="80"/>
                </a:lnTo>
                <a:cubicBezTo>
                  <a:pt x="67" y="80"/>
                  <a:pt x="68" y="79"/>
                  <a:pt x="68" y="79"/>
                </a:cubicBezTo>
                <a:cubicBezTo>
                  <a:pt x="68" y="77"/>
                  <a:pt x="68" y="75"/>
                  <a:pt x="69" y="74"/>
                </a:cubicBezTo>
                <a:cubicBezTo>
                  <a:pt x="70" y="73"/>
                  <a:pt x="72" y="74"/>
                  <a:pt x="72" y="73"/>
                </a:cubicBezTo>
                <a:cubicBezTo>
                  <a:pt x="72" y="72"/>
                  <a:pt x="69" y="70"/>
                  <a:pt x="69" y="70"/>
                </a:cubicBezTo>
                <a:cubicBezTo>
                  <a:pt x="70" y="63"/>
                  <a:pt x="71" y="61"/>
                  <a:pt x="77" y="58"/>
                </a:cubicBezTo>
                <a:cubicBezTo>
                  <a:pt x="79" y="57"/>
                  <a:pt x="81" y="54"/>
                  <a:pt x="81" y="54"/>
                </a:cubicBezTo>
                <a:cubicBezTo>
                  <a:pt x="79" y="47"/>
                  <a:pt x="78" y="48"/>
                  <a:pt x="74" y="44"/>
                </a:cubicBezTo>
                <a:cubicBezTo>
                  <a:pt x="74" y="42"/>
                  <a:pt x="77" y="41"/>
                  <a:pt x="76" y="39"/>
                </a:cubicBezTo>
                <a:cubicBezTo>
                  <a:pt x="76" y="38"/>
                  <a:pt x="74" y="37"/>
                  <a:pt x="74" y="37"/>
                </a:cubicBezTo>
                <a:cubicBezTo>
                  <a:pt x="77" y="31"/>
                  <a:pt x="72" y="40"/>
                  <a:pt x="78" y="34"/>
                </a:cubicBezTo>
                <a:cubicBezTo>
                  <a:pt x="79" y="33"/>
                  <a:pt x="75" y="33"/>
                  <a:pt x="74" y="32"/>
                </a:cubicBezTo>
                <a:cubicBezTo>
                  <a:pt x="70" y="30"/>
                  <a:pt x="75" y="31"/>
                  <a:pt x="67" y="30"/>
                </a:cubicBezTo>
                <a:cubicBezTo>
                  <a:pt x="61" y="29"/>
                  <a:pt x="56" y="28"/>
                  <a:pt x="50" y="27"/>
                </a:cubicBezTo>
                <a:cubicBezTo>
                  <a:pt x="48" y="25"/>
                  <a:pt x="46" y="24"/>
                  <a:pt x="44" y="23"/>
                </a:cubicBezTo>
                <a:cubicBezTo>
                  <a:pt x="43" y="21"/>
                  <a:pt x="40" y="17"/>
                  <a:pt x="40" y="17"/>
                </a:cubicBezTo>
                <a:cubicBezTo>
                  <a:pt x="42" y="15"/>
                  <a:pt x="40" y="13"/>
                  <a:pt x="39" y="11"/>
                </a:cubicBezTo>
                <a:cubicBezTo>
                  <a:pt x="35" y="18"/>
                  <a:pt x="39" y="4"/>
                  <a:pt x="36" y="1"/>
                </a:cubicBezTo>
                <a:cubicBezTo>
                  <a:pt x="34" y="5"/>
                  <a:pt x="35" y="2"/>
                  <a:pt x="33" y="0"/>
                </a:cubicBezTo>
                <a:cubicBezTo>
                  <a:pt x="31" y="2"/>
                  <a:pt x="30" y="1"/>
                  <a:pt x="28" y="3"/>
                </a:cubicBezTo>
                <a:cubicBezTo>
                  <a:pt x="31" y="6"/>
                  <a:pt x="24" y="7"/>
                  <a:pt x="22" y="8"/>
                </a:cubicBezTo>
                <a:cubicBezTo>
                  <a:pt x="20" y="10"/>
                  <a:pt x="18" y="11"/>
                  <a:pt x="16" y="13"/>
                </a:cubicBezTo>
                <a:cubicBezTo>
                  <a:pt x="17" y="18"/>
                  <a:pt x="18" y="17"/>
                  <a:pt x="13" y="19"/>
                </a:cubicBezTo>
                <a:cubicBezTo>
                  <a:pt x="10" y="22"/>
                  <a:pt x="9" y="25"/>
                  <a:pt x="6" y="28"/>
                </a:cubicBezTo>
                <a:cubicBezTo>
                  <a:pt x="5" y="29"/>
                  <a:pt x="3" y="31"/>
                  <a:pt x="3" y="31"/>
                </a:cubicBezTo>
                <a:cubicBezTo>
                  <a:pt x="3" y="31"/>
                  <a:pt x="1" y="30"/>
                  <a:pt x="1" y="31"/>
                </a:cubicBezTo>
                <a:lnTo>
                  <a:pt x="7" y="37"/>
                </a:lnTo>
                <a:cubicBezTo>
                  <a:pt x="7" y="37"/>
                  <a:pt x="8" y="38"/>
                  <a:pt x="8" y="38"/>
                </a:cubicBezTo>
                <a:cubicBezTo>
                  <a:pt x="7" y="39"/>
                  <a:pt x="0" y="47"/>
                  <a:pt x="0" y="45"/>
                </a:cubicBezTo>
                <a:close/>
              </a:path>
            </a:pathLst>
          </a:custGeom>
          <a:solidFill>
            <a:srgbClr val="66FFFF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88" name="Лукояновский"/>
          <p:cNvSpPr>
            <a:spLocks/>
          </p:cNvSpPr>
          <p:nvPr/>
        </p:nvSpPr>
        <p:spPr bwMode="auto">
          <a:xfrm>
            <a:off x="2371725" y="5953125"/>
            <a:ext cx="1028700" cy="1028700"/>
          </a:xfrm>
          <a:custGeom>
            <a:avLst/>
            <a:gdLst>
              <a:gd name="T0" fmla="*/ 0 w 108"/>
              <a:gd name="T1" fmla="*/ 2147483647 h 108"/>
              <a:gd name="T2" fmla="*/ 2147483647 w 108"/>
              <a:gd name="T3" fmla="*/ 2147483647 h 108"/>
              <a:gd name="T4" fmla="*/ 2147483647 w 108"/>
              <a:gd name="T5" fmla="*/ 2147483647 h 108"/>
              <a:gd name="T6" fmla="*/ 2147483647 w 108"/>
              <a:gd name="T7" fmla="*/ 2147483647 h 108"/>
              <a:gd name="T8" fmla="*/ 2147483647 w 108"/>
              <a:gd name="T9" fmla="*/ 2147483647 h 108"/>
              <a:gd name="T10" fmla="*/ 2147483647 w 108"/>
              <a:gd name="T11" fmla="*/ 2147483647 h 108"/>
              <a:gd name="T12" fmla="*/ 2147483647 w 108"/>
              <a:gd name="T13" fmla="*/ 2147483647 h 108"/>
              <a:gd name="T14" fmla="*/ 2147483647 w 108"/>
              <a:gd name="T15" fmla="*/ 2147483647 h 108"/>
              <a:gd name="T16" fmla="*/ 2147483647 w 108"/>
              <a:gd name="T17" fmla="*/ 2147483647 h 108"/>
              <a:gd name="T18" fmla="*/ 2147483647 w 108"/>
              <a:gd name="T19" fmla="*/ 2147483647 h 108"/>
              <a:gd name="T20" fmla="*/ 2147483647 w 108"/>
              <a:gd name="T21" fmla="*/ 2147483647 h 108"/>
              <a:gd name="T22" fmla="*/ 2147483647 w 108"/>
              <a:gd name="T23" fmla="*/ 2147483647 h 108"/>
              <a:gd name="T24" fmla="*/ 2147483647 w 108"/>
              <a:gd name="T25" fmla="*/ 2147483647 h 108"/>
              <a:gd name="T26" fmla="*/ 2147483647 w 108"/>
              <a:gd name="T27" fmla="*/ 2147483647 h 108"/>
              <a:gd name="T28" fmla="*/ 2147483647 w 108"/>
              <a:gd name="T29" fmla="*/ 2147483647 h 108"/>
              <a:gd name="T30" fmla="*/ 2147483647 w 108"/>
              <a:gd name="T31" fmla="*/ 2147483647 h 108"/>
              <a:gd name="T32" fmla="*/ 2147483647 w 108"/>
              <a:gd name="T33" fmla="*/ 2147483647 h 108"/>
              <a:gd name="T34" fmla="*/ 2147483647 w 108"/>
              <a:gd name="T35" fmla="*/ 2147483647 h 108"/>
              <a:gd name="T36" fmla="*/ 2147483647 w 108"/>
              <a:gd name="T37" fmla="*/ 2147483647 h 108"/>
              <a:gd name="T38" fmla="*/ 2147483647 w 108"/>
              <a:gd name="T39" fmla="*/ 2147483647 h 108"/>
              <a:gd name="T40" fmla="*/ 2147483647 w 108"/>
              <a:gd name="T41" fmla="*/ 2147483647 h 108"/>
              <a:gd name="T42" fmla="*/ 2147483647 w 108"/>
              <a:gd name="T43" fmla="*/ 2147483647 h 108"/>
              <a:gd name="T44" fmla="*/ 2147483647 w 108"/>
              <a:gd name="T45" fmla="*/ 2147483647 h 108"/>
              <a:gd name="T46" fmla="*/ 2147483647 w 108"/>
              <a:gd name="T47" fmla="*/ 2147483647 h 108"/>
              <a:gd name="T48" fmla="*/ 2147483647 w 108"/>
              <a:gd name="T49" fmla="*/ 2147483647 h 108"/>
              <a:gd name="T50" fmla="*/ 2147483647 w 108"/>
              <a:gd name="T51" fmla="*/ 2147483647 h 108"/>
              <a:gd name="T52" fmla="*/ 2147483647 w 108"/>
              <a:gd name="T53" fmla="*/ 2147483647 h 108"/>
              <a:gd name="T54" fmla="*/ 2147483647 w 108"/>
              <a:gd name="T55" fmla="*/ 2147483647 h 108"/>
              <a:gd name="T56" fmla="*/ 2147483647 w 108"/>
              <a:gd name="T57" fmla="*/ 2147483647 h 108"/>
              <a:gd name="T58" fmla="*/ 2147483647 w 108"/>
              <a:gd name="T59" fmla="*/ 0 h 108"/>
              <a:gd name="T60" fmla="*/ 2147483647 w 108"/>
              <a:gd name="T61" fmla="*/ 2147483647 h 108"/>
              <a:gd name="T62" fmla="*/ 2147483647 w 108"/>
              <a:gd name="T63" fmla="*/ 2147483647 h 108"/>
              <a:gd name="T64" fmla="*/ 2147483647 w 108"/>
              <a:gd name="T65" fmla="*/ 2147483647 h 108"/>
              <a:gd name="T66" fmla="*/ 2147483647 w 108"/>
              <a:gd name="T67" fmla="*/ 2147483647 h 108"/>
              <a:gd name="T68" fmla="*/ 2147483647 w 108"/>
              <a:gd name="T69" fmla="*/ 2147483647 h 108"/>
              <a:gd name="T70" fmla="*/ 2147483647 w 108"/>
              <a:gd name="T71" fmla="*/ 2147483647 h 108"/>
              <a:gd name="T72" fmla="*/ 2147483647 w 108"/>
              <a:gd name="T73" fmla="*/ 2147483647 h 108"/>
              <a:gd name="T74" fmla="*/ 2147483647 w 108"/>
              <a:gd name="T75" fmla="*/ 2147483647 h 108"/>
              <a:gd name="T76" fmla="*/ 2147483647 w 108"/>
              <a:gd name="T77" fmla="*/ 2147483647 h 108"/>
              <a:gd name="T78" fmla="*/ 2147483647 w 108"/>
              <a:gd name="T79" fmla="*/ 2147483647 h 108"/>
              <a:gd name="T80" fmla="*/ 2147483647 w 108"/>
              <a:gd name="T81" fmla="*/ 2147483647 h 108"/>
              <a:gd name="T82" fmla="*/ 2147483647 w 108"/>
              <a:gd name="T83" fmla="*/ 2147483647 h 108"/>
              <a:gd name="T84" fmla="*/ 2147483647 w 108"/>
              <a:gd name="T85" fmla="*/ 2147483647 h 108"/>
              <a:gd name="T86" fmla="*/ 2147483647 w 108"/>
              <a:gd name="T87" fmla="*/ 2147483647 h 108"/>
              <a:gd name="T88" fmla="*/ 2147483647 w 108"/>
              <a:gd name="T89" fmla="*/ 2147483647 h 108"/>
              <a:gd name="T90" fmla="*/ 0 w 108"/>
              <a:gd name="T91" fmla="*/ 2147483647 h 108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108"/>
              <a:gd name="T139" fmla="*/ 0 h 108"/>
              <a:gd name="T140" fmla="*/ 108 w 108"/>
              <a:gd name="T141" fmla="*/ 108 h 108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108" h="108">
                <a:moveTo>
                  <a:pt x="0" y="83"/>
                </a:moveTo>
                <a:cubicBezTo>
                  <a:pt x="1" y="86"/>
                  <a:pt x="2" y="86"/>
                  <a:pt x="5" y="87"/>
                </a:cubicBezTo>
                <a:cubicBezTo>
                  <a:pt x="10" y="105"/>
                  <a:pt x="5" y="98"/>
                  <a:pt x="15" y="108"/>
                </a:cubicBezTo>
                <a:cubicBezTo>
                  <a:pt x="18" y="105"/>
                  <a:pt x="17" y="103"/>
                  <a:pt x="16" y="98"/>
                </a:cubicBezTo>
                <a:cubicBezTo>
                  <a:pt x="17" y="97"/>
                  <a:pt x="19" y="97"/>
                  <a:pt x="20" y="96"/>
                </a:cubicBezTo>
                <a:cubicBezTo>
                  <a:pt x="21" y="95"/>
                  <a:pt x="21" y="93"/>
                  <a:pt x="22" y="92"/>
                </a:cubicBezTo>
                <a:cubicBezTo>
                  <a:pt x="24" y="94"/>
                  <a:pt x="24" y="94"/>
                  <a:pt x="30" y="92"/>
                </a:cubicBezTo>
                <a:cubicBezTo>
                  <a:pt x="33" y="91"/>
                  <a:pt x="36" y="86"/>
                  <a:pt x="40" y="84"/>
                </a:cubicBezTo>
                <a:cubicBezTo>
                  <a:pt x="39" y="82"/>
                  <a:pt x="38" y="81"/>
                  <a:pt x="36" y="80"/>
                </a:cubicBezTo>
                <a:cubicBezTo>
                  <a:pt x="37" y="78"/>
                  <a:pt x="38" y="77"/>
                  <a:pt x="40" y="76"/>
                </a:cubicBezTo>
                <a:cubicBezTo>
                  <a:pt x="39" y="75"/>
                  <a:pt x="37" y="72"/>
                  <a:pt x="37" y="72"/>
                </a:cubicBezTo>
                <a:cubicBezTo>
                  <a:pt x="41" y="68"/>
                  <a:pt x="43" y="67"/>
                  <a:pt x="49" y="66"/>
                </a:cubicBezTo>
                <a:cubicBezTo>
                  <a:pt x="52" y="63"/>
                  <a:pt x="53" y="60"/>
                  <a:pt x="57" y="58"/>
                </a:cubicBezTo>
                <a:cubicBezTo>
                  <a:pt x="61" y="59"/>
                  <a:pt x="61" y="59"/>
                  <a:pt x="64" y="61"/>
                </a:cubicBezTo>
                <a:cubicBezTo>
                  <a:pt x="69" y="59"/>
                  <a:pt x="67" y="60"/>
                  <a:pt x="69" y="57"/>
                </a:cubicBezTo>
                <a:cubicBezTo>
                  <a:pt x="70" y="45"/>
                  <a:pt x="68" y="48"/>
                  <a:pt x="78" y="50"/>
                </a:cubicBezTo>
                <a:cubicBezTo>
                  <a:pt x="79" y="52"/>
                  <a:pt x="80" y="53"/>
                  <a:pt x="81" y="56"/>
                </a:cubicBezTo>
                <a:cubicBezTo>
                  <a:pt x="84" y="55"/>
                  <a:pt x="85" y="53"/>
                  <a:pt x="88" y="52"/>
                </a:cubicBezTo>
                <a:cubicBezTo>
                  <a:pt x="89" y="51"/>
                  <a:pt x="86" y="48"/>
                  <a:pt x="86" y="48"/>
                </a:cubicBezTo>
                <a:cubicBezTo>
                  <a:pt x="87" y="45"/>
                  <a:pt x="95" y="44"/>
                  <a:pt x="95" y="44"/>
                </a:cubicBezTo>
                <a:cubicBezTo>
                  <a:pt x="98" y="41"/>
                  <a:pt x="101" y="40"/>
                  <a:pt x="104" y="37"/>
                </a:cubicBezTo>
                <a:cubicBezTo>
                  <a:pt x="105" y="36"/>
                  <a:pt x="108" y="33"/>
                  <a:pt x="108" y="33"/>
                </a:cubicBezTo>
                <a:cubicBezTo>
                  <a:pt x="104" y="31"/>
                  <a:pt x="104" y="27"/>
                  <a:pt x="103" y="22"/>
                </a:cubicBezTo>
                <a:cubicBezTo>
                  <a:pt x="99" y="23"/>
                  <a:pt x="96" y="24"/>
                  <a:pt x="92" y="23"/>
                </a:cubicBezTo>
                <a:cubicBezTo>
                  <a:pt x="90" y="21"/>
                  <a:pt x="87" y="18"/>
                  <a:pt x="87" y="18"/>
                </a:cubicBezTo>
                <a:cubicBezTo>
                  <a:pt x="86" y="9"/>
                  <a:pt x="83" y="12"/>
                  <a:pt x="75" y="10"/>
                </a:cubicBezTo>
                <a:cubicBezTo>
                  <a:pt x="72" y="7"/>
                  <a:pt x="66" y="5"/>
                  <a:pt x="62" y="4"/>
                </a:cubicBezTo>
                <a:cubicBezTo>
                  <a:pt x="61" y="3"/>
                  <a:pt x="59" y="1"/>
                  <a:pt x="59" y="1"/>
                </a:cubicBezTo>
                <a:cubicBezTo>
                  <a:pt x="58" y="2"/>
                  <a:pt x="56" y="4"/>
                  <a:pt x="56" y="4"/>
                </a:cubicBezTo>
                <a:cubicBezTo>
                  <a:pt x="52" y="3"/>
                  <a:pt x="46" y="0"/>
                  <a:pt x="46" y="0"/>
                </a:cubicBezTo>
                <a:cubicBezTo>
                  <a:pt x="43" y="1"/>
                  <a:pt x="37" y="6"/>
                  <a:pt x="37" y="6"/>
                </a:cubicBezTo>
                <a:cubicBezTo>
                  <a:pt x="36" y="9"/>
                  <a:pt x="40" y="16"/>
                  <a:pt x="40" y="16"/>
                </a:cubicBezTo>
                <a:cubicBezTo>
                  <a:pt x="39" y="18"/>
                  <a:pt x="38" y="18"/>
                  <a:pt x="36" y="20"/>
                </a:cubicBezTo>
                <a:cubicBezTo>
                  <a:pt x="33" y="19"/>
                  <a:pt x="33" y="17"/>
                  <a:pt x="31" y="15"/>
                </a:cubicBezTo>
                <a:cubicBezTo>
                  <a:pt x="30" y="13"/>
                  <a:pt x="27" y="11"/>
                  <a:pt x="27" y="11"/>
                </a:cubicBezTo>
                <a:cubicBezTo>
                  <a:pt x="23" y="12"/>
                  <a:pt x="23" y="12"/>
                  <a:pt x="21" y="15"/>
                </a:cubicBezTo>
                <a:cubicBezTo>
                  <a:pt x="22" y="22"/>
                  <a:pt x="20" y="27"/>
                  <a:pt x="15" y="32"/>
                </a:cubicBezTo>
                <a:lnTo>
                  <a:pt x="9" y="38"/>
                </a:lnTo>
                <a:cubicBezTo>
                  <a:pt x="9" y="38"/>
                  <a:pt x="8" y="39"/>
                  <a:pt x="8" y="39"/>
                </a:cubicBezTo>
                <a:cubicBezTo>
                  <a:pt x="10" y="41"/>
                  <a:pt x="11" y="41"/>
                  <a:pt x="8" y="44"/>
                </a:cubicBezTo>
                <a:lnTo>
                  <a:pt x="13" y="51"/>
                </a:lnTo>
                <a:cubicBezTo>
                  <a:pt x="13" y="51"/>
                  <a:pt x="14" y="52"/>
                  <a:pt x="14" y="52"/>
                </a:cubicBezTo>
                <a:cubicBezTo>
                  <a:pt x="13" y="60"/>
                  <a:pt x="9" y="61"/>
                  <a:pt x="4" y="66"/>
                </a:cubicBezTo>
                <a:cubicBezTo>
                  <a:pt x="3" y="69"/>
                  <a:pt x="6" y="75"/>
                  <a:pt x="6" y="75"/>
                </a:cubicBezTo>
                <a:cubicBezTo>
                  <a:pt x="5" y="76"/>
                  <a:pt x="3" y="77"/>
                  <a:pt x="2" y="78"/>
                </a:cubicBezTo>
                <a:cubicBezTo>
                  <a:pt x="1" y="80"/>
                  <a:pt x="0" y="83"/>
                  <a:pt x="0" y="83"/>
                </a:cubicBezTo>
                <a:close/>
              </a:path>
            </a:pathLst>
          </a:custGeom>
          <a:solidFill>
            <a:srgbClr val="FF00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89" name="Починковский"/>
          <p:cNvSpPr>
            <a:spLocks/>
          </p:cNvSpPr>
          <p:nvPr/>
        </p:nvSpPr>
        <p:spPr bwMode="auto">
          <a:xfrm>
            <a:off x="2514600" y="6410325"/>
            <a:ext cx="1066800" cy="838200"/>
          </a:xfrm>
          <a:custGeom>
            <a:avLst/>
            <a:gdLst>
              <a:gd name="T0" fmla="*/ 0 w 112"/>
              <a:gd name="T1" fmla="*/ 2147483647 h 88"/>
              <a:gd name="T2" fmla="*/ 2147483647 w 112"/>
              <a:gd name="T3" fmla="*/ 2147483647 h 88"/>
              <a:gd name="T4" fmla="*/ 2147483647 w 112"/>
              <a:gd name="T5" fmla="*/ 2147483647 h 88"/>
              <a:gd name="T6" fmla="*/ 2147483647 w 112"/>
              <a:gd name="T7" fmla="*/ 2147483647 h 88"/>
              <a:gd name="T8" fmla="*/ 2147483647 w 112"/>
              <a:gd name="T9" fmla="*/ 2147483647 h 88"/>
              <a:gd name="T10" fmla="*/ 2147483647 w 112"/>
              <a:gd name="T11" fmla="*/ 2147483647 h 88"/>
              <a:gd name="T12" fmla="*/ 2147483647 w 112"/>
              <a:gd name="T13" fmla="*/ 2147483647 h 88"/>
              <a:gd name="T14" fmla="*/ 2147483647 w 112"/>
              <a:gd name="T15" fmla="*/ 2147483647 h 88"/>
              <a:gd name="T16" fmla="*/ 2147483647 w 112"/>
              <a:gd name="T17" fmla="*/ 2147483647 h 88"/>
              <a:gd name="T18" fmla="*/ 2147483647 w 112"/>
              <a:gd name="T19" fmla="*/ 2147483647 h 88"/>
              <a:gd name="T20" fmla="*/ 2147483647 w 112"/>
              <a:gd name="T21" fmla="*/ 2147483647 h 88"/>
              <a:gd name="T22" fmla="*/ 2147483647 w 112"/>
              <a:gd name="T23" fmla="*/ 2147483647 h 88"/>
              <a:gd name="T24" fmla="*/ 2147483647 w 112"/>
              <a:gd name="T25" fmla="*/ 2147483647 h 88"/>
              <a:gd name="T26" fmla="*/ 2147483647 w 112"/>
              <a:gd name="T27" fmla="*/ 2147483647 h 88"/>
              <a:gd name="T28" fmla="*/ 2147483647 w 112"/>
              <a:gd name="T29" fmla="*/ 2147483647 h 88"/>
              <a:gd name="T30" fmla="*/ 2147483647 w 112"/>
              <a:gd name="T31" fmla="*/ 2147483647 h 88"/>
              <a:gd name="T32" fmla="*/ 2147483647 w 112"/>
              <a:gd name="T33" fmla="*/ 2147483647 h 88"/>
              <a:gd name="T34" fmla="*/ 2147483647 w 112"/>
              <a:gd name="T35" fmla="*/ 2147483647 h 88"/>
              <a:gd name="T36" fmla="*/ 2147483647 w 112"/>
              <a:gd name="T37" fmla="*/ 2147483647 h 88"/>
              <a:gd name="T38" fmla="*/ 2147483647 w 112"/>
              <a:gd name="T39" fmla="*/ 2147483647 h 88"/>
              <a:gd name="T40" fmla="*/ 2147483647 w 112"/>
              <a:gd name="T41" fmla="*/ 2147483647 h 88"/>
              <a:gd name="T42" fmla="*/ 2147483647 w 112"/>
              <a:gd name="T43" fmla="*/ 2147483647 h 88"/>
              <a:gd name="T44" fmla="*/ 2147483647 w 112"/>
              <a:gd name="T45" fmla="*/ 2147483647 h 88"/>
              <a:gd name="T46" fmla="*/ 2147483647 w 112"/>
              <a:gd name="T47" fmla="*/ 2147483647 h 88"/>
              <a:gd name="T48" fmla="*/ 2147483647 w 112"/>
              <a:gd name="T49" fmla="*/ 2147483647 h 88"/>
              <a:gd name="T50" fmla="*/ 2147483647 w 112"/>
              <a:gd name="T51" fmla="*/ 2147483647 h 88"/>
              <a:gd name="T52" fmla="*/ 2147483647 w 112"/>
              <a:gd name="T53" fmla="*/ 2147483647 h 88"/>
              <a:gd name="T54" fmla="*/ 2147483647 w 112"/>
              <a:gd name="T55" fmla="*/ 2147483647 h 88"/>
              <a:gd name="T56" fmla="*/ 2147483647 w 112"/>
              <a:gd name="T57" fmla="*/ 0 h 88"/>
              <a:gd name="T58" fmla="*/ 2147483647 w 112"/>
              <a:gd name="T59" fmla="*/ 2147483647 h 88"/>
              <a:gd name="T60" fmla="*/ 2147483647 w 112"/>
              <a:gd name="T61" fmla="*/ 2147483647 h 88"/>
              <a:gd name="T62" fmla="*/ 2147483647 w 112"/>
              <a:gd name="T63" fmla="*/ 2147483647 h 88"/>
              <a:gd name="T64" fmla="*/ 2147483647 w 112"/>
              <a:gd name="T65" fmla="*/ 2147483647 h 88"/>
              <a:gd name="T66" fmla="*/ 2147483647 w 112"/>
              <a:gd name="T67" fmla="*/ 2147483647 h 88"/>
              <a:gd name="T68" fmla="*/ 2147483647 w 112"/>
              <a:gd name="T69" fmla="*/ 2147483647 h 88"/>
              <a:gd name="T70" fmla="*/ 2147483647 w 112"/>
              <a:gd name="T71" fmla="*/ 2147483647 h 88"/>
              <a:gd name="T72" fmla="*/ 2147483647 w 112"/>
              <a:gd name="T73" fmla="*/ 2147483647 h 88"/>
              <a:gd name="T74" fmla="*/ 2147483647 w 112"/>
              <a:gd name="T75" fmla="*/ 2147483647 h 88"/>
              <a:gd name="T76" fmla="*/ 2147483647 w 112"/>
              <a:gd name="T77" fmla="*/ 2147483647 h 88"/>
              <a:gd name="T78" fmla="*/ 2147483647 w 112"/>
              <a:gd name="T79" fmla="*/ 2147483647 h 88"/>
              <a:gd name="T80" fmla="*/ 0 w 112"/>
              <a:gd name="T81" fmla="*/ 2147483647 h 88"/>
              <a:gd name="T82" fmla="*/ 2147483647 w 112"/>
              <a:gd name="T83" fmla="*/ 2147483647 h 88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112"/>
              <a:gd name="T127" fmla="*/ 0 h 88"/>
              <a:gd name="T128" fmla="*/ 112 w 112"/>
              <a:gd name="T129" fmla="*/ 88 h 88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112" h="88">
                <a:moveTo>
                  <a:pt x="0" y="59"/>
                </a:moveTo>
                <a:cubicBezTo>
                  <a:pt x="5" y="64"/>
                  <a:pt x="5" y="64"/>
                  <a:pt x="15" y="65"/>
                </a:cubicBezTo>
                <a:cubicBezTo>
                  <a:pt x="21" y="67"/>
                  <a:pt x="22" y="73"/>
                  <a:pt x="27" y="76"/>
                </a:cubicBezTo>
                <a:cubicBezTo>
                  <a:pt x="31" y="76"/>
                  <a:pt x="34" y="76"/>
                  <a:pt x="38" y="75"/>
                </a:cubicBezTo>
                <a:cubicBezTo>
                  <a:pt x="41" y="75"/>
                  <a:pt x="43" y="69"/>
                  <a:pt x="43" y="69"/>
                </a:cubicBezTo>
                <a:cubicBezTo>
                  <a:pt x="45" y="70"/>
                  <a:pt x="49" y="73"/>
                  <a:pt x="49" y="73"/>
                </a:cubicBezTo>
                <a:cubicBezTo>
                  <a:pt x="48" y="77"/>
                  <a:pt x="49" y="80"/>
                  <a:pt x="46" y="83"/>
                </a:cubicBezTo>
                <a:cubicBezTo>
                  <a:pt x="48" y="85"/>
                  <a:pt x="54" y="83"/>
                  <a:pt x="54" y="83"/>
                </a:cubicBezTo>
                <a:cubicBezTo>
                  <a:pt x="55" y="82"/>
                  <a:pt x="59" y="80"/>
                  <a:pt x="59" y="80"/>
                </a:cubicBezTo>
                <a:cubicBezTo>
                  <a:pt x="65" y="81"/>
                  <a:pt x="66" y="85"/>
                  <a:pt x="71" y="87"/>
                </a:cubicBezTo>
                <a:cubicBezTo>
                  <a:pt x="82" y="86"/>
                  <a:pt x="84" y="85"/>
                  <a:pt x="93" y="88"/>
                </a:cubicBezTo>
                <a:cubicBezTo>
                  <a:pt x="98" y="87"/>
                  <a:pt x="100" y="87"/>
                  <a:pt x="102" y="83"/>
                </a:cubicBezTo>
                <a:cubicBezTo>
                  <a:pt x="99" y="78"/>
                  <a:pt x="97" y="75"/>
                  <a:pt x="93" y="71"/>
                </a:cubicBezTo>
                <a:cubicBezTo>
                  <a:pt x="91" y="69"/>
                  <a:pt x="87" y="67"/>
                  <a:pt x="87" y="67"/>
                </a:cubicBezTo>
                <a:cubicBezTo>
                  <a:pt x="89" y="65"/>
                  <a:pt x="91" y="64"/>
                  <a:pt x="93" y="62"/>
                </a:cubicBezTo>
                <a:cubicBezTo>
                  <a:pt x="92" y="60"/>
                  <a:pt x="95" y="56"/>
                  <a:pt x="95" y="56"/>
                </a:cubicBezTo>
                <a:cubicBezTo>
                  <a:pt x="96" y="53"/>
                  <a:pt x="91" y="46"/>
                  <a:pt x="91" y="46"/>
                </a:cubicBezTo>
                <a:cubicBezTo>
                  <a:pt x="90" y="39"/>
                  <a:pt x="90" y="33"/>
                  <a:pt x="97" y="30"/>
                </a:cubicBezTo>
                <a:cubicBezTo>
                  <a:pt x="101" y="31"/>
                  <a:pt x="107" y="35"/>
                  <a:pt x="107" y="35"/>
                </a:cubicBezTo>
                <a:cubicBezTo>
                  <a:pt x="112" y="33"/>
                  <a:pt x="110" y="29"/>
                  <a:pt x="112" y="24"/>
                </a:cubicBezTo>
                <a:cubicBezTo>
                  <a:pt x="110" y="22"/>
                  <a:pt x="108" y="24"/>
                  <a:pt x="106" y="22"/>
                </a:cubicBezTo>
                <a:cubicBezTo>
                  <a:pt x="107" y="19"/>
                  <a:pt x="107" y="18"/>
                  <a:pt x="105" y="16"/>
                </a:cubicBezTo>
                <a:cubicBezTo>
                  <a:pt x="102" y="19"/>
                  <a:pt x="104" y="18"/>
                  <a:pt x="101" y="19"/>
                </a:cubicBezTo>
                <a:cubicBezTo>
                  <a:pt x="97" y="17"/>
                  <a:pt x="97" y="16"/>
                  <a:pt x="94" y="19"/>
                </a:cubicBezTo>
                <a:cubicBezTo>
                  <a:pt x="92" y="14"/>
                  <a:pt x="91" y="11"/>
                  <a:pt x="86" y="9"/>
                </a:cubicBezTo>
                <a:cubicBezTo>
                  <a:pt x="81" y="10"/>
                  <a:pt x="82" y="10"/>
                  <a:pt x="77" y="7"/>
                </a:cubicBezTo>
                <a:cubicBezTo>
                  <a:pt x="75" y="6"/>
                  <a:pt x="73" y="3"/>
                  <a:pt x="73" y="3"/>
                </a:cubicBezTo>
                <a:cubicBezTo>
                  <a:pt x="71" y="5"/>
                  <a:pt x="70" y="7"/>
                  <a:pt x="67" y="8"/>
                </a:cubicBezTo>
                <a:cubicBezTo>
                  <a:pt x="62" y="3"/>
                  <a:pt x="62" y="2"/>
                  <a:pt x="55" y="0"/>
                </a:cubicBezTo>
                <a:cubicBezTo>
                  <a:pt x="50" y="5"/>
                  <a:pt x="55" y="11"/>
                  <a:pt x="49" y="14"/>
                </a:cubicBezTo>
                <a:cubicBezTo>
                  <a:pt x="48" y="13"/>
                  <a:pt x="45" y="10"/>
                  <a:pt x="45" y="10"/>
                </a:cubicBezTo>
                <a:cubicBezTo>
                  <a:pt x="39" y="12"/>
                  <a:pt x="36" y="17"/>
                  <a:pt x="30" y="19"/>
                </a:cubicBezTo>
                <a:lnTo>
                  <a:pt x="23" y="23"/>
                </a:lnTo>
                <a:cubicBezTo>
                  <a:pt x="23" y="23"/>
                  <a:pt x="22" y="24"/>
                  <a:pt x="22" y="24"/>
                </a:cubicBezTo>
                <a:cubicBezTo>
                  <a:pt x="23" y="25"/>
                  <a:pt x="25" y="27"/>
                  <a:pt x="25" y="27"/>
                </a:cubicBezTo>
                <a:cubicBezTo>
                  <a:pt x="24" y="28"/>
                  <a:pt x="21" y="31"/>
                  <a:pt x="21" y="31"/>
                </a:cubicBezTo>
                <a:cubicBezTo>
                  <a:pt x="22" y="33"/>
                  <a:pt x="25" y="36"/>
                  <a:pt x="25" y="36"/>
                </a:cubicBezTo>
                <a:cubicBezTo>
                  <a:pt x="22" y="39"/>
                  <a:pt x="20" y="41"/>
                  <a:pt x="17" y="43"/>
                </a:cubicBezTo>
                <a:cubicBezTo>
                  <a:pt x="15" y="44"/>
                  <a:pt x="12" y="46"/>
                  <a:pt x="12" y="46"/>
                </a:cubicBezTo>
                <a:cubicBezTo>
                  <a:pt x="3" y="44"/>
                  <a:pt x="9" y="47"/>
                  <a:pt x="1" y="50"/>
                </a:cubicBezTo>
                <a:lnTo>
                  <a:pt x="0" y="60"/>
                </a:lnTo>
                <a:cubicBezTo>
                  <a:pt x="0" y="60"/>
                  <a:pt x="1" y="61"/>
                  <a:pt x="1" y="61"/>
                </a:cubicBezTo>
              </a:path>
            </a:pathLst>
          </a:custGeom>
          <a:solidFill>
            <a:srgbClr val="66FFFF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90" name="Павловский"/>
          <p:cNvSpPr>
            <a:spLocks/>
          </p:cNvSpPr>
          <p:nvPr/>
        </p:nvSpPr>
        <p:spPr bwMode="auto">
          <a:xfrm>
            <a:off x="1057275" y="4114800"/>
            <a:ext cx="762000" cy="685800"/>
          </a:xfrm>
          <a:custGeom>
            <a:avLst/>
            <a:gdLst>
              <a:gd name="T0" fmla="*/ 2147483647 w 80"/>
              <a:gd name="T1" fmla="*/ 2147483647 h 72"/>
              <a:gd name="T2" fmla="*/ 2147483647 w 80"/>
              <a:gd name="T3" fmla="*/ 2147483647 h 72"/>
              <a:gd name="T4" fmla="*/ 2147483647 w 80"/>
              <a:gd name="T5" fmla="*/ 2147483647 h 72"/>
              <a:gd name="T6" fmla="*/ 2147483647 w 80"/>
              <a:gd name="T7" fmla="*/ 0 h 72"/>
              <a:gd name="T8" fmla="*/ 2147483647 w 80"/>
              <a:gd name="T9" fmla="*/ 2147483647 h 72"/>
              <a:gd name="T10" fmla="*/ 2147483647 w 80"/>
              <a:gd name="T11" fmla="*/ 2147483647 h 72"/>
              <a:gd name="T12" fmla="*/ 2147483647 w 80"/>
              <a:gd name="T13" fmla="*/ 2147483647 h 72"/>
              <a:gd name="T14" fmla="*/ 2147483647 w 80"/>
              <a:gd name="T15" fmla="*/ 2147483647 h 72"/>
              <a:gd name="T16" fmla="*/ 2147483647 w 80"/>
              <a:gd name="T17" fmla="*/ 2147483647 h 72"/>
              <a:gd name="T18" fmla="*/ 2147483647 w 80"/>
              <a:gd name="T19" fmla="*/ 2147483647 h 72"/>
              <a:gd name="T20" fmla="*/ 2147483647 w 80"/>
              <a:gd name="T21" fmla="*/ 2147483647 h 72"/>
              <a:gd name="T22" fmla="*/ 2147483647 w 80"/>
              <a:gd name="T23" fmla="*/ 2147483647 h 72"/>
              <a:gd name="T24" fmla="*/ 2147483647 w 80"/>
              <a:gd name="T25" fmla="*/ 2147483647 h 72"/>
              <a:gd name="T26" fmla="*/ 2147483647 w 80"/>
              <a:gd name="T27" fmla="*/ 2147483647 h 72"/>
              <a:gd name="T28" fmla="*/ 2147483647 w 80"/>
              <a:gd name="T29" fmla="*/ 2147483647 h 72"/>
              <a:gd name="T30" fmla="*/ 2147483647 w 80"/>
              <a:gd name="T31" fmla="*/ 2147483647 h 72"/>
              <a:gd name="T32" fmla="*/ 2147483647 w 80"/>
              <a:gd name="T33" fmla="*/ 2147483647 h 72"/>
              <a:gd name="T34" fmla="*/ 2147483647 w 80"/>
              <a:gd name="T35" fmla="*/ 2147483647 h 72"/>
              <a:gd name="T36" fmla="*/ 2147483647 w 80"/>
              <a:gd name="T37" fmla="*/ 2147483647 h 72"/>
              <a:gd name="T38" fmla="*/ 2147483647 w 80"/>
              <a:gd name="T39" fmla="*/ 2147483647 h 72"/>
              <a:gd name="T40" fmla="*/ 2147483647 w 80"/>
              <a:gd name="T41" fmla="*/ 2147483647 h 72"/>
              <a:gd name="T42" fmla="*/ 2147483647 w 80"/>
              <a:gd name="T43" fmla="*/ 2147483647 h 72"/>
              <a:gd name="T44" fmla="*/ 2147483647 w 80"/>
              <a:gd name="T45" fmla="*/ 2147483647 h 72"/>
              <a:gd name="T46" fmla="*/ 2147483647 w 80"/>
              <a:gd name="T47" fmla="*/ 2147483647 h 72"/>
              <a:gd name="T48" fmla="*/ 2147483647 w 80"/>
              <a:gd name="T49" fmla="*/ 2147483647 h 72"/>
              <a:gd name="T50" fmla="*/ 2147483647 w 80"/>
              <a:gd name="T51" fmla="*/ 2147483647 h 72"/>
              <a:gd name="T52" fmla="*/ 2147483647 w 80"/>
              <a:gd name="T53" fmla="*/ 2147483647 h 7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80"/>
              <a:gd name="T82" fmla="*/ 0 h 72"/>
              <a:gd name="T83" fmla="*/ 80 w 80"/>
              <a:gd name="T84" fmla="*/ 72 h 72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80" h="72">
                <a:moveTo>
                  <a:pt x="22" y="7"/>
                </a:moveTo>
                <a:cubicBezTo>
                  <a:pt x="25" y="4"/>
                  <a:pt x="32" y="3"/>
                  <a:pt x="32" y="3"/>
                </a:cubicBezTo>
                <a:cubicBezTo>
                  <a:pt x="36" y="4"/>
                  <a:pt x="36" y="5"/>
                  <a:pt x="40" y="4"/>
                </a:cubicBezTo>
                <a:cubicBezTo>
                  <a:pt x="42" y="2"/>
                  <a:pt x="47" y="0"/>
                  <a:pt x="47" y="0"/>
                </a:cubicBezTo>
                <a:cubicBezTo>
                  <a:pt x="55" y="2"/>
                  <a:pt x="52" y="8"/>
                  <a:pt x="59" y="11"/>
                </a:cubicBezTo>
                <a:cubicBezTo>
                  <a:pt x="57" y="13"/>
                  <a:pt x="56" y="15"/>
                  <a:pt x="54" y="17"/>
                </a:cubicBezTo>
                <a:cubicBezTo>
                  <a:pt x="56" y="24"/>
                  <a:pt x="59" y="22"/>
                  <a:pt x="65" y="24"/>
                </a:cubicBezTo>
                <a:cubicBezTo>
                  <a:pt x="66" y="27"/>
                  <a:pt x="64" y="27"/>
                  <a:pt x="66" y="29"/>
                </a:cubicBezTo>
                <a:cubicBezTo>
                  <a:pt x="67" y="32"/>
                  <a:pt x="71" y="38"/>
                  <a:pt x="71" y="38"/>
                </a:cubicBezTo>
                <a:cubicBezTo>
                  <a:pt x="72" y="37"/>
                  <a:pt x="74" y="36"/>
                  <a:pt x="75" y="35"/>
                </a:cubicBezTo>
                <a:cubicBezTo>
                  <a:pt x="77" y="36"/>
                  <a:pt x="80" y="37"/>
                  <a:pt x="78" y="39"/>
                </a:cubicBezTo>
                <a:cubicBezTo>
                  <a:pt x="77" y="49"/>
                  <a:pt x="77" y="53"/>
                  <a:pt x="68" y="56"/>
                </a:cubicBezTo>
                <a:cubicBezTo>
                  <a:pt x="65" y="55"/>
                  <a:pt x="63" y="54"/>
                  <a:pt x="61" y="52"/>
                </a:cubicBezTo>
                <a:cubicBezTo>
                  <a:pt x="53" y="55"/>
                  <a:pt x="51" y="60"/>
                  <a:pt x="45" y="66"/>
                </a:cubicBezTo>
                <a:cubicBezTo>
                  <a:pt x="43" y="68"/>
                  <a:pt x="38" y="72"/>
                  <a:pt x="38" y="72"/>
                </a:cubicBezTo>
                <a:lnTo>
                  <a:pt x="33" y="67"/>
                </a:lnTo>
                <a:cubicBezTo>
                  <a:pt x="33" y="67"/>
                  <a:pt x="32" y="66"/>
                  <a:pt x="32" y="66"/>
                </a:cubicBezTo>
                <a:cubicBezTo>
                  <a:pt x="30" y="59"/>
                  <a:pt x="29" y="64"/>
                  <a:pt x="24" y="61"/>
                </a:cubicBezTo>
                <a:cubicBezTo>
                  <a:pt x="21" y="59"/>
                  <a:pt x="16" y="53"/>
                  <a:pt x="16" y="53"/>
                </a:cubicBezTo>
                <a:cubicBezTo>
                  <a:pt x="18" y="41"/>
                  <a:pt x="19" y="42"/>
                  <a:pt x="6" y="41"/>
                </a:cubicBezTo>
                <a:cubicBezTo>
                  <a:pt x="3" y="38"/>
                  <a:pt x="4" y="40"/>
                  <a:pt x="5" y="35"/>
                </a:cubicBezTo>
                <a:cubicBezTo>
                  <a:pt x="4" y="32"/>
                  <a:pt x="3" y="31"/>
                  <a:pt x="4" y="28"/>
                </a:cubicBezTo>
                <a:cubicBezTo>
                  <a:pt x="0" y="24"/>
                  <a:pt x="3" y="21"/>
                  <a:pt x="6" y="18"/>
                </a:cubicBezTo>
                <a:lnTo>
                  <a:pt x="22" y="9"/>
                </a:lnTo>
                <a:cubicBezTo>
                  <a:pt x="22" y="9"/>
                  <a:pt x="21" y="8"/>
                  <a:pt x="21" y="8"/>
                </a:cubicBezTo>
                <a:lnTo>
                  <a:pt x="23" y="6"/>
                </a:lnTo>
                <a:cubicBezTo>
                  <a:pt x="23" y="6"/>
                  <a:pt x="22" y="7"/>
                  <a:pt x="22" y="7"/>
                </a:cubicBezTo>
                <a:close/>
              </a:path>
            </a:pathLst>
          </a:custGeom>
          <a:solidFill>
            <a:srgbClr val="FFFF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91" name="Володарский"/>
          <p:cNvSpPr>
            <a:spLocks/>
          </p:cNvSpPr>
          <p:nvPr/>
        </p:nvSpPr>
        <p:spPr bwMode="auto">
          <a:xfrm>
            <a:off x="1076325" y="3571875"/>
            <a:ext cx="733425" cy="647700"/>
          </a:xfrm>
          <a:custGeom>
            <a:avLst/>
            <a:gdLst>
              <a:gd name="T0" fmla="*/ 2147483647 w 81"/>
              <a:gd name="T1" fmla="*/ 0 h 68"/>
              <a:gd name="T2" fmla="*/ 2147483647 w 81"/>
              <a:gd name="T3" fmla="*/ 2147483647 h 68"/>
              <a:gd name="T4" fmla="*/ 2147483647 w 81"/>
              <a:gd name="T5" fmla="*/ 2147483647 h 68"/>
              <a:gd name="T6" fmla="*/ 2147483647 w 81"/>
              <a:gd name="T7" fmla="*/ 2147483647 h 68"/>
              <a:gd name="T8" fmla="*/ 2147483647 w 81"/>
              <a:gd name="T9" fmla="*/ 2147483647 h 68"/>
              <a:gd name="T10" fmla="*/ 2147483647 w 81"/>
              <a:gd name="T11" fmla="*/ 2147483647 h 68"/>
              <a:gd name="T12" fmla="*/ 2147483647 w 81"/>
              <a:gd name="T13" fmla="*/ 2147483647 h 68"/>
              <a:gd name="T14" fmla="*/ 2147483647 w 81"/>
              <a:gd name="T15" fmla="*/ 2147483647 h 68"/>
              <a:gd name="T16" fmla="*/ 2147483647 w 81"/>
              <a:gd name="T17" fmla="*/ 2147483647 h 68"/>
              <a:gd name="T18" fmla="*/ 2147483647 w 81"/>
              <a:gd name="T19" fmla="*/ 2147483647 h 68"/>
              <a:gd name="T20" fmla="*/ 2147483647 w 81"/>
              <a:gd name="T21" fmla="*/ 2147483647 h 68"/>
              <a:gd name="T22" fmla="*/ 2147483647 w 81"/>
              <a:gd name="T23" fmla="*/ 2147483647 h 68"/>
              <a:gd name="T24" fmla="*/ 2147483647 w 81"/>
              <a:gd name="T25" fmla="*/ 2147483647 h 68"/>
              <a:gd name="T26" fmla="*/ 2147483647 w 81"/>
              <a:gd name="T27" fmla="*/ 2147483647 h 68"/>
              <a:gd name="T28" fmla="*/ 2147483647 w 81"/>
              <a:gd name="T29" fmla="*/ 2147483647 h 68"/>
              <a:gd name="T30" fmla="*/ 2147483647 w 81"/>
              <a:gd name="T31" fmla="*/ 2147483647 h 68"/>
              <a:gd name="T32" fmla="*/ 2147483647 w 81"/>
              <a:gd name="T33" fmla="*/ 2147483647 h 68"/>
              <a:gd name="T34" fmla="*/ 2147483647 w 81"/>
              <a:gd name="T35" fmla="*/ 2147483647 h 68"/>
              <a:gd name="T36" fmla="*/ 2147483647 w 81"/>
              <a:gd name="T37" fmla="*/ 0 h 68"/>
              <a:gd name="T38" fmla="*/ 2147483647 w 81"/>
              <a:gd name="T39" fmla="*/ 0 h 6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81"/>
              <a:gd name="T61" fmla="*/ 0 h 68"/>
              <a:gd name="T62" fmla="*/ 81 w 81"/>
              <a:gd name="T63" fmla="*/ 68 h 6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81" h="68">
                <a:moveTo>
                  <a:pt x="33" y="0"/>
                </a:moveTo>
                <a:cubicBezTo>
                  <a:pt x="30" y="3"/>
                  <a:pt x="33" y="0"/>
                  <a:pt x="31" y="7"/>
                </a:cubicBezTo>
                <a:cubicBezTo>
                  <a:pt x="31" y="9"/>
                  <a:pt x="28" y="12"/>
                  <a:pt x="28" y="12"/>
                </a:cubicBezTo>
                <a:cubicBezTo>
                  <a:pt x="21" y="11"/>
                  <a:pt x="20" y="10"/>
                  <a:pt x="13" y="9"/>
                </a:cubicBezTo>
                <a:cubicBezTo>
                  <a:pt x="10" y="10"/>
                  <a:pt x="7" y="12"/>
                  <a:pt x="4" y="13"/>
                </a:cubicBezTo>
                <a:cubicBezTo>
                  <a:pt x="0" y="20"/>
                  <a:pt x="10" y="31"/>
                  <a:pt x="15" y="36"/>
                </a:cubicBezTo>
                <a:cubicBezTo>
                  <a:pt x="17" y="49"/>
                  <a:pt x="15" y="56"/>
                  <a:pt x="24" y="65"/>
                </a:cubicBezTo>
                <a:cubicBezTo>
                  <a:pt x="27" y="64"/>
                  <a:pt x="28" y="61"/>
                  <a:pt x="31" y="60"/>
                </a:cubicBezTo>
                <a:cubicBezTo>
                  <a:pt x="37" y="61"/>
                  <a:pt x="42" y="61"/>
                  <a:pt x="47" y="58"/>
                </a:cubicBezTo>
                <a:cubicBezTo>
                  <a:pt x="53" y="59"/>
                  <a:pt x="55" y="61"/>
                  <a:pt x="59" y="64"/>
                </a:cubicBezTo>
                <a:cubicBezTo>
                  <a:pt x="61" y="65"/>
                  <a:pt x="63" y="68"/>
                  <a:pt x="63" y="68"/>
                </a:cubicBezTo>
                <a:cubicBezTo>
                  <a:pt x="69" y="66"/>
                  <a:pt x="76" y="65"/>
                  <a:pt x="81" y="60"/>
                </a:cubicBezTo>
                <a:cubicBezTo>
                  <a:pt x="79" y="58"/>
                  <a:pt x="78" y="55"/>
                  <a:pt x="76" y="53"/>
                </a:cubicBezTo>
                <a:cubicBezTo>
                  <a:pt x="75" y="52"/>
                  <a:pt x="73" y="50"/>
                  <a:pt x="73" y="50"/>
                </a:cubicBezTo>
                <a:cubicBezTo>
                  <a:pt x="76" y="45"/>
                  <a:pt x="75" y="49"/>
                  <a:pt x="74" y="39"/>
                </a:cubicBezTo>
                <a:cubicBezTo>
                  <a:pt x="75" y="36"/>
                  <a:pt x="70" y="31"/>
                  <a:pt x="70" y="31"/>
                </a:cubicBezTo>
                <a:cubicBezTo>
                  <a:pt x="60" y="32"/>
                  <a:pt x="58" y="32"/>
                  <a:pt x="51" y="28"/>
                </a:cubicBezTo>
                <a:cubicBezTo>
                  <a:pt x="51" y="26"/>
                  <a:pt x="43" y="7"/>
                  <a:pt x="42" y="6"/>
                </a:cubicBezTo>
                <a:cubicBezTo>
                  <a:pt x="40" y="3"/>
                  <a:pt x="35" y="0"/>
                  <a:pt x="35" y="0"/>
                </a:cubicBezTo>
                <a:cubicBezTo>
                  <a:pt x="33" y="1"/>
                  <a:pt x="31" y="4"/>
                  <a:pt x="33" y="0"/>
                </a:cubicBezTo>
                <a:close/>
              </a:path>
            </a:pathLst>
          </a:custGeom>
          <a:solidFill>
            <a:srgbClr val="66FFFF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92" name="rvet"/>
          <p:cNvSpPr txBox="1">
            <a:spLocks noChangeAspect="1" noChangeArrowheads="1"/>
          </p:cNvSpPr>
          <p:nvPr/>
        </p:nvSpPr>
        <p:spPr bwMode="auto">
          <a:xfrm>
            <a:off x="3533775" y="971550"/>
            <a:ext cx="542925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Ветлужский</a:t>
            </a:r>
          </a:p>
        </p:txBody>
      </p:sp>
      <p:sp>
        <p:nvSpPr>
          <p:cNvPr id="293" name="rhah"/>
          <p:cNvSpPr txBox="1">
            <a:spLocks noChangeArrowheads="1"/>
          </p:cNvSpPr>
          <p:nvPr/>
        </p:nvSpPr>
        <p:spPr bwMode="auto">
          <a:xfrm>
            <a:off x="4381500" y="1285876"/>
            <a:ext cx="676275" cy="133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г.о. г. Шахунья</a:t>
            </a:r>
          </a:p>
        </p:txBody>
      </p:sp>
      <p:sp>
        <p:nvSpPr>
          <p:cNvPr id="294" name="rtoha"/>
          <p:cNvSpPr txBox="1">
            <a:spLocks noChangeArrowheads="1"/>
          </p:cNvSpPr>
          <p:nvPr/>
        </p:nvSpPr>
        <p:spPr bwMode="auto">
          <a:xfrm flipV="1">
            <a:off x="5133975" y="962025"/>
            <a:ext cx="619125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Тоншаевский</a:t>
            </a:r>
          </a:p>
        </p:txBody>
      </p:sp>
      <p:sp>
        <p:nvSpPr>
          <p:cNvPr id="295" name="rtonk" descr="Подпись: Тонкинский"/>
          <p:cNvSpPr txBox="1">
            <a:spLocks noChangeArrowheads="1"/>
          </p:cNvSpPr>
          <p:nvPr/>
        </p:nvSpPr>
        <p:spPr bwMode="auto">
          <a:xfrm>
            <a:off x="4476750" y="1628775"/>
            <a:ext cx="523875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Тонкинский</a:t>
            </a:r>
          </a:p>
        </p:txBody>
      </p:sp>
      <p:sp>
        <p:nvSpPr>
          <p:cNvPr id="296" name="rure"/>
          <p:cNvSpPr txBox="1">
            <a:spLocks noChangeArrowheads="1"/>
          </p:cNvSpPr>
          <p:nvPr/>
        </p:nvSpPr>
        <p:spPr bwMode="auto">
          <a:xfrm>
            <a:off x="3867150" y="1447800"/>
            <a:ext cx="438150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Уренский</a:t>
            </a:r>
          </a:p>
        </p:txBody>
      </p:sp>
      <p:sp>
        <p:nvSpPr>
          <p:cNvPr id="297" name="rvarn"/>
          <p:cNvSpPr txBox="1">
            <a:spLocks noChangeArrowheads="1"/>
          </p:cNvSpPr>
          <p:nvPr/>
        </p:nvSpPr>
        <p:spPr bwMode="auto">
          <a:xfrm>
            <a:off x="2895600" y="1457325"/>
            <a:ext cx="638175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Варнавинский</a:t>
            </a:r>
          </a:p>
        </p:txBody>
      </p:sp>
      <p:sp>
        <p:nvSpPr>
          <p:cNvPr id="298" name="rkras"/>
          <p:cNvSpPr txBox="1">
            <a:spLocks noChangeArrowheads="1"/>
          </p:cNvSpPr>
          <p:nvPr/>
        </p:nvSpPr>
        <p:spPr bwMode="auto">
          <a:xfrm>
            <a:off x="3133725" y="2076450"/>
            <a:ext cx="762000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Краснобаковский</a:t>
            </a:r>
          </a:p>
        </p:txBody>
      </p:sp>
      <p:sp>
        <p:nvSpPr>
          <p:cNvPr id="299" name="rsar"/>
          <p:cNvSpPr txBox="1">
            <a:spLocks noChangeArrowheads="1"/>
          </p:cNvSpPr>
          <p:nvPr/>
        </p:nvSpPr>
        <p:spPr bwMode="auto">
          <a:xfrm>
            <a:off x="4457700" y="2152650"/>
            <a:ext cx="561975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Шарангский</a:t>
            </a:r>
          </a:p>
        </p:txBody>
      </p:sp>
      <p:sp>
        <p:nvSpPr>
          <p:cNvPr id="300" name="rsem"/>
          <p:cNvSpPr txBox="1">
            <a:spLocks noChangeArrowheads="1"/>
          </p:cNvSpPr>
          <p:nvPr/>
        </p:nvSpPr>
        <p:spPr bwMode="auto">
          <a:xfrm>
            <a:off x="2495550" y="2867025"/>
            <a:ext cx="8001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г.о.Семеновский</a:t>
            </a:r>
          </a:p>
        </p:txBody>
      </p:sp>
      <p:sp>
        <p:nvSpPr>
          <p:cNvPr id="301" name="rvosk"/>
          <p:cNvSpPr txBox="1">
            <a:spLocks noChangeArrowheads="1"/>
          </p:cNvSpPr>
          <p:nvPr/>
        </p:nvSpPr>
        <p:spPr bwMode="auto">
          <a:xfrm>
            <a:off x="3562350" y="2543175"/>
            <a:ext cx="685800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u="none" strike="noStrike" baseline="0">
                <a:solidFill>
                  <a:srgbClr val="000000"/>
                </a:solidFill>
                <a:latin typeface="Arial CYR"/>
                <a:cs typeface="Arial CYR"/>
              </a:rPr>
              <a:t>Воскресенский</a:t>
            </a:r>
          </a:p>
        </p:txBody>
      </p:sp>
      <p:sp>
        <p:nvSpPr>
          <p:cNvPr id="302" name="rkovr"/>
          <p:cNvSpPr txBox="1">
            <a:spLocks noChangeArrowheads="1"/>
          </p:cNvSpPr>
          <p:nvPr/>
        </p:nvSpPr>
        <p:spPr bwMode="auto">
          <a:xfrm>
            <a:off x="1933575" y="2057400"/>
            <a:ext cx="657225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Ковернинский</a:t>
            </a:r>
          </a:p>
        </p:txBody>
      </p:sp>
      <p:sp>
        <p:nvSpPr>
          <p:cNvPr id="303" name="rsokol"/>
          <p:cNvSpPr txBox="1">
            <a:spLocks noChangeArrowheads="1"/>
          </p:cNvSpPr>
          <p:nvPr/>
        </p:nvSpPr>
        <p:spPr bwMode="auto">
          <a:xfrm>
            <a:off x="1743074" y="2019300"/>
            <a:ext cx="4667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г.о.Сокольский</a:t>
            </a:r>
          </a:p>
        </p:txBody>
      </p:sp>
      <p:sp>
        <p:nvSpPr>
          <p:cNvPr id="304" name="rgor"/>
          <p:cNvSpPr txBox="1">
            <a:spLocks noChangeArrowheads="1"/>
          </p:cNvSpPr>
          <p:nvPr/>
        </p:nvSpPr>
        <p:spPr bwMode="auto">
          <a:xfrm>
            <a:off x="1752600" y="3057525"/>
            <a:ext cx="495299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Городец-кий</a:t>
            </a:r>
          </a:p>
        </p:txBody>
      </p:sp>
      <p:sp>
        <p:nvSpPr>
          <p:cNvPr id="305" name="rbors"/>
          <p:cNvSpPr txBox="1">
            <a:spLocks noChangeArrowheads="1"/>
          </p:cNvSpPr>
          <p:nvPr/>
        </p:nvSpPr>
        <p:spPr bwMode="auto">
          <a:xfrm>
            <a:off x="2505075" y="3676650"/>
            <a:ext cx="51435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г.о. г.  Бор</a:t>
            </a:r>
          </a:p>
        </p:txBody>
      </p:sp>
      <p:sp>
        <p:nvSpPr>
          <p:cNvPr id="306" name="rlisk"/>
          <p:cNvSpPr txBox="1">
            <a:spLocks noChangeArrowheads="1"/>
          </p:cNvSpPr>
          <p:nvPr/>
        </p:nvSpPr>
        <p:spPr bwMode="auto">
          <a:xfrm>
            <a:off x="3343275" y="3657600"/>
            <a:ext cx="3238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Лыско-вский</a:t>
            </a:r>
          </a:p>
        </p:txBody>
      </p:sp>
      <p:sp>
        <p:nvSpPr>
          <p:cNvPr id="307" name="rvorot"/>
          <p:cNvSpPr txBox="1">
            <a:spLocks noChangeArrowheads="1"/>
          </p:cNvSpPr>
          <p:nvPr/>
        </p:nvSpPr>
        <p:spPr bwMode="auto">
          <a:xfrm>
            <a:off x="3762375" y="3609975"/>
            <a:ext cx="4572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г.о.Воро-тынский</a:t>
            </a:r>
          </a:p>
        </p:txBody>
      </p:sp>
      <p:sp>
        <p:nvSpPr>
          <p:cNvPr id="308" name="rchka"/>
          <p:cNvSpPr txBox="1">
            <a:spLocks noChangeArrowheads="1"/>
          </p:cNvSpPr>
          <p:nvPr/>
        </p:nvSpPr>
        <p:spPr bwMode="auto">
          <a:xfrm>
            <a:off x="1247775" y="3114675"/>
            <a:ext cx="4381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г.о. г. Чкаловскск</a:t>
            </a:r>
          </a:p>
        </p:txBody>
      </p:sp>
      <p:sp>
        <p:nvSpPr>
          <p:cNvPr id="309" name="rbalah"/>
          <p:cNvSpPr txBox="1">
            <a:spLocks noChangeArrowheads="1"/>
          </p:cNvSpPr>
          <p:nvPr/>
        </p:nvSpPr>
        <p:spPr bwMode="auto">
          <a:xfrm>
            <a:off x="1571625" y="3228975"/>
            <a:ext cx="400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Балах-нинский</a:t>
            </a:r>
          </a:p>
        </p:txBody>
      </p:sp>
      <p:sp>
        <p:nvSpPr>
          <p:cNvPr id="310" name="rdzer"/>
          <p:cNvSpPr txBox="1">
            <a:spLocks noChangeArrowheads="1"/>
          </p:cNvSpPr>
          <p:nvPr/>
        </p:nvSpPr>
        <p:spPr bwMode="auto">
          <a:xfrm>
            <a:off x="1762125" y="3962400"/>
            <a:ext cx="409575" cy="9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288" tIns="18288" rIns="18288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600" b="0" i="0" u="none" strike="noStrike" baseline="0">
                <a:solidFill>
                  <a:srgbClr val="000000"/>
                </a:solidFill>
                <a:latin typeface="Arial CYR"/>
                <a:cs typeface="Arial CYR"/>
              </a:rPr>
              <a:t>Дзержинск</a:t>
            </a:r>
          </a:p>
          <a:p>
            <a:pPr algn="ctr" rtl="0">
              <a:defRPr sz="1000"/>
            </a:pPr>
            <a:endParaRPr lang="ru-RU" sz="600" b="0" i="0" u="none" strike="noStrike" baseline="0">
              <a:solidFill>
                <a:srgbClr val="000000"/>
              </a:solidFill>
              <a:latin typeface="Arial CYR"/>
              <a:cs typeface="Arial CYR"/>
            </a:endParaRPr>
          </a:p>
        </p:txBody>
      </p:sp>
      <p:sp>
        <p:nvSpPr>
          <p:cNvPr id="311" name="rvolod"/>
          <p:cNvSpPr txBox="1">
            <a:spLocks noChangeArrowheads="1"/>
          </p:cNvSpPr>
          <p:nvPr/>
        </p:nvSpPr>
        <p:spPr bwMode="auto">
          <a:xfrm>
            <a:off x="1171575" y="3867150"/>
            <a:ext cx="56197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Володар-ский</a:t>
            </a:r>
          </a:p>
        </p:txBody>
      </p:sp>
      <p:sp>
        <p:nvSpPr>
          <p:cNvPr id="312" name="rnovgr"/>
          <p:cNvSpPr txBox="1">
            <a:spLocks noChangeArrowheads="1"/>
          </p:cNvSpPr>
          <p:nvPr/>
        </p:nvSpPr>
        <p:spPr bwMode="auto">
          <a:xfrm>
            <a:off x="2143125" y="3609975"/>
            <a:ext cx="523875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Н.Новгород</a:t>
            </a:r>
          </a:p>
        </p:txBody>
      </p:sp>
      <p:sp>
        <p:nvSpPr>
          <p:cNvPr id="313" name="rpavlo"/>
          <p:cNvSpPr txBox="1">
            <a:spLocks noChangeArrowheads="1"/>
          </p:cNvSpPr>
          <p:nvPr/>
        </p:nvSpPr>
        <p:spPr bwMode="auto">
          <a:xfrm>
            <a:off x="1133475" y="4019550"/>
            <a:ext cx="5429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Павловский</a:t>
            </a:r>
          </a:p>
        </p:txBody>
      </p:sp>
      <p:sp>
        <p:nvSpPr>
          <p:cNvPr id="314" name="rvacha"/>
          <p:cNvSpPr txBox="1">
            <a:spLocks noChangeArrowheads="1"/>
          </p:cNvSpPr>
          <p:nvPr/>
        </p:nvSpPr>
        <p:spPr bwMode="auto">
          <a:xfrm>
            <a:off x="885825" y="4438650"/>
            <a:ext cx="44767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Вачский</a:t>
            </a:r>
          </a:p>
        </p:txBody>
      </p:sp>
      <p:sp>
        <p:nvSpPr>
          <p:cNvPr id="315" name="rsosn"/>
          <p:cNvSpPr txBox="1">
            <a:spLocks noChangeArrowheads="1"/>
          </p:cNvSpPr>
          <p:nvPr/>
        </p:nvSpPr>
        <p:spPr bwMode="auto">
          <a:xfrm>
            <a:off x="1352550" y="4572000"/>
            <a:ext cx="6191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Сосновский</a:t>
            </a:r>
          </a:p>
        </p:txBody>
      </p:sp>
      <p:sp>
        <p:nvSpPr>
          <p:cNvPr id="316" name="rbogor"/>
          <p:cNvSpPr txBox="1">
            <a:spLocks noChangeArrowheads="1"/>
          </p:cNvSpPr>
          <p:nvPr/>
        </p:nvSpPr>
        <p:spPr bwMode="auto">
          <a:xfrm>
            <a:off x="1666875" y="3886200"/>
            <a:ext cx="62865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Богородский</a:t>
            </a:r>
          </a:p>
        </p:txBody>
      </p:sp>
      <p:sp>
        <p:nvSpPr>
          <p:cNvPr id="317" name="rkstov"/>
          <p:cNvSpPr txBox="1">
            <a:spLocks noChangeArrowheads="1"/>
          </p:cNvSpPr>
          <p:nvPr/>
        </p:nvSpPr>
        <p:spPr bwMode="auto">
          <a:xfrm>
            <a:off x="2466975" y="4086225"/>
            <a:ext cx="504825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Кстовский</a:t>
            </a:r>
          </a:p>
        </p:txBody>
      </p:sp>
      <p:sp>
        <p:nvSpPr>
          <p:cNvPr id="318" name="rspas"/>
          <p:cNvSpPr txBox="1">
            <a:spLocks noChangeArrowheads="1"/>
          </p:cNvSpPr>
          <p:nvPr/>
        </p:nvSpPr>
        <p:spPr bwMode="auto">
          <a:xfrm>
            <a:off x="3752850" y="4305300"/>
            <a:ext cx="4286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Спасский</a:t>
            </a:r>
          </a:p>
        </p:txBody>
      </p:sp>
      <p:sp>
        <p:nvSpPr>
          <p:cNvPr id="319" name="rdalk"/>
          <p:cNvSpPr txBox="1">
            <a:spLocks noChangeArrowheads="1"/>
          </p:cNvSpPr>
          <p:nvPr/>
        </p:nvSpPr>
        <p:spPr bwMode="auto">
          <a:xfrm>
            <a:off x="1962150" y="4400550"/>
            <a:ext cx="9048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Дальне-константиновский</a:t>
            </a:r>
          </a:p>
        </p:txBody>
      </p:sp>
      <p:sp>
        <p:nvSpPr>
          <p:cNvPr id="320" name="rbolmu"/>
          <p:cNvSpPr txBox="1">
            <a:spLocks noChangeArrowheads="1"/>
          </p:cNvSpPr>
          <p:nvPr/>
        </p:nvSpPr>
        <p:spPr bwMode="auto">
          <a:xfrm>
            <a:off x="2847976" y="4743450"/>
            <a:ext cx="4191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Больше-мураш-кинский</a:t>
            </a:r>
          </a:p>
        </p:txBody>
      </p:sp>
      <p:sp>
        <p:nvSpPr>
          <p:cNvPr id="321" name="rknag"/>
          <p:cNvSpPr txBox="1">
            <a:spLocks noChangeArrowheads="1"/>
          </p:cNvSpPr>
          <p:nvPr/>
        </p:nvSpPr>
        <p:spPr bwMode="auto">
          <a:xfrm>
            <a:off x="3305175" y="4743450"/>
            <a:ext cx="381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600" b="0" i="0" u="none" strike="noStrike" baseline="0">
                <a:solidFill>
                  <a:srgbClr val="000000"/>
                </a:solidFill>
                <a:latin typeface="Arial CYR"/>
                <a:cs typeface="Arial CYR"/>
              </a:rPr>
              <a:t>Княгинин-ский</a:t>
            </a:r>
          </a:p>
        </p:txBody>
      </p:sp>
      <p:sp>
        <p:nvSpPr>
          <p:cNvPr id="322" name="rnava"/>
          <p:cNvSpPr txBox="1">
            <a:spLocks noChangeArrowheads="1"/>
          </p:cNvSpPr>
          <p:nvPr/>
        </p:nvSpPr>
        <p:spPr bwMode="auto">
          <a:xfrm>
            <a:off x="504825" y="5172075"/>
            <a:ext cx="762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г.о.Навашинский</a:t>
            </a:r>
          </a:p>
        </p:txBody>
      </p:sp>
      <p:sp>
        <p:nvSpPr>
          <p:cNvPr id="323" name="rarda"/>
          <p:cNvSpPr txBox="1">
            <a:spLocks noChangeArrowheads="1"/>
          </p:cNvSpPr>
          <p:nvPr/>
        </p:nvSpPr>
        <p:spPr bwMode="auto">
          <a:xfrm>
            <a:off x="1219200" y="5362575"/>
            <a:ext cx="43815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Ардатов-ский</a:t>
            </a:r>
          </a:p>
        </p:txBody>
      </p:sp>
      <p:sp>
        <p:nvSpPr>
          <p:cNvPr id="324" name="rarza"/>
          <p:cNvSpPr txBox="1">
            <a:spLocks noChangeArrowheads="1"/>
          </p:cNvSpPr>
          <p:nvPr/>
        </p:nvSpPr>
        <p:spPr bwMode="auto">
          <a:xfrm>
            <a:off x="1876425" y="5505450"/>
            <a:ext cx="4762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Арзамас-ский</a:t>
            </a:r>
          </a:p>
        </p:txBody>
      </p:sp>
      <p:sp>
        <p:nvSpPr>
          <p:cNvPr id="326" name="rvad"/>
          <p:cNvSpPr txBox="1">
            <a:spLocks noChangeArrowheads="1"/>
          </p:cNvSpPr>
          <p:nvPr/>
        </p:nvSpPr>
        <p:spPr bwMode="auto">
          <a:xfrm>
            <a:off x="2333625" y="5029200"/>
            <a:ext cx="40957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Вадский</a:t>
            </a:r>
          </a:p>
        </p:txBody>
      </p:sp>
      <p:sp>
        <p:nvSpPr>
          <p:cNvPr id="327" name="rperev"/>
          <p:cNvSpPr txBox="1">
            <a:spLocks noChangeArrowheads="1"/>
          </p:cNvSpPr>
          <p:nvPr/>
        </p:nvSpPr>
        <p:spPr bwMode="auto">
          <a:xfrm>
            <a:off x="2667000" y="4724400"/>
            <a:ext cx="33337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Перевоз-ский</a:t>
            </a:r>
          </a:p>
        </p:txBody>
      </p:sp>
      <p:sp>
        <p:nvSpPr>
          <p:cNvPr id="328" name="rbytyr"/>
          <p:cNvSpPr txBox="1">
            <a:spLocks noChangeArrowheads="1"/>
          </p:cNvSpPr>
          <p:nvPr/>
        </p:nvSpPr>
        <p:spPr bwMode="auto">
          <a:xfrm>
            <a:off x="3057525" y="4905375"/>
            <a:ext cx="39052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Бутур-линский</a:t>
            </a:r>
          </a:p>
        </p:txBody>
      </p:sp>
      <p:sp>
        <p:nvSpPr>
          <p:cNvPr id="329" name="rserg"/>
          <p:cNvSpPr txBox="1">
            <a:spLocks noChangeArrowheads="1"/>
          </p:cNvSpPr>
          <p:nvPr/>
        </p:nvSpPr>
        <p:spPr bwMode="auto">
          <a:xfrm>
            <a:off x="3514725" y="4848225"/>
            <a:ext cx="4572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Сергач-ский</a:t>
            </a:r>
          </a:p>
        </p:txBody>
      </p:sp>
      <p:sp>
        <p:nvSpPr>
          <p:cNvPr id="330" name="rpila"/>
          <p:cNvSpPr txBox="1">
            <a:spLocks noChangeArrowheads="1"/>
          </p:cNvSpPr>
          <p:nvPr/>
        </p:nvSpPr>
        <p:spPr bwMode="auto">
          <a:xfrm>
            <a:off x="4086225" y="5210175"/>
            <a:ext cx="409576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u="none" strike="noStrike" baseline="0">
                <a:solidFill>
                  <a:srgbClr val="000000"/>
                </a:solidFill>
                <a:latin typeface="Arial CYR"/>
                <a:cs typeface="Arial CYR"/>
              </a:rPr>
              <a:t>Пиль-нен-ский</a:t>
            </a:r>
          </a:p>
        </p:txBody>
      </p:sp>
      <p:sp>
        <p:nvSpPr>
          <p:cNvPr id="331" name="rkyle"/>
          <p:cNvSpPr txBox="1">
            <a:spLocks noChangeArrowheads="1"/>
          </p:cNvSpPr>
          <p:nvPr/>
        </p:nvSpPr>
        <p:spPr bwMode="auto">
          <a:xfrm>
            <a:off x="695325" y="5172075"/>
            <a:ext cx="65722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г.о. г. Кулебаки</a:t>
            </a:r>
          </a:p>
          <a:p>
            <a:pPr algn="l" rtl="0">
              <a:defRPr sz="1000"/>
            </a:pPr>
            <a:endParaRPr lang="ru-RU" sz="700" b="0" i="0" strike="noStrike">
              <a:solidFill>
                <a:srgbClr val="000000"/>
              </a:solidFill>
              <a:latin typeface="Arial CYR"/>
            </a:endParaRPr>
          </a:p>
        </p:txBody>
      </p:sp>
      <p:sp>
        <p:nvSpPr>
          <p:cNvPr id="332" name="rhat"/>
          <p:cNvSpPr txBox="1">
            <a:spLocks noChangeArrowheads="1"/>
          </p:cNvSpPr>
          <p:nvPr/>
        </p:nvSpPr>
        <p:spPr bwMode="auto">
          <a:xfrm>
            <a:off x="2295525" y="5505450"/>
            <a:ext cx="6858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Шатковский</a:t>
            </a:r>
          </a:p>
        </p:txBody>
      </p:sp>
      <p:sp>
        <p:nvSpPr>
          <p:cNvPr id="333" name="rgaga"/>
          <p:cNvSpPr txBox="1">
            <a:spLocks noChangeArrowheads="1"/>
          </p:cNvSpPr>
          <p:nvPr/>
        </p:nvSpPr>
        <p:spPr bwMode="auto">
          <a:xfrm>
            <a:off x="3114675" y="5772150"/>
            <a:ext cx="571500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u="none" strike="noStrike" baseline="0">
                <a:solidFill>
                  <a:srgbClr val="000000"/>
                </a:solidFill>
                <a:latin typeface="Arial CYR"/>
                <a:cs typeface="Arial CYR"/>
              </a:rPr>
              <a:t>Гагинский</a:t>
            </a:r>
          </a:p>
        </p:txBody>
      </p:sp>
      <p:sp>
        <p:nvSpPr>
          <p:cNvPr id="334" name="rkrso"/>
          <p:cNvSpPr txBox="1">
            <a:spLocks noChangeArrowheads="1"/>
          </p:cNvSpPr>
          <p:nvPr/>
        </p:nvSpPr>
        <p:spPr bwMode="auto">
          <a:xfrm>
            <a:off x="3724275" y="5219700"/>
            <a:ext cx="5715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Красно-октябрь-</a:t>
            </a:r>
          </a:p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ский</a:t>
            </a:r>
          </a:p>
        </p:txBody>
      </p:sp>
      <p:sp>
        <p:nvSpPr>
          <p:cNvPr id="335" name="rsech"/>
          <p:cNvSpPr txBox="1">
            <a:spLocks noChangeArrowheads="1"/>
          </p:cNvSpPr>
          <p:nvPr/>
        </p:nvSpPr>
        <p:spPr bwMode="auto">
          <a:xfrm>
            <a:off x="3924300" y="5524500"/>
            <a:ext cx="638175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Сеченовский</a:t>
            </a:r>
          </a:p>
        </p:txBody>
      </p:sp>
      <p:sp>
        <p:nvSpPr>
          <p:cNvPr id="336" name="rviks"/>
          <p:cNvSpPr txBox="1">
            <a:spLocks noChangeArrowheads="1"/>
          </p:cNvSpPr>
          <p:nvPr/>
        </p:nvSpPr>
        <p:spPr bwMode="auto">
          <a:xfrm>
            <a:off x="276225" y="5534025"/>
            <a:ext cx="5715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г.о. г. Выкса</a:t>
            </a:r>
          </a:p>
        </p:txBody>
      </p:sp>
      <p:sp>
        <p:nvSpPr>
          <p:cNvPr id="337" name="rvozn"/>
          <p:cNvSpPr txBox="1">
            <a:spLocks noChangeArrowheads="1"/>
          </p:cNvSpPr>
          <p:nvPr/>
        </p:nvSpPr>
        <p:spPr bwMode="auto">
          <a:xfrm>
            <a:off x="809625" y="6029325"/>
            <a:ext cx="6477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Вознесенский</a:t>
            </a:r>
          </a:p>
        </p:txBody>
      </p:sp>
      <p:sp>
        <p:nvSpPr>
          <p:cNvPr id="338" name="rdivo"/>
          <p:cNvSpPr txBox="1">
            <a:spLocks noChangeArrowheads="1"/>
          </p:cNvSpPr>
          <p:nvPr/>
        </p:nvSpPr>
        <p:spPr bwMode="auto">
          <a:xfrm>
            <a:off x="1352550" y="5734050"/>
            <a:ext cx="54292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Диве-евский</a:t>
            </a:r>
          </a:p>
        </p:txBody>
      </p:sp>
      <p:sp>
        <p:nvSpPr>
          <p:cNvPr id="339" name="rpervo"/>
          <p:cNvSpPr txBox="1">
            <a:spLocks noChangeArrowheads="1"/>
          </p:cNvSpPr>
          <p:nvPr/>
        </p:nvSpPr>
        <p:spPr bwMode="auto">
          <a:xfrm>
            <a:off x="1828800" y="6248400"/>
            <a:ext cx="60007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г.о. г. Перво-майск</a:t>
            </a:r>
          </a:p>
        </p:txBody>
      </p:sp>
      <p:sp>
        <p:nvSpPr>
          <p:cNvPr id="340" name="rluko"/>
          <p:cNvSpPr txBox="1">
            <a:spLocks noChangeArrowheads="1"/>
          </p:cNvSpPr>
          <p:nvPr/>
        </p:nvSpPr>
        <p:spPr bwMode="auto">
          <a:xfrm>
            <a:off x="2619375" y="5895975"/>
            <a:ext cx="6286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Лукояновский</a:t>
            </a:r>
          </a:p>
        </p:txBody>
      </p:sp>
      <p:sp>
        <p:nvSpPr>
          <p:cNvPr id="341" name="rbbol"/>
          <p:cNvSpPr txBox="1">
            <a:spLocks noChangeArrowheads="1"/>
          </p:cNvSpPr>
          <p:nvPr/>
        </p:nvSpPr>
        <p:spPr bwMode="auto">
          <a:xfrm>
            <a:off x="3257550" y="5915025"/>
            <a:ext cx="542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Больше-болдинский</a:t>
            </a:r>
          </a:p>
        </p:txBody>
      </p:sp>
      <p:sp>
        <p:nvSpPr>
          <p:cNvPr id="342" name="rpoch"/>
          <p:cNvSpPr txBox="1">
            <a:spLocks noChangeArrowheads="1"/>
          </p:cNvSpPr>
          <p:nvPr/>
        </p:nvSpPr>
        <p:spPr bwMode="auto">
          <a:xfrm>
            <a:off x="2743200" y="6486525"/>
            <a:ext cx="65722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Починковский</a:t>
            </a:r>
          </a:p>
        </p:txBody>
      </p:sp>
      <p:sp>
        <p:nvSpPr>
          <p:cNvPr id="343" name="Oval 511"/>
          <p:cNvSpPr>
            <a:spLocks noChangeArrowheads="1"/>
          </p:cNvSpPr>
          <p:nvPr/>
        </p:nvSpPr>
        <p:spPr bwMode="auto">
          <a:xfrm>
            <a:off x="1495425" y="6419850"/>
            <a:ext cx="381000" cy="142875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344" name="Oval 512"/>
          <p:cNvSpPr>
            <a:spLocks noChangeArrowheads="1"/>
          </p:cNvSpPr>
          <p:nvPr/>
        </p:nvSpPr>
        <p:spPr bwMode="auto">
          <a:xfrm>
            <a:off x="1438275" y="6410325"/>
            <a:ext cx="466725" cy="266700"/>
          </a:xfrm>
          <a:prstGeom prst="ellipse">
            <a:avLst/>
          </a:prstGeom>
          <a:solidFill>
            <a:srgbClr val="66FFFF"/>
          </a:solidFill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square" lIns="18288" tIns="18288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500" b="0" i="0" u="none" strike="noStrike" baseline="0">
                <a:solidFill>
                  <a:srgbClr val="000000"/>
                </a:solidFill>
                <a:latin typeface="Arial Cyr"/>
                <a:cs typeface="Arial Cyr"/>
              </a:rPr>
              <a:t>г. Саров</a:t>
            </a:r>
          </a:p>
        </p:txBody>
      </p:sp>
      <p:sp>
        <p:nvSpPr>
          <p:cNvPr id="345" name="Oval 512"/>
          <p:cNvSpPr>
            <a:spLocks noChangeArrowheads="1"/>
          </p:cNvSpPr>
          <p:nvPr/>
        </p:nvSpPr>
        <p:spPr bwMode="auto">
          <a:xfrm>
            <a:off x="1828800" y="5229225"/>
            <a:ext cx="466725" cy="266700"/>
          </a:xfrm>
          <a:prstGeom prst="ellipse">
            <a:avLst/>
          </a:prstGeom>
          <a:solidFill>
            <a:srgbClr val="FFFF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square" lIns="18288" tIns="18288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500" b="0" i="0" u="none" strike="noStrike" baseline="0">
                <a:solidFill>
                  <a:srgbClr val="000000"/>
                </a:solidFill>
                <a:latin typeface="Arial Cyr"/>
                <a:cs typeface="Arial Cyr"/>
              </a:rPr>
              <a:t>г.Арзамас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2" name="Picture 9" descr="mv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585" y="103188"/>
            <a:ext cx="1300064" cy="951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475656" y="260648"/>
            <a:ext cx="7200900" cy="648370"/>
          </a:xfrm>
          <a:prstGeom prst="rect">
            <a:avLst/>
          </a:prstGeom>
          <a:gradFill>
            <a:gsLst>
              <a:gs pos="46720">
                <a:srgbClr val="ECECEC"/>
              </a:gs>
              <a:gs pos="10000">
                <a:srgbClr val="ECECEC"/>
              </a:gs>
              <a:gs pos="100000">
                <a:srgbClr val="D1D0D0"/>
              </a:gs>
            </a:gsLst>
            <a:lin ang="6120000" scaled="1"/>
          </a:gradFill>
          <a:ln>
            <a:solidFill>
              <a:srgbClr val="DEDE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Первичная обращаемость лиц, употребляющих наркотики с вредными последствиями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4"/>
          <p:cNvSpPr/>
          <p:nvPr/>
        </p:nvSpPr>
        <p:spPr>
          <a:xfrm>
            <a:off x="683568" y="4293096"/>
            <a:ext cx="8064896" cy="2232248"/>
          </a:xfrm>
          <a:prstGeom prst="rect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50800" tIns="50800" rIns="50800" bIns="50800" spcCol="1270" anchor="ctr"/>
          <a:lstStyle/>
          <a:p>
            <a:pPr algn="ctr"/>
            <a:endParaRPr lang="ru-RU" sz="2200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6948264" y="1340768"/>
          <a:ext cx="2051716" cy="5303520"/>
        </p:xfrm>
        <a:graphic>
          <a:graphicData uri="http://schemas.openxmlformats.org/drawingml/2006/table">
            <a:tbl>
              <a:tblPr/>
              <a:tblGrid>
                <a:gridCol w="192562"/>
                <a:gridCol w="169014"/>
                <a:gridCol w="169014"/>
                <a:gridCol w="169014"/>
                <a:gridCol w="169014"/>
                <a:gridCol w="169014"/>
                <a:gridCol w="169014"/>
                <a:gridCol w="169014"/>
                <a:gridCol w="169014"/>
                <a:gridCol w="169014"/>
                <a:gridCol w="169014"/>
                <a:gridCol w="169014"/>
              </a:tblGrid>
              <a:tr h="66610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610">
                <a:tc gridSpan="5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610">
                <a:tc gridSpan="5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610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610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610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610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610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610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610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610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610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626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1" i="0" u="none" strike="noStrike" dirty="0">
                        <a:latin typeface="Arial Cyr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610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610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610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610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610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610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5423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Критерии 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610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43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удовлетворительный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610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43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напряженный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610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21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тяжелый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610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43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предкризисный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610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43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кризисный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610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610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610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610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610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610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610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610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610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610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610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610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18" name="Ветлужский"/>
          <p:cNvSpPr>
            <a:spLocks/>
          </p:cNvSpPr>
          <p:nvPr/>
        </p:nvSpPr>
        <p:spPr bwMode="auto">
          <a:xfrm>
            <a:off x="3171825" y="847725"/>
            <a:ext cx="1295400" cy="914400"/>
          </a:xfrm>
          <a:custGeom>
            <a:avLst/>
            <a:gdLst>
              <a:gd name="T0" fmla="*/ 2147483647 w 136"/>
              <a:gd name="T1" fmla="*/ 2147483647 h 96"/>
              <a:gd name="T2" fmla="*/ 2147483647 w 136"/>
              <a:gd name="T3" fmla="*/ 2147483647 h 96"/>
              <a:gd name="T4" fmla="*/ 2147483647 w 136"/>
              <a:gd name="T5" fmla="*/ 2147483647 h 96"/>
              <a:gd name="T6" fmla="*/ 2147483647 w 136"/>
              <a:gd name="T7" fmla="*/ 0 h 96"/>
              <a:gd name="T8" fmla="*/ 2147483647 w 136"/>
              <a:gd name="T9" fmla="*/ 2147483647 h 96"/>
              <a:gd name="T10" fmla="*/ 2147483647 w 136"/>
              <a:gd name="T11" fmla="*/ 2147483647 h 96"/>
              <a:gd name="T12" fmla="*/ 2147483647 w 136"/>
              <a:gd name="T13" fmla="*/ 2147483647 h 96"/>
              <a:gd name="T14" fmla="*/ 2147483647 w 136"/>
              <a:gd name="T15" fmla="*/ 2147483647 h 96"/>
              <a:gd name="T16" fmla="*/ 2147483647 w 136"/>
              <a:gd name="T17" fmla="*/ 2147483647 h 96"/>
              <a:gd name="T18" fmla="*/ 2147483647 w 136"/>
              <a:gd name="T19" fmla="*/ 2147483647 h 96"/>
              <a:gd name="T20" fmla="*/ 2147483647 w 136"/>
              <a:gd name="T21" fmla="*/ 2147483647 h 96"/>
              <a:gd name="T22" fmla="*/ 2147483647 w 136"/>
              <a:gd name="T23" fmla="*/ 2147483647 h 96"/>
              <a:gd name="T24" fmla="*/ 2147483647 w 136"/>
              <a:gd name="T25" fmla="*/ 2147483647 h 96"/>
              <a:gd name="T26" fmla="*/ 2147483647 w 136"/>
              <a:gd name="T27" fmla="*/ 2147483647 h 96"/>
              <a:gd name="T28" fmla="*/ 2147483647 w 136"/>
              <a:gd name="T29" fmla="*/ 2147483647 h 96"/>
              <a:gd name="T30" fmla="*/ 2147483647 w 136"/>
              <a:gd name="T31" fmla="*/ 2147483647 h 96"/>
              <a:gd name="T32" fmla="*/ 2147483647 w 136"/>
              <a:gd name="T33" fmla="*/ 2147483647 h 96"/>
              <a:gd name="T34" fmla="*/ 2147483647 w 136"/>
              <a:gd name="T35" fmla="*/ 2147483647 h 96"/>
              <a:gd name="T36" fmla="*/ 2147483647 w 136"/>
              <a:gd name="T37" fmla="*/ 2147483647 h 96"/>
              <a:gd name="T38" fmla="*/ 2147483647 w 136"/>
              <a:gd name="T39" fmla="*/ 2147483647 h 96"/>
              <a:gd name="T40" fmla="*/ 2147483647 w 136"/>
              <a:gd name="T41" fmla="*/ 2147483647 h 96"/>
              <a:gd name="T42" fmla="*/ 2147483647 w 136"/>
              <a:gd name="T43" fmla="*/ 2147483647 h 96"/>
              <a:gd name="T44" fmla="*/ 2147483647 w 136"/>
              <a:gd name="T45" fmla="*/ 2147483647 h 96"/>
              <a:gd name="T46" fmla="*/ 2147483647 w 136"/>
              <a:gd name="T47" fmla="*/ 2147483647 h 96"/>
              <a:gd name="T48" fmla="*/ 2147483647 w 136"/>
              <a:gd name="T49" fmla="*/ 2147483647 h 96"/>
              <a:gd name="T50" fmla="*/ 2147483647 w 136"/>
              <a:gd name="T51" fmla="*/ 2147483647 h 96"/>
              <a:gd name="T52" fmla="*/ 2147483647 w 136"/>
              <a:gd name="T53" fmla="*/ 2147483647 h 96"/>
              <a:gd name="T54" fmla="*/ 2147483647 w 136"/>
              <a:gd name="T55" fmla="*/ 2147483647 h 96"/>
              <a:gd name="T56" fmla="*/ 2147483647 w 136"/>
              <a:gd name="T57" fmla="*/ 2147483647 h 96"/>
              <a:gd name="T58" fmla="*/ 2147483647 w 136"/>
              <a:gd name="T59" fmla="*/ 2147483647 h 96"/>
              <a:gd name="T60" fmla="*/ 2147483647 w 136"/>
              <a:gd name="T61" fmla="*/ 2147483647 h 96"/>
              <a:gd name="T62" fmla="*/ 2147483647 w 136"/>
              <a:gd name="T63" fmla="*/ 2147483647 h 96"/>
              <a:gd name="T64" fmla="*/ 2147483647 w 136"/>
              <a:gd name="T65" fmla="*/ 2147483647 h 96"/>
              <a:gd name="T66" fmla="*/ 2147483647 w 136"/>
              <a:gd name="T67" fmla="*/ 2147483647 h 96"/>
              <a:gd name="T68" fmla="*/ 2147483647 w 136"/>
              <a:gd name="T69" fmla="*/ 2147483647 h 96"/>
              <a:gd name="T70" fmla="*/ 2147483647 w 136"/>
              <a:gd name="T71" fmla="*/ 2147483647 h 96"/>
              <a:gd name="T72" fmla="*/ 2147483647 w 136"/>
              <a:gd name="T73" fmla="*/ 2147483647 h 96"/>
              <a:gd name="T74" fmla="*/ 2147483647 w 136"/>
              <a:gd name="T75" fmla="*/ 2147483647 h 96"/>
              <a:gd name="T76" fmla="*/ 2147483647 w 136"/>
              <a:gd name="T77" fmla="*/ 2147483647 h 96"/>
              <a:gd name="T78" fmla="*/ 2147483647 w 136"/>
              <a:gd name="T79" fmla="*/ 2147483647 h 9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136"/>
              <a:gd name="T121" fmla="*/ 0 h 96"/>
              <a:gd name="T122" fmla="*/ 136 w 136"/>
              <a:gd name="T123" fmla="*/ 96 h 9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136" h="96">
                <a:moveTo>
                  <a:pt x="83" y="30"/>
                </a:moveTo>
                <a:cubicBezTo>
                  <a:pt x="80" y="29"/>
                  <a:pt x="77" y="27"/>
                  <a:pt x="75" y="25"/>
                </a:cubicBezTo>
                <a:cubicBezTo>
                  <a:pt x="72" y="15"/>
                  <a:pt x="63" y="11"/>
                  <a:pt x="53" y="9"/>
                </a:cubicBezTo>
                <a:cubicBezTo>
                  <a:pt x="46" y="6"/>
                  <a:pt x="41" y="1"/>
                  <a:pt x="34" y="0"/>
                </a:cubicBezTo>
                <a:cubicBezTo>
                  <a:pt x="26" y="1"/>
                  <a:pt x="18" y="3"/>
                  <a:pt x="10" y="4"/>
                </a:cubicBezTo>
                <a:cubicBezTo>
                  <a:pt x="5" y="9"/>
                  <a:pt x="3" y="11"/>
                  <a:pt x="1" y="18"/>
                </a:cubicBezTo>
                <a:cubicBezTo>
                  <a:pt x="3" y="25"/>
                  <a:pt x="0" y="34"/>
                  <a:pt x="6" y="40"/>
                </a:cubicBezTo>
                <a:cubicBezTo>
                  <a:pt x="6" y="42"/>
                  <a:pt x="7" y="47"/>
                  <a:pt x="9" y="48"/>
                </a:cubicBezTo>
                <a:cubicBezTo>
                  <a:pt x="12" y="49"/>
                  <a:pt x="17" y="52"/>
                  <a:pt x="17" y="52"/>
                </a:cubicBezTo>
                <a:cubicBezTo>
                  <a:pt x="18" y="63"/>
                  <a:pt x="17" y="62"/>
                  <a:pt x="27" y="63"/>
                </a:cubicBezTo>
                <a:cubicBezTo>
                  <a:pt x="29" y="65"/>
                  <a:pt x="29" y="67"/>
                  <a:pt x="30" y="69"/>
                </a:cubicBezTo>
                <a:cubicBezTo>
                  <a:pt x="32" y="72"/>
                  <a:pt x="36" y="74"/>
                  <a:pt x="39" y="77"/>
                </a:cubicBezTo>
                <a:lnTo>
                  <a:pt x="38" y="79"/>
                </a:lnTo>
                <a:cubicBezTo>
                  <a:pt x="38" y="79"/>
                  <a:pt x="39" y="80"/>
                  <a:pt x="39" y="80"/>
                </a:cubicBezTo>
                <a:cubicBezTo>
                  <a:pt x="38" y="82"/>
                  <a:pt x="34" y="84"/>
                  <a:pt x="33" y="87"/>
                </a:cubicBezTo>
                <a:cubicBezTo>
                  <a:pt x="34" y="88"/>
                  <a:pt x="36" y="90"/>
                  <a:pt x="36" y="90"/>
                </a:cubicBezTo>
                <a:cubicBezTo>
                  <a:pt x="40" y="89"/>
                  <a:pt x="42" y="87"/>
                  <a:pt x="45" y="90"/>
                </a:cubicBezTo>
                <a:cubicBezTo>
                  <a:pt x="46" y="92"/>
                  <a:pt x="46" y="94"/>
                  <a:pt x="48" y="96"/>
                </a:cubicBezTo>
                <a:cubicBezTo>
                  <a:pt x="50" y="95"/>
                  <a:pt x="54" y="93"/>
                  <a:pt x="54" y="93"/>
                </a:cubicBezTo>
                <a:cubicBezTo>
                  <a:pt x="55" y="87"/>
                  <a:pt x="56" y="82"/>
                  <a:pt x="62" y="79"/>
                </a:cubicBezTo>
                <a:cubicBezTo>
                  <a:pt x="71" y="81"/>
                  <a:pt x="77" y="77"/>
                  <a:pt x="86" y="76"/>
                </a:cubicBezTo>
                <a:cubicBezTo>
                  <a:pt x="89" y="73"/>
                  <a:pt x="88" y="73"/>
                  <a:pt x="93" y="72"/>
                </a:cubicBezTo>
                <a:cubicBezTo>
                  <a:pt x="92" y="69"/>
                  <a:pt x="90" y="69"/>
                  <a:pt x="93" y="66"/>
                </a:cubicBezTo>
                <a:cubicBezTo>
                  <a:pt x="97" y="68"/>
                  <a:pt x="105" y="66"/>
                  <a:pt x="105" y="66"/>
                </a:cubicBezTo>
                <a:cubicBezTo>
                  <a:pt x="107" y="64"/>
                  <a:pt x="108" y="66"/>
                  <a:pt x="109" y="67"/>
                </a:cubicBezTo>
                <a:cubicBezTo>
                  <a:pt x="109" y="68"/>
                  <a:pt x="110" y="71"/>
                  <a:pt x="111" y="71"/>
                </a:cubicBezTo>
                <a:cubicBezTo>
                  <a:pt x="113" y="71"/>
                  <a:pt x="119" y="64"/>
                  <a:pt x="123" y="62"/>
                </a:cubicBezTo>
                <a:cubicBezTo>
                  <a:pt x="125" y="61"/>
                  <a:pt x="127" y="58"/>
                  <a:pt x="127" y="58"/>
                </a:cubicBezTo>
                <a:cubicBezTo>
                  <a:pt x="126" y="54"/>
                  <a:pt x="124" y="54"/>
                  <a:pt x="121" y="51"/>
                </a:cubicBezTo>
                <a:cubicBezTo>
                  <a:pt x="124" y="45"/>
                  <a:pt x="127" y="45"/>
                  <a:pt x="134" y="44"/>
                </a:cubicBezTo>
                <a:cubicBezTo>
                  <a:pt x="135" y="40"/>
                  <a:pt x="136" y="37"/>
                  <a:pt x="133" y="34"/>
                </a:cubicBezTo>
                <a:cubicBezTo>
                  <a:pt x="132" y="32"/>
                  <a:pt x="129" y="30"/>
                  <a:pt x="129" y="30"/>
                </a:cubicBezTo>
                <a:cubicBezTo>
                  <a:pt x="127" y="25"/>
                  <a:pt x="126" y="22"/>
                  <a:pt x="125" y="17"/>
                </a:cubicBezTo>
                <a:cubicBezTo>
                  <a:pt x="124" y="15"/>
                  <a:pt x="120" y="13"/>
                  <a:pt x="120" y="13"/>
                </a:cubicBezTo>
                <a:cubicBezTo>
                  <a:pt x="124" y="9"/>
                  <a:pt x="124" y="8"/>
                  <a:pt x="130" y="7"/>
                </a:cubicBezTo>
                <a:cubicBezTo>
                  <a:pt x="131" y="7"/>
                  <a:pt x="132" y="7"/>
                  <a:pt x="132" y="6"/>
                </a:cubicBezTo>
                <a:cubicBezTo>
                  <a:pt x="132" y="5"/>
                  <a:pt x="130" y="4"/>
                  <a:pt x="130" y="4"/>
                </a:cubicBezTo>
                <a:cubicBezTo>
                  <a:pt x="118" y="6"/>
                  <a:pt x="122" y="6"/>
                  <a:pt x="103" y="7"/>
                </a:cubicBezTo>
                <a:cubicBezTo>
                  <a:pt x="100" y="10"/>
                  <a:pt x="97" y="12"/>
                  <a:pt x="95" y="14"/>
                </a:cubicBezTo>
                <a:cubicBezTo>
                  <a:pt x="94" y="21"/>
                  <a:pt x="92" y="30"/>
                  <a:pt x="83" y="30"/>
                </a:cubicBezTo>
                <a:close/>
              </a:path>
            </a:pathLst>
          </a:custGeom>
          <a:solidFill>
            <a:srgbClr val="FF00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19" name="Шахунский"/>
          <p:cNvSpPr>
            <a:spLocks/>
          </p:cNvSpPr>
          <p:nvPr/>
        </p:nvSpPr>
        <p:spPr bwMode="auto">
          <a:xfrm>
            <a:off x="4257675" y="866775"/>
            <a:ext cx="1000125" cy="1085850"/>
          </a:xfrm>
          <a:custGeom>
            <a:avLst/>
            <a:gdLst>
              <a:gd name="T0" fmla="*/ 2147483647 w 105"/>
              <a:gd name="T1" fmla="*/ 2147483647 h 114"/>
              <a:gd name="T2" fmla="*/ 2147483647 w 105"/>
              <a:gd name="T3" fmla="*/ 2147483647 h 114"/>
              <a:gd name="T4" fmla="*/ 2147483647 w 105"/>
              <a:gd name="T5" fmla="*/ 2147483647 h 114"/>
              <a:gd name="T6" fmla="*/ 2147483647 w 105"/>
              <a:gd name="T7" fmla="*/ 2147483647 h 114"/>
              <a:gd name="T8" fmla="*/ 2147483647 w 105"/>
              <a:gd name="T9" fmla="*/ 2147483647 h 114"/>
              <a:gd name="T10" fmla="*/ 2147483647 w 105"/>
              <a:gd name="T11" fmla="*/ 2147483647 h 114"/>
              <a:gd name="T12" fmla="*/ 2147483647 w 105"/>
              <a:gd name="T13" fmla="*/ 2147483647 h 114"/>
              <a:gd name="T14" fmla="*/ 2147483647 w 105"/>
              <a:gd name="T15" fmla="*/ 2147483647 h 114"/>
              <a:gd name="T16" fmla="*/ 2147483647 w 105"/>
              <a:gd name="T17" fmla="*/ 2147483647 h 114"/>
              <a:gd name="T18" fmla="*/ 2147483647 w 105"/>
              <a:gd name="T19" fmla="*/ 2147483647 h 114"/>
              <a:gd name="T20" fmla="*/ 2147483647 w 105"/>
              <a:gd name="T21" fmla="*/ 2147483647 h 114"/>
              <a:gd name="T22" fmla="*/ 2147483647 w 105"/>
              <a:gd name="T23" fmla="*/ 2147483647 h 114"/>
              <a:gd name="T24" fmla="*/ 2147483647 w 105"/>
              <a:gd name="T25" fmla="*/ 2147483647 h 114"/>
              <a:gd name="T26" fmla="*/ 2147483647 w 105"/>
              <a:gd name="T27" fmla="*/ 2147483647 h 114"/>
              <a:gd name="T28" fmla="*/ 2147483647 w 105"/>
              <a:gd name="T29" fmla="*/ 2147483647 h 114"/>
              <a:gd name="T30" fmla="*/ 2147483647 w 105"/>
              <a:gd name="T31" fmla="*/ 2147483647 h 114"/>
              <a:gd name="T32" fmla="*/ 2147483647 w 105"/>
              <a:gd name="T33" fmla="*/ 2147483647 h 114"/>
              <a:gd name="T34" fmla="*/ 2147483647 w 105"/>
              <a:gd name="T35" fmla="*/ 2147483647 h 114"/>
              <a:gd name="T36" fmla="*/ 2147483647 w 105"/>
              <a:gd name="T37" fmla="*/ 2147483647 h 114"/>
              <a:gd name="T38" fmla="*/ 2147483647 w 105"/>
              <a:gd name="T39" fmla="*/ 2147483647 h 114"/>
              <a:gd name="T40" fmla="*/ 2147483647 w 105"/>
              <a:gd name="T41" fmla="*/ 2147483647 h 114"/>
              <a:gd name="T42" fmla="*/ 2147483647 w 105"/>
              <a:gd name="T43" fmla="*/ 2147483647 h 114"/>
              <a:gd name="T44" fmla="*/ 0 w 105"/>
              <a:gd name="T45" fmla="*/ 2147483647 h 114"/>
              <a:gd name="T46" fmla="*/ 2147483647 w 105"/>
              <a:gd name="T47" fmla="*/ 2147483647 h 114"/>
              <a:gd name="T48" fmla="*/ 2147483647 w 105"/>
              <a:gd name="T49" fmla="*/ 2147483647 h 114"/>
              <a:gd name="T50" fmla="*/ 2147483647 w 105"/>
              <a:gd name="T51" fmla="*/ 2147483647 h 114"/>
              <a:gd name="T52" fmla="*/ 2147483647 w 105"/>
              <a:gd name="T53" fmla="*/ 2147483647 h 114"/>
              <a:gd name="T54" fmla="*/ 2147483647 w 105"/>
              <a:gd name="T55" fmla="*/ 2147483647 h 114"/>
              <a:gd name="T56" fmla="*/ 2147483647 w 105"/>
              <a:gd name="T57" fmla="*/ 2147483647 h 114"/>
              <a:gd name="T58" fmla="*/ 2147483647 w 105"/>
              <a:gd name="T59" fmla="*/ 2147483647 h 114"/>
              <a:gd name="T60" fmla="*/ 2147483647 w 105"/>
              <a:gd name="T61" fmla="*/ 2147483647 h 114"/>
              <a:gd name="T62" fmla="*/ 2147483647 w 105"/>
              <a:gd name="T63" fmla="*/ 2147483647 h 114"/>
              <a:gd name="T64" fmla="*/ 2147483647 w 105"/>
              <a:gd name="T65" fmla="*/ 2147483647 h 114"/>
              <a:gd name="T66" fmla="*/ 2147483647 w 105"/>
              <a:gd name="T67" fmla="*/ 2147483647 h 114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05"/>
              <a:gd name="T103" fmla="*/ 0 h 114"/>
              <a:gd name="T104" fmla="*/ 105 w 105"/>
              <a:gd name="T105" fmla="*/ 114 h 114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05" h="114">
                <a:moveTo>
                  <a:pt x="17" y="3"/>
                </a:moveTo>
                <a:cubicBezTo>
                  <a:pt x="24" y="0"/>
                  <a:pt x="33" y="3"/>
                  <a:pt x="40" y="4"/>
                </a:cubicBezTo>
                <a:cubicBezTo>
                  <a:pt x="42" y="6"/>
                  <a:pt x="45" y="9"/>
                  <a:pt x="45" y="9"/>
                </a:cubicBezTo>
                <a:cubicBezTo>
                  <a:pt x="50" y="8"/>
                  <a:pt x="49" y="7"/>
                  <a:pt x="53" y="5"/>
                </a:cubicBezTo>
                <a:cubicBezTo>
                  <a:pt x="54" y="4"/>
                  <a:pt x="57" y="3"/>
                  <a:pt x="57" y="3"/>
                </a:cubicBezTo>
                <a:cubicBezTo>
                  <a:pt x="64" y="6"/>
                  <a:pt x="68" y="8"/>
                  <a:pt x="76" y="9"/>
                </a:cubicBezTo>
                <a:cubicBezTo>
                  <a:pt x="83" y="8"/>
                  <a:pt x="90" y="9"/>
                  <a:pt x="97" y="10"/>
                </a:cubicBezTo>
                <a:cubicBezTo>
                  <a:pt x="105" y="18"/>
                  <a:pt x="96" y="28"/>
                  <a:pt x="89" y="29"/>
                </a:cubicBezTo>
                <a:cubicBezTo>
                  <a:pt x="85" y="36"/>
                  <a:pt x="88" y="36"/>
                  <a:pt x="78" y="37"/>
                </a:cubicBezTo>
                <a:cubicBezTo>
                  <a:pt x="77" y="40"/>
                  <a:pt x="76" y="41"/>
                  <a:pt x="75" y="43"/>
                </a:cubicBezTo>
                <a:cubicBezTo>
                  <a:pt x="77" y="45"/>
                  <a:pt x="78" y="50"/>
                  <a:pt x="80" y="53"/>
                </a:cubicBezTo>
                <a:cubicBezTo>
                  <a:pt x="81" y="54"/>
                  <a:pt x="83" y="56"/>
                  <a:pt x="83" y="56"/>
                </a:cubicBezTo>
                <a:cubicBezTo>
                  <a:pt x="82" y="60"/>
                  <a:pt x="80" y="62"/>
                  <a:pt x="79" y="66"/>
                </a:cubicBezTo>
                <a:cubicBezTo>
                  <a:pt x="80" y="75"/>
                  <a:pt x="79" y="75"/>
                  <a:pt x="87" y="76"/>
                </a:cubicBezTo>
                <a:cubicBezTo>
                  <a:pt x="89" y="78"/>
                  <a:pt x="92" y="83"/>
                  <a:pt x="92" y="83"/>
                </a:cubicBezTo>
                <a:cubicBezTo>
                  <a:pt x="93" y="91"/>
                  <a:pt x="92" y="98"/>
                  <a:pt x="91" y="106"/>
                </a:cubicBezTo>
                <a:cubicBezTo>
                  <a:pt x="89" y="105"/>
                  <a:pt x="87" y="103"/>
                  <a:pt x="85" y="102"/>
                </a:cubicBezTo>
                <a:cubicBezTo>
                  <a:pt x="82" y="104"/>
                  <a:pt x="83" y="104"/>
                  <a:pt x="79" y="103"/>
                </a:cubicBezTo>
                <a:cubicBezTo>
                  <a:pt x="63" y="104"/>
                  <a:pt x="55" y="104"/>
                  <a:pt x="45" y="114"/>
                </a:cubicBezTo>
                <a:cubicBezTo>
                  <a:pt x="36" y="111"/>
                  <a:pt x="36" y="111"/>
                  <a:pt x="24" y="110"/>
                </a:cubicBezTo>
                <a:cubicBezTo>
                  <a:pt x="21" y="107"/>
                  <a:pt x="24" y="111"/>
                  <a:pt x="24" y="100"/>
                </a:cubicBezTo>
                <a:cubicBezTo>
                  <a:pt x="24" y="83"/>
                  <a:pt x="21" y="79"/>
                  <a:pt x="6" y="78"/>
                </a:cubicBezTo>
                <a:cubicBezTo>
                  <a:pt x="5" y="75"/>
                  <a:pt x="0" y="69"/>
                  <a:pt x="0" y="69"/>
                </a:cubicBezTo>
                <a:cubicBezTo>
                  <a:pt x="2" y="65"/>
                  <a:pt x="6" y="63"/>
                  <a:pt x="9" y="60"/>
                </a:cubicBezTo>
                <a:cubicBezTo>
                  <a:pt x="11" y="59"/>
                  <a:pt x="13" y="56"/>
                  <a:pt x="13" y="56"/>
                </a:cubicBezTo>
                <a:lnTo>
                  <a:pt x="9" y="50"/>
                </a:lnTo>
                <a:cubicBezTo>
                  <a:pt x="9" y="50"/>
                  <a:pt x="8" y="49"/>
                  <a:pt x="8" y="49"/>
                </a:cubicBezTo>
                <a:cubicBezTo>
                  <a:pt x="11" y="43"/>
                  <a:pt x="10" y="44"/>
                  <a:pt x="17" y="42"/>
                </a:cubicBezTo>
                <a:cubicBezTo>
                  <a:pt x="18" y="42"/>
                  <a:pt x="20" y="41"/>
                  <a:pt x="20" y="41"/>
                </a:cubicBezTo>
                <a:cubicBezTo>
                  <a:pt x="22" y="39"/>
                  <a:pt x="22" y="39"/>
                  <a:pt x="20" y="33"/>
                </a:cubicBezTo>
                <a:cubicBezTo>
                  <a:pt x="19" y="31"/>
                  <a:pt x="15" y="27"/>
                  <a:pt x="14" y="26"/>
                </a:cubicBezTo>
                <a:cubicBezTo>
                  <a:pt x="10" y="22"/>
                  <a:pt x="11" y="15"/>
                  <a:pt x="7" y="11"/>
                </a:cubicBezTo>
                <a:cubicBezTo>
                  <a:pt x="10" y="6"/>
                  <a:pt x="13" y="6"/>
                  <a:pt x="18" y="4"/>
                </a:cubicBezTo>
                <a:cubicBezTo>
                  <a:pt x="20" y="2"/>
                  <a:pt x="21" y="2"/>
                  <a:pt x="19" y="2"/>
                </a:cubicBezTo>
              </a:path>
            </a:pathLst>
          </a:custGeom>
          <a:solidFill>
            <a:srgbClr val="FF00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20" name="Тоншаевский"/>
          <p:cNvSpPr>
            <a:spLocks/>
          </p:cNvSpPr>
          <p:nvPr/>
        </p:nvSpPr>
        <p:spPr bwMode="auto">
          <a:xfrm>
            <a:off x="4972050" y="952500"/>
            <a:ext cx="1009650" cy="923925"/>
          </a:xfrm>
          <a:custGeom>
            <a:avLst/>
            <a:gdLst>
              <a:gd name="T0" fmla="*/ 2147483647 w 106"/>
              <a:gd name="T1" fmla="*/ 0 h 97"/>
              <a:gd name="T2" fmla="*/ 2147483647 w 106"/>
              <a:gd name="T3" fmla="*/ 0 h 97"/>
              <a:gd name="T4" fmla="*/ 2147483647 w 106"/>
              <a:gd name="T5" fmla="*/ 2147483647 h 97"/>
              <a:gd name="T6" fmla="*/ 2147483647 w 106"/>
              <a:gd name="T7" fmla="*/ 2147483647 h 97"/>
              <a:gd name="T8" fmla="*/ 2147483647 w 106"/>
              <a:gd name="T9" fmla="*/ 2147483647 h 97"/>
              <a:gd name="T10" fmla="*/ 2147483647 w 106"/>
              <a:gd name="T11" fmla="*/ 2147483647 h 97"/>
              <a:gd name="T12" fmla="*/ 2147483647 w 106"/>
              <a:gd name="T13" fmla="*/ 2147483647 h 97"/>
              <a:gd name="T14" fmla="*/ 2147483647 w 106"/>
              <a:gd name="T15" fmla="*/ 2147483647 h 97"/>
              <a:gd name="T16" fmla="*/ 2147483647 w 106"/>
              <a:gd name="T17" fmla="*/ 2147483647 h 97"/>
              <a:gd name="T18" fmla="*/ 2147483647 w 106"/>
              <a:gd name="T19" fmla="*/ 2147483647 h 97"/>
              <a:gd name="T20" fmla="*/ 2147483647 w 106"/>
              <a:gd name="T21" fmla="*/ 2147483647 h 97"/>
              <a:gd name="T22" fmla="*/ 2147483647 w 106"/>
              <a:gd name="T23" fmla="*/ 2147483647 h 97"/>
              <a:gd name="T24" fmla="*/ 2147483647 w 106"/>
              <a:gd name="T25" fmla="*/ 2147483647 h 97"/>
              <a:gd name="T26" fmla="*/ 2147483647 w 106"/>
              <a:gd name="T27" fmla="*/ 2147483647 h 97"/>
              <a:gd name="T28" fmla="*/ 2147483647 w 106"/>
              <a:gd name="T29" fmla="*/ 2147483647 h 97"/>
              <a:gd name="T30" fmla="*/ 2147483647 w 106"/>
              <a:gd name="T31" fmla="*/ 2147483647 h 97"/>
              <a:gd name="T32" fmla="*/ 2147483647 w 106"/>
              <a:gd name="T33" fmla="*/ 2147483647 h 97"/>
              <a:gd name="T34" fmla="*/ 2147483647 w 106"/>
              <a:gd name="T35" fmla="*/ 2147483647 h 97"/>
              <a:gd name="T36" fmla="*/ 2147483647 w 106"/>
              <a:gd name="T37" fmla="*/ 2147483647 h 97"/>
              <a:gd name="T38" fmla="*/ 2147483647 w 106"/>
              <a:gd name="T39" fmla="*/ 2147483647 h 97"/>
              <a:gd name="T40" fmla="*/ 2147483647 w 106"/>
              <a:gd name="T41" fmla="*/ 2147483647 h 97"/>
              <a:gd name="T42" fmla="*/ 2147483647 w 106"/>
              <a:gd name="T43" fmla="*/ 2147483647 h 97"/>
              <a:gd name="T44" fmla="*/ 2147483647 w 106"/>
              <a:gd name="T45" fmla="*/ 2147483647 h 97"/>
              <a:gd name="T46" fmla="*/ 2147483647 w 106"/>
              <a:gd name="T47" fmla="*/ 2147483647 h 97"/>
              <a:gd name="T48" fmla="*/ 2147483647 w 106"/>
              <a:gd name="T49" fmla="*/ 2147483647 h 97"/>
              <a:gd name="T50" fmla="*/ 2147483647 w 106"/>
              <a:gd name="T51" fmla="*/ 2147483647 h 97"/>
              <a:gd name="T52" fmla="*/ 0 w 106"/>
              <a:gd name="T53" fmla="*/ 2147483647 h 97"/>
              <a:gd name="T54" fmla="*/ 2147483647 w 106"/>
              <a:gd name="T55" fmla="*/ 2147483647 h 97"/>
              <a:gd name="T56" fmla="*/ 2147483647 w 106"/>
              <a:gd name="T57" fmla="*/ 2147483647 h 97"/>
              <a:gd name="T58" fmla="*/ 2147483647 w 106"/>
              <a:gd name="T59" fmla="*/ 2147483647 h 97"/>
              <a:gd name="T60" fmla="*/ 2147483647 w 106"/>
              <a:gd name="T61" fmla="*/ 2147483647 h 97"/>
              <a:gd name="T62" fmla="*/ 2147483647 w 106"/>
              <a:gd name="T63" fmla="*/ 0 h 9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06"/>
              <a:gd name="T97" fmla="*/ 0 h 97"/>
              <a:gd name="T98" fmla="*/ 106 w 106"/>
              <a:gd name="T99" fmla="*/ 97 h 97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06" h="97">
                <a:moveTo>
                  <a:pt x="22" y="0"/>
                </a:moveTo>
                <a:lnTo>
                  <a:pt x="68" y="0"/>
                </a:lnTo>
                <a:cubicBezTo>
                  <a:pt x="68" y="0"/>
                  <a:pt x="74" y="3"/>
                  <a:pt x="74" y="3"/>
                </a:cubicBezTo>
                <a:cubicBezTo>
                  <a:pt x="75" y="3"/>
                  <a:pt x="76" y="5"/>
                  <a:pt x="77" y="5"/>
                </a:cubicBezTo>
                <a:cubicBezTo>
                  <a:pt x="78" y="6"/>
                  <a:pt x="80" y="6"/>
                  <a:pt x="81" y="6"/>
                </a:cubicBezTo>
                <a:cubicBezTo>
                  <a:pt x="83" y="7"/>
                  <a:pt x="84" y="8"/>
                  <a:pt x="87" y="9"/>
                </a:cubicBezTo>
                <a:cubicBezTo>
                  <a:pt x="92" y="6"/>
                  <a:pt x="88" y="7"/>
                  <a:pt x="97" y="8"/>
                </a:cubicBezTo>
                <a:lnTo>
                  <a:pt x="102" y="13"/>
                </a:lnTo>
                <a:cubicBezTo>
                  <a:pt x="102" y="13"/>
                  <a:pt x="103" y="14"/>
                  <a:pt x="103" y="14"/>
                </a:cubicBezTo>
                <a:cubicBezTo>
                  <a:pt x="104" y="16"/>
                  <a:pt x="106" y="19"/>
                  <a:pt x="106" y="19"/>
                </a:cubicBezTo>
                <a:cubicBezTo>
                  <a:pt x="104" y="26"/>
                  <a:pt x="98" y="28"/>
                  <a:pt x="92" y="32"/>
                </a:cubicBezTo>
                <a:cubicBezTo>
                  <a:pt x="90" y="33"/>
                  <a:pt x="87" y="37"/>
                  <a:pt x="87" y="37"/>
                </a:cubicBezTo>
                <a:cubicBezTo>
                  <a:pt x="86" y="42"/>
                  <a:pt x="88" y="51"/>
                  <a:pt x="84" y="55"/>
                </a:cubicBezTo>
                <a:cubicBezTo>
                  <a:pt x="85" y="64"/>
                  <a:pt x="83" y="69"/>
                  <a:pt x="81" y="77"/>
                </a:cubicBezTo>
                <a:cubicBezTo>
                  <a:pt x="80" y="81"/>
                  <a:pt x="80" y="84"/>
                  <a:pt x="79" y="88"/>
                </a:cubicBezTo>
                <a:cubicBezTo>
                  <a:pt x="79" y="89"/>
                  <a:pt x="77" y="90"/>
                  <a:pt x="77" y="90"/>
                </a:cubicBezTo>
                <a:cubicBezTo>
                  <a:pt x="71" y="89"/>
                  <a:pt x="69" y="88"/>
                  <a:pt x="64" y="85"/>
                </a:cubicBezTo>
                <a:cubicBezTo>
                  <a:pt x="62" y="84"/>
                  <a:pt x="58" y="82"/>
                  <a:pt x="58" y="82"/>
                </a:cubicBezTo>
                <a:cubicBezTo>
                  <a:pt x="51" y="84"/>
                  <a:pt x="48" y="90"/>
                  <a:pt x="42" y="93"/>
                </a:cubicBezTo>
                <a:cubicBezTo>
                  <a:pt x="39" y="95"/>
                  <a:pt x="32" y="97"/>
                  <a:pt x="32" y="97"/>
                </a:cubicBezTo>
                <a:cubicBezTo>
                  <a:pt x="30" y="95"/>
                  <a:pt x="28" y="94"/>
                  <a:pt x="26" y="93"/>
                </a:cubicBezTo>
                <a:cubicBezTo>
                  <a:pt x="24" y="94"/>
                  <a:pt x="19" y="97"/>
                  <a:pt x="19" y="97"/>
                </a:cubicBezTo>
                <a:cubicBezTo>
                  <a:pt x="14" y="94"/>
                  <a:pt x="17" y="87"/>
                  <a:pt x="18" y="82"/>
                </a:cubicBezTo>
                <a:cubicBezTo>
                  <a:pt x="15" y="67"/>
                  <a:pt x="13" y="72"/>
                  <a:pt x="5" y="64"/>
                </a:cubicBezTo>
                <a:cubicBezTo>
                  <a:pt x="4" y="61"/>
                  <a:pt x="3" y="57"/>
                  <a:pt x="6" y="54"/>
                </a:cubicBezTo>
                <a:cubicBezTo>
                  <a:pt x="8" y="47"/>
                  <a:pt x="8" y="48"/>
                  <a:pt x="4" y="42"/>
                </a:cubicBezTo>
                <a:cubicBezTo>
                  <a:pt x="3" y="40"/>
                  <a:pt x="0" y="35"/>
                  <a:pt x="0" y="35"/>
                </a:cubicBezTo>
                <a:cubicBezTo>
                  <a:pt x="3" y="29"/>
                  <a:pt x="4" y="28"/>
                  <a:pt x="11" y="26"/>
                </a:cubicBezTo>
                <a:cubicBezTo>
                  <a:pt x="16" y="21"/>
                  <a:pt x="10" y="27"/>
                  <a:pt x="14" y="21"/>
                </a:cubicBezTo>
                <a:cubicBezTo>
                  <a:pt x="17" y="16"/>
                  <a:pt x="23" y="15"/>
                  <a:pt x="26" y="10"/>
                </a:cubicBezTo>
                <a:cubicBezTo>
                  <a:pt x="25" y="7"/>
                  <a:pt x="22" y="2"/>
                  <a:pt x="22" y="2"/>
                </a:cubicBezTo>
                <a:cubicBezTo>
                  <a:pt x="23" y="0"/>
                  <a:pt x="24" y="0"/>
                  <a:pt x="22" y="0"/>
                </a:cubicBezTo>
                <a:close/>
              </a:path>
            </a:pathLst>
          </a:custGeom>
          <a:solidFill>
            <a:srgbClr val="FF00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21" name="Уреньский"/>
          <p:cNvSpPr>
            <a:spLocks/>
          </p:cNvSpPr>
          <p:nvPr/>
        </p:nvSpPr>
        <p:spPr bwMode="auto">
          <a:xfrm>
            <a:off x="3619500" y="1466850"/>
            <a:ext cx="895350" cy="962025"/>
          </a:xfrm>
          <a:custGeom>
            <a:avLst/>
            <a:gdLst>
              <a:gd name="T0" fmla="*/ 2147483647 w 94"/>
              <a:gd name="T1" fmla="*/ 2147483647 h 101"/>
              <a:gd name="T2" fmla="*/ 0 w 94"/>
              <a:gd name="T3" fmla="*/ 2147483647 h 101"/>
              <a:gd name="T4" fmla="*/ 2147483647 w 94"/>
              <a:gd name="T5" fmla="*/ 2147483647 h 101"/>
              <a:gd name="T6" fmla="*/ 2147483647 w 94"/>
              <a:gd name="T7" fmla="*/ 2147483647 h 101"/>
              <a:gd name="T8" fmla="*/ 2147483647 w 94"/>
              <a:gd name="T9" fmla="*/ 2147483647 h 101"/>
              <a:gd name="T10" fmla="*/ 2147483647 w 94"/>
              <a:gd name="T11" fmla="*/ 2147483647 h 101"/>
              <a:gd name="T12" fmla="*/ 2147483647 w 94"/>
              <a:gd name="T13" fmla="*/ 2147483647 h 101"/>
              <a:gd name="T14" fmla="*/ 2147483647 w 94"/>
              <a:gd name="T15" fmla="*/ 2147483647 h 101"/>
              <a:gd name="T16" fmla="*/ 2147483647 w 94"/>
              <a:gd name="T17" fmla="*/ 2147483647 h 101"/>
              <a:gd name="T18" fmla="*/ 2147483647 w 94"/>
              <a:gd name="T19" fmla="*/ 2147483647 h 101"/>
              <a:gd name="T20" fmla="*/ 2147483647 w 94"/>
              <a:gd name="T21" fmla="*/ 2147483647 h 101"/>
              <a:gd name="T22" fmla="*/ 2147483647 w 94"/>
              <a:gd name="T23" fmla="*/ 2147483647 h 101"/>
              <a:gd name="T24" fmla="*/ 2147483647 w 94"/>
              <a:gd name="T25" fmla="*/ 2147483647 h 101"/>
              <a:gd name="T26" fmla="*/ 2147483647 w 94"/>
              <a:gd name="T27" fmla="*/ 2147483647 h 101"/>
              <a:gd name="T28" fmla="*/ 2147483647 w 94"/>
              <a:gd name="T29" fmla="*/ 2147483647 h 101"/>
              <a:gd name="T30" fmla="*/ 2147483647 w 94"/>
              <a:gd name="T31" fmla="*/ 2147483647 h 101"/>
              <a:gd name="T32" fmla="*/ 2147483647 w 94"/>
              <a:gd name="T33" fmla="*/ 2147483647 h 101"/>
              <a:gd name="T34" fmla="*/ 2147483647 w 94"/>
              <a:gd name="T35" fmla="*/ 2147483647 h 101"/>
              <a:gd name="T36" fmla="*/ 2147483647 w 94"/>
              <a:gd name="T37" fmla="*/ 2147483647 h 101"/>
              <a:gd name="T38" fmla="*/ 2147483647 w 94"/>
              <a:gd name="T39" fmla="*/ 2147483647 h 101"/>
              <a:gd name="T40" fmla="*/ 2147483647 w 94"/>
              <a:gd name="T41" fmla="*/ 2147483647 h 101"/>
              <a:gd name="T42" fmla="*/ 2147483647 w 94"/>
              <a:gd name="T43" fmla="*/ 2147483647 h 101"/>
              <a:gd name="T44" fmla="*/ 2147483647 w 94"/>
              <a:gd name="T45" fmla="*/ 2147483647 h 101"/>
              <a:gd name="T46" fmla="*/ 2147483647 w 94"/>
              <a:gd name="T47" fmla="*/ 2147483647 h 101"/>
              <a:gd name="T48" fmla="*/ 2147483647 w 94"/>
              <a:gd name="T49" fmla="*/ 2147483647 h 101"/>
              <a:gd name="T50" fmla="*/ 2147483647 w 94"/>
              <a:gd name="T51" fmla="*/ 2147483647 h 101"/>
              <a:gd name="T52" fmla="*/ 2147483647 w 94"/>
              <a:gd name="T53" fmla="*/ 2147483647 h 101"/>
              <a:gd name="T54" fmla="*/ 2147483647 w 94"/>
              <a:gd name="T55" fmla="*/ 2147483647 h 101"/>
              <a:gd name="T56" fmla="*/ 2147483647 w 94"/>
              <a:gd name="T57" fmla="*/ 2147483647 h 101"/>
              <a:gd name="T58" fmla="*/ 2147483647 w 94"/>
              <a:gd name="T59" fmla="*/ 2147483647 h 101"/>
              <a:gd name="T60" fmla="*/ 2147483647 w 94"/>
              <a:gd name="T61" fmla="*/ 2147483647 h 101"/>
              <a:gd name="T62" fmla="*/ 2147483647 w 94"/>
              <a:gd name="T63" fmla="*/ 2147483647 h 101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94"/>
              <a:gd name="T97" fmla="*/ 0 h 101"/>
              <a:gd name="T98" fmla="*/ 94 w 94"/>
              <a:gd name="T99" fmla="*/ 101 h 101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94" h="101">
                <a:moveTo>
                  <a:pt x="1" y="31"/>
                </a:moveTo>
                <a:cubicBezTo>
                  <a:pt x="3" y="33"/>
                  <a:pt x="1" y="36"/>
                  <a:pt x="0" y="38"/>
                </a:cubicBezTo>
                <a:cubicBezTo>
                  <a:pt x="2" y="55"/>
                  <a:pt x="10" y="45"/>
                  <a:pt x="14" y="58"/>
                </a:cubicBezTo>
                <a:cubicBezTo>
                  <a:pt x="13" y="61"/>
                  <a:pt x="12" y="64"/>
                  <a:pt x="11" y="67"/>
                </a:cubicBezTo>
                <a:lnTo>
                  <a:pt x="14" y="74"/>
                </a:lnTo>
                <a:cubicBezTo>
                  <a:pt x="14" y="74"/>
                  <a:pt x="15" y="75"/>
                  <a:pt x="15" y="75"/>
                </a:cubicBezTo>
                <a:lnTo>
                  <a:pt x="20" y="71"/>
                </a:lnTo>
                <a:cubicBezTo>
                  <a:pt x="20" y="71"/>
                  <a:pt x="21" y="70"/>
                  <a:pt x="21" y="70"/>
                </a:cubicBezTo>
                <a:cubicBezTo>
                  <a:pt x="28" y="72"/>
                  <a:pt x="25" y="73"/>
                  <a:pt x="24" y="79"/>
                </a:cubicBezTo>
                <a:cubicBezTo>
                  <a:pt x="26" y="85"/>
                  <a:pt x="26" y="83"/>
                  <a:pt x="33" y="84"/>
                </a:cubicBezTo>
                <a:cubicBezTo>
                  <a:pt x="35" y="86"/>
                  <a:pt x="39" y="92"/>
                  <a:pt x="42" y="93"/>
                </a:cubicBezTo>
                <a:cubicBezTo>
                  <a:pt x="44" y="94"/>
                  <a:pt x="49" y="96"/>
                  <a:pt x="49" y="96"/>
                </a:cubicBezTo>
                <a:cubicBezTo>
                  <a:pt x="49" y="97"/>
                  <a:pt x="49" y="99"/>
                  <a:pt x="50" y="100"/>
                </a:cubicBezTo>
                <a:cubicBezTo>
                  <a:pt x="51" y="101"/>
                  <a:pt x="53" y="98"/>
                  <a:pt x="54" y="97"/>
                </a:cubicBezTo>
                <a:cubicBezTo>
                  <a:pt x="56" y="95"/>
                  <a:pt x="59" y="93"/>
                  <a:pt x="59" y="93"/>
                </a:cubicBezTo>
                <a:cubicBezTo>
                  <a:pt x="60" y="90"/>
                  <a:pt x="63" y="85"/>
                  <a:pt x="63" y="85"/>
                </a:cubicBezTo>
                <a:cubicBezTo>
                  <a:pt x="65" y="79"/>
                  <a:pt x="66" y="82"/>
                  <a:pt x="70" y="78"/>
                </a:cubicBezTo>
                <a:cubicBezTo>
                  <a:pt x="72" y="76"/>
                  <a:pt x="75" y="73"/>
                  <a:pt x="75" y="73"/>
                </a:cubicBezTo>
                <a:cubicBezTo>
                  <a:pt x="77" y="66"/>
                  <a:pt x="82" y="68"/>
                  <a:pt x="85" y="63"/>
                </a:cubicBezTo>
                <a:cubicBezTo>
                  <a:pt x="86" y="60"/>
                  <a:pt x="91" y="57"/>
                  <a:pt x="91" y="57"/>
                </a:cubicBezTo>
                <a:cubicBezTo>
                  <a:pt x="91" y="54"/>
                  <a:pt x="94" y="52"/>
                  <a:pt x="93" y="49"/>
                </a:cubicBezTo>
                <a:cubicBezTo>
                  <a:pt x="93" y="48"/>
                  <a:pt x="90" y="46"/>
                  <a:pt x="90" y="46"/>
                </a:cubicBezTo>
                <a:cubicBezTo>
                  <a:pt x="93" y="40"/>
                  <a:pt x="92" y="32"/>
                  <a:pt x="89" y="26"/>
                </a:cubicBezTo>
                <a:cubicBezTo>
                  <a:pt x="87" y="17"/>
                  <a:pt x="82" y="15"/>
                  <a:pt x="73" y="14"/>
                </a:cubicBezTo>
                <a:cubicBezTo>
                  <a:pt x="70" y="11"/>
                  <a:pt x="68" y="7"/>
                  <a:pt x="63" y="5"/>
                </a:cubicBezTo>
                <a:cubicBezTo>
                  <a:pt x="62" y="4"/>
                  <a:pt x="60" y="1"/>
                  <a:pt x="60" y="1"/>
                </a:cubicBezTo>
                <a:cubicBezTo>
                  <a:pt x="55" y="2"/>
                  <a:pt x="49" y="0"/>
                  <a:pt x="45" y="2"/>
                </a:cubicBezTo>
                <a:cubicBezTo>
                  <a:pt x="44" y="10"/>
                  <a:pt x="41" y="11"/>
                  <a:pt x="34" y="12"/>
                </a:cubicBezTo>
                <a:cubicBezTo>
                  <a:pt x="32" y="14"/>
                  <a:pt x="25" y="14"/>
                  <a:pt x="22" y="15"/>
                </a:cubicBezTo>
                <a:cubicBezTo>
                  <a:pt x="15" y="14"/>
                  <a:pt x="15" y="15"/>
                  <a:pt x="9" y="18"/>
                </a:cubicBezTo>
                <a:cubicBezTo>
                  <a:pt x="8" y="22"/>
                  <a:pt x="8" y="26"/>
                  <a:pt x="6" y="29"/>
                </a:cubicBezTo>
                <a:cubicBezTo>
                  <a:pt x="6" y="30"/>
                  <a:pt x="1" y="33"/>
                  <a:pt x="1" y="31"/>
                </a:cubicBezTo>
                <a:close/>
              </a:path>
            </a:pathLst>
          </a:custGeom>
          <a:solidFill>
            <a:srgbClr val="FF00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22" name="Тонкинский"/>
          <p:cNvSpPr>
            <a:spLocks/>
          </p:cNvSpPr>
          <p:nvPr/>
        </p:nvSpPr>
        <p:spPr bwMode="auto">
          <a:xfrm>
            <a:off x="4171950" y="1847850"/>
            <a:ext cx="923925" cy="600075"/>
          </a:xfrm>
          <a:custGeom>
            <a:avLst/>
            <a:gdLst>
              <a:gd name="T0" fmla="*/ 0 w 97"/>
              <a:gd name="T1" fmla="*/ 2147483647 h 63"/>
              <a:gd name="T2" fmla="*/ 2147483647 w 97"/>
              <a:gd name="T3" fmla="*/ 2147483647 h 63"/>
              <a:gd name="T4" fmla="*/ 2147483647 w 97"/>
              <a:gd name="T5" fmla="*/ 2147483647 h 63"/>
              <a:gd name="T6" fmla="*/ 2147483647 w 97"/>
              <a:gd name="T7" fmla="*/ 2147483647 h 63"/>
              <a:gd name="T8" fmla="*/ 2147483647 w 97"/>
              <a:gd name="T9" fmla="*/ 2147483647 h 63"/>
              <a:gd name="T10" fmla="*/ 2147483647 w 97"/>
              <a:gd name="T11" fmla="*/ 2147483647 h 63"/>
              <a:gd name="T12" fmla="*/ 2147483647 w 97"/>
              <a:gd name="T13" fmla="*/ 2147483647 h 63"/>
              <a:gd name="T14" fmla="*/ 2147483647 w 97"/>
              <a:gd name="T15" fmla="*/ 2147483647 h 63"/>
              <a:gd name="T16" fmla="*/ 2147483647 w 97"/>
              <a:gd name="T17" fmla="*/ 2147483647 h 63"/>
              <a:gd name="T18" fmla="*/ 2147483647 w 97"/>
              <a:gd name="T19" fmla="*/ 2147483647 h 63"/>
              <a:gd name="T20" fmla="*/ 2147483647 w 97"/>
              <a:gd name="T21" fmla="*/ 2147483647 h 63"/>
              <a:gd name="T22" fmla="*/ 2147483647 w 97"/>
              <a:gd name="T23" fmla="*/ 2147483647 h 63"/>
              <a:gd name="T24" fmla="*/ 2147483647 w 97"/>
              <a:gd name="T25" fmla="*/ 2147483647 h 63"/>
              <a:gd name="T26" fmla="*/ 2147483647 w 97"/>
              <a:gd name="T27" fmla="*/ 2147483647 h 63"/>
              <a:gd name="T28" fmla="*/ 2147483647 w 97"/>
              <a:gd name="T29" fmla="*/ 2147483647 h 63"/>
              <a:gd name="T30" fmla="*/ 2147483647 w 97"/>
              <a:gd name="T31" fmla="*/ 2147483647 h 63"/>
              <a:gd name="T32" fmla="*/ 2147483647 w 97"/>
              <a:gd name="T33" fmla="*/ 0 h 63"/>
              <a:gd name="T34" fmla="*/ 2147483647 w 97"/>
              <a:gd name="T35" fmla="*/ 2147483647 h 63"/>
              <a:gd name="T36" fmla="*/ 2147483647 w 97"/>
              <a:gd name="T37" fmla="*/ 2147483647 h 63"/>
              <a:gd name="T38" fmla="*/ 2147483647 w 97"/>
              <a:gd name="T39" fmla="*/ 2147483647 h 63"/>
              <a:gd name="T40" fmla="*/ 2147483647 w 97"/>
              <a:gd name="T41" fmla="*/ 2147483647 h 63"/>
              <a:gd name="T42" fmla="*/ 2147483647 w 97"/>
              <a:gd name="T43" fmla="*/ 2147483647 h 63"/>
              <a:gd name="T44" fmla="*/ 2147483647 w 97"/>
              <a:gd name="T45" fmla="*/ 2147483647 h 63"/>
              <a:gd name="T46" fmla="*/ 2147483647 w 97"/>
              <a:gd name="T47" fmla="*/ 2147483647 h 63"/>
              <a:gd name="T48" fmla="*/ 2147483647 w 97"/>
              <a:gd name="T49" fmla="*/ 2147483647 h 63"/>
              <a:gd name="T50" fmla="*/ 0 w 97"/>
              <a:gd name="T51" fmla="*/ 2147483647 h 63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97"/>
              <a:gd name="T79" fmla="*/ 0 h 63"/>
              <a:gd name="T80" fmla="*/ 97 w 97"/>
              <a:gd name="T81" fmla="*/ 63 h 63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97" h="63">
                <a:moveTo>
                  <a:pt x="0" y="54"/>
                </a:moveTo>
                <a:cubicBezTo>
                  <a:pt x="2" y="57"/>
                  <a:pt x="6" y="63"/>
                  <a:pt x="6" y="63"/>
                </a:cubicBezTo>
                <a:cubicBezTo>
                  <a:pt x="9" y="60"/>
                  <a:pt x="12" y="58"/>
                  <a:pt x="16" y="57"/>
                </a:cubicBezTo>
                <a:cubicBezTo>
                  <a:pt x="19" y="58"/>
                  <a:pt x="25" y="62"/>
                  <a:pt x="25" y="62"/>
                </a:cubicBezTo>
                <a:cubicBezTo>
                  <a:pt x="38" y="61"/>
                  <a:pt x="38" y="60"/>
                  <a:pt x="45" y="53"/>
                </a:cubicBezTo>
                <a:cubicBezTo>
                  <a:pt x="46" y="50"/>
                  <a:pt x="51" y="44"/>
                  <a:pt x="51" y="44"/>
                </a:cubicBezTo>
                <a:cubicBezTo>
                  <a:pt x="50" y="41"/>
                  <a:pt x="49" y="39"/>
                  <a:pt x="52" y="36"/>
                </a:cubicBezTo>
                <a:cubicBezTo>
                  <a:pt x="53" y="37"/>
                  <a:pt x="55" y="38"/>
                  <a:pt x="56" y="39"/>
                </a:cubicBezTo>
                <a:cubicBezTo>
                  <a:pt x="61" y="36"/>
                  <a:pt x="64" y="31"/>
                  <a:pt x="69" y="29"/>
                </a:cubicBezTo>
                <a:cubicBezTo>
                  <a:pt x="71" y="27"/>
                  <a:pt x="74" y="24"/>
                  <a:pt x="74" y="24"/>
                </a:cubicBezTo>
                <a:cubicBezTo>
                  <a:pt x="76" y="26"/>
                  <a:pt x="76" y="27"/>
                  <a:pt x="78" y="29"/>
                </a:cubicBezTo>
                <a:cubicBezTo>
                  <a:pt x="81" y="29"/>
                  <a:pt x="85" y="29"/>
                  <a:pt x="88" y="28"/>
                </a:cubicBezTo>
                <a:cubicBezTo>
                  <a:pt x="90" y="28"/>
                  <a:pt x="93" y="24"/>
                  <a:pt x="93" y="24"/>
                </a:cubicBezTo>
                <a:cubicBezTo>
                  <a:pt x="91" y="20"/>
                  <a:pt x="91" y="21"/>
                  <a:pt x="84" y="20"/>
                </a:cubicBezTo>
                <a:cubicBezTo>
                  <a:pt x="88" y="16"/>
                  <a:pt x="92" y="13"/>
                  <a:pt x="97" y="11"/>
                </a:cubicBezTo>
                <a:cubicBezTo>
                  <a:pt x="96" y="7"/>
                  <a:pt x="95" y="6"/>
                  <a:pt x="92" y="3"/>
                </a:cubicBezTo>
                <a:cubicBezTo>
                  <a:pt x="91" y="2"/>
                  <a:pt x="89" y="0"/>
                  <a:pt x="89" y="0"/>
                </a:cubicBezTo>
                <a:cubicBezTo>
                  <a:pt x="82" y="1"/>
                  <a:pt x="74" y="2"/>
                  <a:pt x="67" y="3"/>
                </a:cubicBezTo>
                <a:cubicBezTo>
                  <a:pt x="65" y="5"/>
                  <a:pt x="60" y="6"/>
                  <a:pt x="60" y="6"/>
                </a:cubicBezTo>
                <a:cubicBezTo>
                  <a:pt x="58" y="8"/>
                  <a:pt x="54" y="11"/>
                  <a:pt x="54" y="11"/>
                </a:cubicBezTo>
                <a:cubicBezTo>
                  <a:pt x="46" y="8"/>
                  <a:pt x="50" y="9"/>
                  <a:pt x="41" y="8"/>
                </a:cubicBezTo>
                <a:cubicBezTo>
                  <a:pt x="39" y="6"/>
                  <a:pt x="32" y="6"/>
                  <a:pt x="35" y="9"/>
                </a:cubicBezTo>
                <a:cubicBezTo>
                  <a:pt x="32" y="15"/>
                  <a:pt x="30" y="19"/>
                  <a:pt x="26" y="24"/>
                </a:cubicBezTo>
                <a:cubicBezTo>
                  <a:pt x="24" y="27"/>
                  <a:pt x="18" y="30"/>
                  <a:pt x="18" y="30"/>
                </a:cubicBezTo>
                <a:cubicBezTo>
                  <a:pt x="15" y="37"/>
                  <a:pt x="8" y="42"/>
                  <a:pt x="3" y="47"/>
                </a:cubicBezTo>
                <a:cubicBezTo>
                  <a:pt x="2" y="49"/>
                  <a:pt x="0" y="54"/>
                  <a:pt x="0" y="54"/>
                </a:cubicBezTo>
                <a:close/>
              </a:path>
            </a:pathLst>
          </a:custGeom>
          <a:solidFill>
            <a:srgbClr val="FF00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23" name="Варнавинский"/>
          <p:cNvSpPr>
            <a:spLocks/>
          </p:cNvSpPr>
          <p:nvPr/>
        </p:nvSpPr>
        <p:spPr bwMode="auto">
          <a:xfrm>
            <a:off x="2628900" y="1266825"/>
            <a:ext cx="1133475" cy="1123950"/>
          </a:xfrm>
          <a:custGeom>
            <a:avLst/>
            <a:gdLst>
              <a:gd name="T0" fmla="*/ 2147483647 w 115"/>
              <a:gd name="T1" fmla="*/ 2147483647 h 117"/>
              <a:gd name="T2" fmla="*/ 2147483647 w 115"/>
              <a:gd name="T3" fmla="*/ 2147483647 h 117"/>
              <a:gd name="T4" fmla="*/ 2147483647 w 115"/>
              <a:gd name="T5" fmla="*/ 2147483647 h 117"/>
              <a:gd name="T6" fmla="*/ 2147483647 w 115"/>
              <a:gd name="T7" fmla="*/ 2147483647 h 117"/>
              <a:gd name="T8" fmla="*/ 2147483647 w 115"/>
              <a:gd name="T9" fmla="*/ 2147483647 h 117"/>
              <a:gd name="T10" fmla="*/ 2147483647 w 115"/>
              <a:gd name="T11" fmla="*/ 2147483647 h 117"/>
              <a:gd name="T12" fmla="*/ 2147483647 w 115"/>
              <a:gd name="T13" fmla="*/ 2147483647 h 117"/>
              <a:gd name="T14" fmla="*/ 2147483647 w 115"/>
              <a:gd name="T15" fmla="*/ 2147483647 h 117"/>
              <a:gd name="T16" fmla="*/ 2147483647 w 115"/>
              <a:gd name="T17" fmla="*/ 2147483647 h 117"/>
              <a:gd name="T18" fmla="*/ 2147483647 w 115"/>
              <a:gd name="T19" fmla="*/ 2147483647 h 117"/>
              <a:gd name="T20" fmla="*/ 2147483647 w 115"/>
              <a:gd name="T21" fmla="*/ 2147483647 h 117"/>
              <a:gd name="T22" fmla="*/ 2147483647 w 115"/>
              <a:gd name="T23" fmla="*/ 2147483647 h 117"/>
              <a:gd name="T24" fmla="*/ 2147483647 w 115"/>
              <a:gd name="T25" fmla="*/ 2147483647 h 117"/>
              <a:gd name="T26" fmla="*/ 2147483647 w 115"/>
              <a:gd name="T27" fmla="*/ 2147483647 h 117"/>
              <a:gd name="T28" fmla="*/ 2147483647 w 115"/>
              <a:gd name="T29" fmla="*/ 2147483647 h 117"/>
              <a:gd name="T30" fmla="*/ 2147483647 w 115"/>
              <a:gd name="T31" fmla="*/ 2147483647 h 117"/>
              <a:gd name="T32" fmla="*/ 2147483647 w 115"/>
              <a:gd name="T33" fmla="*/ 2147483647 h 117"/>
              <a:gd name="T34" fmla="*/ 2147483647 w 115"/>
              <a:gd name="T35" fmla="*/ 2147483647 h 117"/>
              <a:gd name="T36" fmla="*/ 2147483647 w 115"/>
              <a:gd name="T37" fmla="*/ 2147483647 h 117"/>
              <a:gd name="T38" fmla="*/ 2147483647 w 115"/>
              <a:gd name="T39" fmla="*/ 2147483647 h 117"/>
              <a:gd name="T40" fmla="*/ 2147483647 w 115"/>
              <a:gd name="T41" fmla="*/ 2147483647 h 117"/>
              <a:gd name="T42" fmla="*/ 2147483647 w 115"/>
              <a:gd name="T43" fmla="*/ 2147483647 h 117"/>
              <a:gd name="T44" fmla="*/ 2147483647 w 115"/>
              <a:gd name="T45" fmla="*/ 2147483647 h 117"/>
              <a:gd name="T46" fmla="*/ 2147483647 w 115"/>
              <a:gd name="T47" fmla="*/ 2147483647 h 117"/>
              <a:gd name="T48" fmla="*/ 2147483647 w 115"/>
              <a:gd name="T49" fmla="*/ 2147483647 h 117"/>
              <a:gd name="T50" fmla="*/ 2147483647 w 115"/>
              <a:gd name="T51" fmla="*/ 2147483647 h 117"/>
              <a:gd name="T52" fmla="*/ 2147483647 w 115"/>
              <a:gd name="T53" fmla="*/ 2147483647 h 117"/>
              <a:gd name="T54" fmla="*/ 2147483647 w 115"/>
              <a:gd name="T55" fmla="*/ 2147483647 h 117"/>
              <a:gd name="T56" fmla="*/ 2147483647 w 115"/>
              <a:gd name="T57" fmla="*/ 2147483647 h 117"/>
              <a:gd name="T58" fmla="*/ 2147483647 w 115"/>
              <a:gd name="T59" fmla="*/ 2147483647 h 117"/>
              <a:gd name="T60" fmla="*/ 2147483647 w 115"/>
              <a:gd name="T61" fmla="*/ 2147483647 h 117"/>
              <a:gd name="T62" fmla="*/ 2147483647 w 115"/>
              <a:gd name="T63" fmla="*/ 2147483647 h 117"/>
              <a:gd name="T64" fmla="*/ 2147483647 w 115"/>
              <a:gd name="T65" fmla="*/ 2147483647 h 117"/>
              <a:gd name="T66" fmla="*/ 2147483647 w 115"/>
              <a:gd name="T67" fmla="*/ 2147483647 h 117"/>
              <a:gd name="T68" fmla="*/ 2147483647 w 115"/>
              <a:gd name="T69" fmla="*/ 2147483647 h 117"/>
              <a:gd name="T70" fmla="*/ 2147483647 w 115"/>
              <a:gd name="T71" fmla="*/ 0 h 117"/>
              <a:gd name="T72" fmla="*/ 2147483647 w 115"/>
              <a:gd name="T73" fmla="*/ 2147483647 h 117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15"/>
              <a:gd name="T112" fmla="*/ 0 h 117"/>
              <a:gd name="T113" fmla="*/ 115 w 115"/>
              <a:gd name="T114" fmla="*/ 117 h 117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15" h="117">
                <a:moveTo>
                  <a:pt x="59" y="1"/>
                </a:moveTo>
                <a:cubicBezTo>
                  <a:pt x="58" y="11"/>
                  <a:pt x="53" y="20"/>
                  <a:pt x="46" y="27"/>
                </a:cubicBezTo>
                <a:cubicBezTo>
                  <a:pt x="45" y="28"/>
                  <a:pt x="34" y="29"/>
                  <a:pt x="31" y="30"/>
                </a:cubicBezTo>
                <a:cubicBezTo>
                  <a:pt x="29" y="32"/>
                  <a:pt x="25" y="33"/>
                  <a:pt x="24" y="36"/>
                </a:cubicBezTo>
                <a:cubicBezTo>
                  <a:pt x="20" y="45"/>
                  <a:pt x="13" y="55"/>
                  <a:pt x="4" y="58"/>
                </a:cubicBezTo>
                <a:cubicBezTo>
                  <a:pt x="0" y="62"/>
                  <a:pt x="9" y="66"/>
                  <a:pt x="12" y="67"/>
                </a:cubicBezTo>
                <a:cubicBezTo>
                  <a:pt x="14" y="69"/>
                  <a:pt x="14" y="71"/>
                  <a:pt x="15" y="74"/>
                </a:cubicBezTo>
                <a:cubicBezTo>
                  <a:pt x="17" y="78"/>
                  <a:pt x="22" y="80"/>
                  <a:pt x="25" y="83"/>
                </a:cubicBezTo>
                <a:cubicBezTo>
                  <a:pt x="26" y="91"/>
                  <a:pt x="25" y="93"/>
                  <a:pt x="31" y="95"/>
                </a:cubicBezTo>
                <a:cubicBezTo>
                  <a:pt x="39" y="103"/>
                  <a:pt x="28" y="108"/>
                  <a:pt x="38" y="111"/>
                </a:cubicBezTo>
                <a:cubicBezTo>
                  <a:pt x="40" y="113"/>
                  <a:pt x="40" y="115"/>
                  <a:pt x="41" y="117"/>
                </a:cubicBezTo>
                <a:cubicBezTo>
                  <a:pt x="51" y="116"/>
                  <a:pt x="47" y="117"/>
                  <a:pt x="52" y="114"/>
                </a:cubicBezTo>
                <a:cubicBezTo>
                  <a:pt x="55" y="115"/>
                  <a:pt x="60" y="113"/>
                  <a:pt x="60" y="113"/>
                </a:cubicBezTo>
                <a:cubicBezTo>
                  <a:pt x="59" y="111"/>
                  <a:pt x="61" y="108"/>
                  <a:pt x="61" y="108"/>
                </a:cubicBezTo>
                <a:cubicBezTo>
                  <a:pt x="63" y="109"/>
                  <a:pt x="67" y="111"/>
                  <a:pt x="67" y="111"/>
                </a:cubicBezTo>
                <a:cubicBezTo>
                  <a:pt x="69" y="110"/>
                  <a:pt x="71" y="110"/>
                  <a:pt x="73" y="112"/>
                </a:cubicBezTo>
                <a:cubicBezTo>
                  <a:pt x="77" y="110"/>
                  <a:pt x="73" y="104"/>
                  <a:pt x="77" y="102"/>
                </a:cubicBezTo>
                <a:cubicBezTo>
                  <a:pt x="80" y="100"/>
                  <a:pt x="84" y="99"/>
                  <a:pt x="87" y="97"/>
                </a:cubicBezTo>
                <a:cubicBezTo>
                  <a:pt x="88" y="96"/>
                  <a:pt x="89" y="95"/>
                  <a:pt x="89" y="95"/>
                </a:cubicBezTo>
                <a:cubicBezTo>
                  <a:pt x="92" y="98"/>
                  <a:pt x="90" y="97"/>
                  <a:pt x="94" y="96"/>
                </a:cubicBezTo>
                <a:cubicBezTo>
                  <a:pt x="97" y="93"/>
                  <a:pt x="95" y="94"/>
                  <a:pt x="92" y="91"/>
                </a:cubicBezTo>
                <a:cubicBezTo>
                  <a:pt x="93" y="90"/>
                  <a:pt x="95" y="88"/>
                  <a:pt x="95" y="88"/>
                </a:cubicBezTo>
                <a:cubicBezTo>
                  <a:pt x="97" y="80"/>
                  <a:pt x="99" y="84"/>
                  <a:pt x="106" y="85"/>
                </a:cubicBezTo>
                <a:cubicBezTo>
                  <a:pt x="107" y="86"/>
                  <a:pt x="110" y="88"/>
                  <a:pt x="110" y="88"/>
                </a:cubicBezTo>
                <a:cubicBezTo>
                  <a:pt x="114" y="86"/>
                  <a:pt x="109" y="88"/>
                  <a:pt x="112" y="85"/>
                </a:cubicBezTo>
                <a:cubicBezTo>
                  <a:pt x="115" y="77"/>
                  <a:pt x="112" y="70"/>
                  <a:pt x="104" y="67"/>
                </a:cubicBezTo>
                <a:cubicBezTo>
                  <a:pt x="103" y="66"/>
                  <a:pt x="101" y="64"/>
                  <a:pt x="101" y="64"/>
                </a:cubicBezTo>
                <a:cubicBezTo>
                  <a:pt x="99" y="59"/>
                  <a:pt x="101" y="54"/>
                  <a:pt x="100" y="48"/>
                </a:cubicBezTo>
                <a:cubicBezTo>
                  <a:pt x="100" y="46"/>
                  <a:pt x="96" y="43"/>
                  <a:pt x="96" y="43"/>
                </a:cubicBezTo>
                <a:cubicBezTo>
                  <a:pt x="93" y="44"/>
                  <a:pt x="86" y="41"/>
                  <a:pt x="86" y="41"/>
                </a:cubicBezTo>
                <a:cubicBezTo>
                  <a:pt x="89" y="38"/>
                  <a:pt x="91" y="36"/>
                  <a:pt x="92" y="32"/>
                </a:cubicBezTo>
                <a:cubicBezTo>
                  <a:pt x="90" y="30"/>
                  <a:pt x="85" y="26"/>
                  <a:pt x="83" y="23"/>
                </a:cubicBezTo>
                <a:cubicBezTo>
                  <a:pt x="82" y="21"/>
                  <a:pt x="82" y="18"/>
                  <a:pt x="80" y="17"/>
                </a:cubicBezTo>
                <a:cubicBezTo>
                  <a:pt x="80" y="17"/>
                  <a:pt x="74" y="15"/>
                  <a:pt x="72" y="14"/>
                </a:cubicBezTo>
                <a:cubicBezTo>
                  <a:pt x="71" y="13"/>
                  <a:pt x="70" y="12"/>
                  <a:pt x="70" y="12"/>
                </a:cubicBezTo>
                <a:cubicBezTo>
                  <a:pt x="68" y="3"/>
                  <a:pt x="66" y="5"/>
                  <a:pt x="61" y="0"/>
                </a:cubicBezTo>
                <a:cubicBezTo>
                  <a:pt x="60" y="0"/>
                  <a:pt x="59" y="1"/>
                  <a:pt x="59" y="1"/>
                </a:cubicBezTo>
                <a:close/>
              </a:path>
            </a:pathLst>
          </a:custGeom>
          <a:solidFill>
            <a:srgbClr val="FF00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24" name="Краснобаковский"/>
          <p:cNvSpPr>
            <a:spLocks/>
          </p:cNvSpPr>
          <p:nvPr/>
        </p:nvSpPr>
        <p:spPr bwMode="auto">
          <a:xfrm>
            <a:off x="2971800" y="2076450"/>
            <a:ext cx="1247775" cy="828675"/>
          </a:xfrm>
          <a:custGeom>
            <a:avLst/>
            <a:gdLst>
              <a:gd name="T0" fmla="*/ 2147483647 w 131"/>
              <a:gd name="T1" fmla="*/ 2147483647 h 87"/>
              <a:gd name="T2" fmla="*/ 0 w 131"/>
              <a:gd name="T3" fmla="*/ 2147483647 h 87"/>
              <a:gd name="T4" fmla="*/ 2147483647 w 131"/>
              <a:gd name="T5" fmla="*/ 2147483647 h 87"/>
              <a:gd name="T6" fmla="*/ 2147483647 w 131"/>
              <a:gd name="T7" fmla="*/ 2147483647 h 87"/>
              <a:gd name="T8" fmla="*/ 2147483647 w 131"/>
              <a:gd name="T9" fmla="*/ 2147483647 h 87"/>
              <a:gd name="T10" fmla="*/ 2147483647 w 131"/>
              <a:gd name="T11" fmla="*/ 2147483647 h 87"/>
              <a:gd name="T12" fmla="*/ 2147483647 w 131"/>
              <a:gd name="T13" fmla="*/ 2147483647 h 87"/>
              <a:gd name="T14" fmla="*/ 2147483647 w 131"/>
              <a:gd name="T15" fmla="*/ 2147483647 h 87"/>
              <a:gd name="T16" fmla="*/ 2147483647 w 131"/>
              <a:gd name="T17" fmla="*/ 2147483647 h 87"/>
              <a:gd name="T18" fmla="*/ 2147483647 w 131"/>
              <a:gd name="T19" fmla="*/ 2147483647 h 87"/>
              <a:gd name="T20" fmla="*/ 2147483647 w 131"/>
              <a:gd name="T21" fmla="*/ 2147483647 h 87"/>
              <a:gd name="T22" fmla="*/ 2147483647 w 131"/>
              <a:gd name="T23" fmla="*/ 2147483647 h 87"/>
              <a:gd name="T24" fmla="*/ 2147483647 w 131"/>
              <a:gd name="T25" fmla="*/ 2147483647 h 87"/>
              <a:gd name="T26" fmla="*/ 2147483647 w 131"/>
              <a:gd name="T27" fmla="*/ 2147483647 h 87"/>
              <a:gd name="T28" fmla="*/ 2147483647 w 131"/>
              <a:gd name="T29" fmla="*/ 2147483647 h 87"/>
              <a:gd name="T30" fmla="*/ 2147483647 w 131"/>
              <a:gd name="T31" fmla="*/ 2147483647 h 87"/>
              <a:gd name="T32" fmla="*/ 2147483647 w 131"/>
              <a:gd name="T33" fmla="*/ 2147483647 h 87"/>
              <a:gd name="T34" fmla="*/ 2147483647 w 131"/>
              <a:gd name="T35" fmla="*/ 2147483647 h 87"/>
              <a:gd name="T36" fmla="*/ 2147483647 w 131"/>
              <a:gd name="T37" fmla="*/ 2147483647 h 87"/>
              <a:gd name="T38" fmla="*/ 2147483647 w 131"/>
              <a:gd name="T39" fmla="*/ 2147483647 h 87"/>
              <a:gd name="T40" fmla="*/ 2147483647 w 131"/>
              <a:gd name="T41" fmla="*/ 2147483647 h 87"/>
              <a:gd name="T42" fmla="*/ 2147483647 w 131"/>
              <a:gd name="T43" fmla="*/ 2147483647 h 87"/>
              <a:gd name="T44" fmla="*/ 2147483647 w 131"/>
              <a:gd name="T45" fmla="*/ 2147483647 h 87"/>
              <a:gd name="T46" fmla="*/ 2147483647 w 131"/>
              <a:gd name="T47" fmla="*/ 2147483647 h 87"/>
              <a:gd name="T48" fmla="*/ 2147483647 w 131"/>
              <a:gd name="T49" fmla="*/ 2147483647 h 87"/>
              <a:gd name="T50" fmla="*/ 2147483647 w 131"/>
              <a:gd name="T51" fmla="*/ 2147483647 h 87"/>
              <a:gd name="T52" fmla="*/ 2147483647 w 131"/>
              <a:gd name="T53" fmla="*/ 2147483647 h 87"/>
              <a:gd name="T54" fmla="*/ 2147483647 w 131"/>
              <a:gd name="T55" fmla="*/ 2147483647 h 87"/>
              <a:gd name="T56" fmla="*/ 2147483647 w 131"/>
              <a:gd name="T57" fmla="*/ 2147483647 h 87"/>
              <a:gd name="T58" fmla="*/ 2147483647 w 131"/>
              <a:gd name="T59" fmla="*/ 2147483647 h 87"/>
              <a:gd name="T60" fmla="*/ 2147483647 w 131"/>
              <a:gd name="T61" fmla="*/ 0 h 87"/>
              <a:gd name="T62" fmla="*/ 2147483647 w 131"/>
              <a:gd name="T63" fmla="*/ 2147483647 h 87"/>
              <a:gd name="T64" fmla="*/ 2147483647 w 131"/>
              <a:gd name="T65" fmla="*/ 2147483647 h 87"/>
              <a:gd name="T66" fmla="*/ 2147483647 w 131"/>
              <a:gd name="T67" fmla="*/ 2147483647 h 87"/>
              <a:gd name="T68" fmla="*/ 2147483647 w 131"/>
              <a:gd name="T69" fmla="*/ 2147483647 h 87"/>
              <a:gd name="T70" fmla="*/ 2147483647 w 131"/>
              <a:gd name="T71" fmla="*/ 2147483647 h 87"/>
              <a:gd name="T72" fmla="*/ 2147483647 w 131"/>
              <a:gd name="T73" fmla="*/ 2147483647 h 87"/>
              <a:gd name="T74" fmla="*/ 2147483647 w 131"/>
              <a:gd name="T75" fmla="*/ 2147483647 h 87"/>
              <a:gd name="T76" fmla="*/ 2147483647 w 131"/>
              <a:gd name="T77" fmla="*/ 2147483647 h 87"/>
              <a:gd name="T78" fmla="*/ 2147483647 w 131"/>
              <a:gd name="T79" fmla="*/ 2147483647 h 87"/>
              <a:gd name="T80" fmla="*/ 2147483647 w 131"/>
              <a:gd name="T81" fmla="*/ 2147483647 h 87"/>
              <a:gd name="T82" fmla="*/ 2147483647 w 131"/>
              <a:gd name="T83" fmla="*/ 2147483647 h 87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131"/>
              <a:gd name="T127" fmla="*/ 0 h 87"/>
              <a:gd name="T128" fmla="*/ 131 w 131"/>
              <a:gd name="T129" fmla="*/ 87 h 87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131" h="87">
                <a:moveTo>
                  <a:pt x="8" y="34"/>
                </a:moveTo>
                <a:cubicBezTo>
                  <a:pt x="3" y="37"/>
                  <a:pt x="5" y="36"/>
                  <a:pt x="0" y="37"/>
                </a:cubicBezTo>
                <a:cubicBezTo>
                  <a:pt x="2" y="41"/>
                  <a:pt x="3" y="41"/>
                  <a:pt x="7" y="42"/>
                </a:cubicBezTo>
                <a:cubicBezTo>
                  <a:pt x="10" y="45"/>
                  <a:pt x="9" y="45"/>
                  <a:pt x="13" y="46"/>
                </a:cubicBezTo>
                <a:cubicBezTo>
                  <a:pt x="17" y="50"/>
                  <a:pt x="14" y="48"/>
                  <a:pt x="22" y="49"/>
                </a:cubicBezTo>
                <a:cubicBezTo>
                  <a:pt x="23" y="50"/>
                  <a:pt x="26" y="52"/>
                  <a:pt x="26" y="52"/>
                </a:cubicBezTo>
                <a:cubicBezTo>
                  <a:pt x="28" y="57"/>
                  <a:pt x="28" y="63"/>
                  <a:pt x="25" y="68"/>
                </a:cubicBezTo>
                <a:cubicBezTo>
                  <a:pt x="28" y="71"/>
                  <a:pt x="27" y="69"/>
                  <a:pt x="26" y="76"/>
                </a:cubicBezTo>
                <a:cubicBezTo>
                  <a:pt x="27" y="77"/>
                  <a:pt x="29" y="80"/>
                  <a:pt x="29" y="80"/>
                </a:cubicBezTo>
                <a:cubicBezTo>
                  <a:pt x="31" y="79"/>
                  <a:pt x="33" y="78"/>
                  <a:pt x="35" y="76"/>
                </a:cubicBezTo>
                <a:cubicBezTo>
                  <a:pt x="36" y="79"/>
                  <a:pt x="39" y="82"/>
                  <a:pt x="41" y="84"/>
                </a:cubicBezTo>
                <a:cubicBezTo>
                  <a:pt x="42" y="85"/>
                  <a:pt x="44" y="87"/>
                  <a:pt x="44" y="87"/>
                </a:cubicBezTo>
                <a:cubicBezTo>
                  <a:pt x="49" y="86"/>
                  <a:pt x="51" y="84"/>
                  <a:pt x="54" y="81"/>
                </a:cubicBezTo>
                <a:cubicBezTo>
                  <a:pt x="55" y="80"/>
                  <a:pt x="58" y="77"/>
                  <a:pt x="58" y="77"/>
                </a:cubicBezTo>
                <a:cubicBezTo>
                  <a:pt x="60" y="71"/>
                  <a:pt x="62" y="71"/>
                  <a:pt x="67" y="70"/>
                </a:cubicBezTo>
                <a:cubicBezTo>
                  <a:pt x="70" y="65"/>
                  <a:pt x="74" y="62"/>
                  <a:pt x="80" y="60"/>
                </a:cubicBezTo>
                <a:cubicBezTo>
                  <a:pt x="85" y="55"/>
                  <a:pt x="86" y="54"/>
                  <a:pt x="94" y="53"/>
                </a:cubicBezTo>
                <a:cubicBezTo>
                  <a:pt x="92" y="41"/>
                  <a:pt x="105" y="44"/>
                  <a:pt x="114" y="43"/>
                </a:cubicBezTo>
                <a:cubicBezTo>
                  <a:pt x="117" y="41"/>
                  <a:pt x="116" y="43"/>
                  <a:pt x="118" y="45"/>
                </a:cubicBezTo>
                <a:cubicBezTo>
                  <a:pt x="125" y="43"/>
                  <a:pt x="122" y="44"/>
                  <a:pt x="128" y="41"/>
                </a:cubicBezTo>
                <a:cubicBezTo>
                  <a:pt x="129" y="40"/>
                  <a:pt x="131" y="38"/>
                  <a:pt x="131" y="38"/>
                </a:cubicBezTo>
                <a:lnTo>
                  <a:pt x="126" y="31"/>
                </a:lnTo>
                <a:cubicBezTo>
                  <a:pt x="126" y="31"/>
                  <a:pt x="125" y="30"/>
                  <a:pt x="125" y="30"/>
                </a:cubicBezTo>
                <a:cubicBezTo>
                  <a:pt x="123" y="32"/>
                  <a:pt x="120" y="36"/>
                  <a:pt x="120" y="36"/>
                </a:cubicBezTo>
                <a:cubicBezTo>
                  <a:pt x="116" y="34"/>
                  <a:pt x="115" y="31"/>
                  <a:pt x="111" y="30"/>
                </a:cubicBezTo>
                <a:cubicBezTo>
                  <a:pt x="110" y="29"/>
                  <a:pt x="101" y="20"/>
                  <a:pt x="101" y="20"/>
                </a:cubicBezTo>
                <a:cubicBezTo>
                  <a:pt x="98" y="19"/>
                  <a:pt x="93" y="18"/>
                  <a:pt x="93" y="18"/>
                </a:cubicBezTo>
                <a:cubicBezTo>
                  <a:pt x="91" y="13"/>
                  <a:pt x="93" y="19"/>
                  <a:pt x="93" y="11"/>
                </a:cubicBezTo>
                <a:cubicBezTo>
                  <a:pt x="93" y="9"/>
                  <a:pt x="90" y="6"/>
                  <a:pt x="90" y="6"/>
                </a:cubicBezTo>
                <a:cubicBezTo>
                  <a:pt x="87" y="8"/>
                  <a:pt x="86" y="10"/>
                  <a:pt x="82" y="11"/>
                </a:cubicBezTo>
                <a:cubicBezTo>
                  <a:pt x="79" y="4"/>
                  <a:pt x="75" y="2"/>
                  <a:pt x="68" y="0"/>
                </a:cubicBezTo>
                <a:cubicBezTo>
                  <a:pt x="64" y="1"/>
                  <a:pt x="64" y="4"/>
                  <a:pt x="61" y="7"/>
                </a:cubicBezTo>
                <a:cubicBezTo>
                  <a:pt x="62" y="8"/>
                  <a:pt x="63" y="9"/>
                  <a:pt x="63" y="10"/>
                </a:cubicBezTo>
                <a:cubicBezTo>
                  <a:pt x="63" y="12"/>
                  <a:pt x="60" y="15"/>
                  <a:pt x="60" y="15"/>
                </a:cubicBezTo>
                <a:cubicBezTo>
                  <a:pt x="57" y="12"/>
                  <a:pt x="51" y="17"/>
                  <a:pt x="47" y="19"/>
                </a:cubicBezTo>
                <a:cubicBezTo>
                  <a:pt x="46" y="20"/>
                  <a:pt x="43" y="22"/>
                  <a:pt x="43" y="22"/>
                </a:cubicBezTo>
                <a:cubicBezTo>
                  <a:pt x="42" y="25"/>
                  <a:pt x="43" y="30"/>
                  <a:pt x="39" y="28"/>
                </a:cubicBezTo>
                <a:lnTo>
                  <a:pt x="31" y="26"/>
                </a:lnTo>
                <a:cubicBezTo>
                  <a:pt x="31" y="26"/>
                  <a:pt x="29" y="26"/>
                  <a:pt x="29" y="26"/>
                </a:cubicBezTo>
                <a:cubicBezTo>
                  <a:pt x="27" y="28"/>
                  <a:pt x="25" y="32"/>
                  <a:pt x="25" y="32"/>
                </a:cubicBezTo>
                <a:cubicBezTo>
                  <a:pt x="19" y="31"/>
                  <a:pt x="17" y="34"/>
                  <a:pt x="11" y="35"/>
                </a:cubicBezTo>
                <a:cubicBezTo>
                  <a:pt x="8" y="34"/>
                  <a:pt x="7" y="35"/>
                  <a:pt x="8" y="34"/>
                </a:cubicBezTo>
                <a:close/>
              </a:path>
            </a:pathLst>
          </a:custGeom>
          <a:solidFill>
            <a:srgbClr val="FF00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25" name="Шарангский"/>
          <p:cNvSpPr>
            <a:spLocks/>
          </p:cNvSpPr>
          <p:nvPr/>
        </p:nvSpPr>
        <p:spPr bwMode="auto">
          <a:xfrm>
            <a:off x="4314825" y="2076450"/>
            <a:ext cx="819150" cy="923925"/>
          </a:xfrm>
          <a:custGeom>
            <a:avLst/>
            <a:gdLst>
              <a:gd name="T0" fmla="*/ 2147483647 w 86"/>
              <a:gd name="T1" fmla="*/ 2147483647 h 97"/>
              <a:gd name="T2" fmla="*/ 2147483647 w 86"/>
              <a:gd name="T3" fmla="*/ 2147483647 h 97"/>
              <a:gd name="T4" fmla="*/ 2147483647 w 86"/>
              <a:gd name="T5" fmla="*/ 2147483647 h 97"/>
              <a:gd name="T6" fmla="*/ 2147483647 w 86"/>
              <a:gd name="T7" fmla="*/ 2147483647 h 97"/>
              <a:gd name="T8" fmla="*/ 2147483647 w 86"/>
              <a:gd name="T9" fmla="*/ 2147483647 h 97"/>
              <a:gd name="T10" fmla="*/ 2147483647 w 86"/>
              <a:gd name="T11" fmla="*/ 2147483647 h 97"/>
              <a:gd name="T12" fmla="*/ 2147483647 w 86"/>
              <a:gd name="T13" fmla="*/ 2147483647 h 97"/>
              <a:gd name="T14" fmla="*/ 2147483647 w 86"/>
              <a:gd name="T15" fmla="*/ 2147483647 h 97"/>
              <a:gd name="T16" fmla="*/ 2147483647 w 86"/>
              <a:gd name="T17" fmla="*/ 2147483647 h 97"/>
              <a:gd name="T18" fmla="*/ 2147483647 w 86"/>
              <a:gd name="T19" fmla="*/ 2147483647 h 97"/>
              <a:gd name="T20" fmla="*/ 2147483647 w 86"/>
              <a:gd name="T21" fmla="*/ 2147483647 h 97"/>
              <a:gd name="T22" fmla="*/ 2147483647 w 86"/>
              <a:gd name="T23" fmla="*/ 2147483647 h 97"/>
              <a:gd name="T24" fmla="*/ 2147483647 w 86"/>
              <a:gd name="T25" fmla="*/ 2147483647 h 97"/>
              <a:gd name="T26" fmla="*/ 2147483647 w 86"/>
              <a:gd name="T27" fmla="*/ 2147483647 h 97"/>
              <a:gd name="T28" fmla="*/ 2147483647 w 86"/>
              <a:gd name="T29" fmla="*/ 2147483647 h 97"/>
              <a:gd name="T30" fmla="*/ 2147483647 w 86"/>
              <a:gd name="T31" fmla="*/ 2147483647 h 97"/>
              <a:gd name="T32" fmla="*/ 2147483647 w 86"/>
              <a:gd name="T33" fmla="*/ 2147483647 h 97"/>
              <a:gd name="T34" fmla="*/ 2147483647 w 86"/>
              <a:gd name="T35" fmla="*/ 2147483647 h 97"/>
              <a:gd name="T36" fmla="*/ 2147483647 w 86"/>
              <a:gd name="T37" fmla="*/ 2147483647 h 97"/>
              <a:gd name="T38" fmla="*/ 2147483647 w 86"/>
              <a:gd name="T39" fmla="*/ 2147483647 h 97"/>
              <a:gd name="T40" fmla="*/ 2147483647 w 86"/>
              <a:gd name="T41" fmla="*/ 2147483647 h 97"/>
              <a:gd name="T42" fmla="*/ 2147483647 w 86"/>
              <a:gd name="T43" fmla="*/ 2147483647 h 97"/>
              <a:gd name="T44" fmla="*/ 2147483647 w 86"/>
              <a:gd name="T45" fmla="*/ 2147483647 h 97"/>
              <a:gd name="T46" fmla="*/ 2147483647 w 86"/>
              <a:gd name="T47" fmla="*/ 2147483647 h 97"/>
              <a:gd name="T48" fmla="*/ 2147483647 w 86"/>
              <a:gd name="T49" fmla="*/ 2147483647 h 97"/>
              <a:gd name="T50" fmla="*/ 2147483647 w 86"/>
              <a:gd name="T51" fmla="*/ 2147483647 h 97"/>
              <a:gd name="T52" fmla="*/ 2147483647 w 86"/>
              <a:gd name="T53" fmla="*/ 2147483647 h 97"/>
              <a:gd name="T54" fmla="*/ 2147483647 w 86"/>
              <a:gd name="T55" fmla="*/ 2147483647 h 97"/>
              <a:gd name="T56" fmla="*/ 2147483647 w 86"/>
              <a:gd name="T57" fmla="*/ 2147483647 h 97"/>
              <a:gd name="T58" fmla="*/ 2147483647 w 86"/>
              <a:gd name="T59" fmla="*/ 0 h 97"/>
              <a:gd name="T60" fmla="*/ 2147483647 w 86"/>
              <a:gd name="T61" fmla="*/ 2147483647 h 97"/>
              <a:gd name="T62" fmla="*/ 2147483647 w 86"/>
              <a:gd name="T63" fmla="*/ 2147483647 h 9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86"/>
              <a:gd name="T97" fmla="*/ 0 h 97"/>
              <a:gd name="T98" fmla="*/ 86 w 86"/>
              <a:gd name="T99" fmla="*/ 97 h 97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86" h="97">
                <a:moveTo>
                  <a:pt x="74" y="5"/>
                </a:moveTo>
                <a:cubicBezTo>
                  <a:pt x="72" y="7"/>
                  <a:pt x="71" y="8"/>
                  <a:pt x="70" y="10"/>
                </a:cubicBezTo>
                <a:cubicBezTo>
                  <a:pt x="71" y="19"/>
                  <a:pt x="70" y="19"/>
                  <a:pt x="78" y="20"/>
                </a:cubicBezTo>
                <a:cubicBezTo>
                  <a:pt x="83" y="23"/>
                  <a:pt x="82" y="29"/>
                  <a:pt x="86" y="33"/>
                </a:cubicBezTo>
                <a:cubicBezTo>
                  <a:pt x="84" y="41"/>
                  <a:pt x="84" y="40"/>
                  <a:pt x="75" y="41"/>
                </a:cubicBezTo>
                <a:cubicBezTo>
                  <a:pt x="77" y="44"/>
                  <a:pt x="79" y="46"/>
                  <a:pt x="81" y="49"/>
                </a:cubicBezTo>
                <a:cubicBezTo>
                  <a:pt x="78" y="56"/>
                  <a:pt x="82" y="59"/>
                  <a:pt x="75" y="66"/>
                </a:cubicBezTo>
                <a:cubicBezTo>
                  <a:pt x="76" y="69"/>
                  <a:pt x="77" y="71"/>
                  <a:pt x="79" y="73"/>
                </a:cubicBezTo>
                <a:cubicBezTo>
                  <a:pt x="77" y="77"/>
                  <a:pt x="71" y="79"/>
                  <a:pt x="68" y="82"/>
                </a:cubicBezTo>
                <a:cubicBezTo>
                  <a:pt x="66" y="84"/>
                  <a:pt x="62" y="87"/>
                  <a:pt x="62" y="87"/>
                </a:cubicBezTo>
                <a:cubicBezTo>
                  <a:pt x="59" y="86"/>
                  <a:pt x="58" y="84"/>
                  <a:pt x="55" y="83"/>
                </a:cubicBezTo>
                <a:cubicBezTo>
                  <a:pt x="53" y="85"/>
                  <a:pt x="49" y="82"/>
                  <a:pt x="47" y="81"/>
                </a:cubicBezTo>
                <a:cubicBezTo>
                  <a:pt x="41" y="82"/>
                  <a:pt x="37" y="80"/>
                  <a:pt x="33" y="84"/>
                </a:cubicBezTo>
                <a:cubicBezTo>
                  <a:pt x="32" y="87"/>
                  <a:pt x="33" y="94"/>
                  <a:pt x="31" y="92"/>
                </a:cubicBezTo>
                <a:cubicBezTo>
                  <a:pt x="30" y="91"/>
                  <a:pt x="29" y="90"/>
                  <a:pt x="29" y="90"/>
                </a:cubicBezTo>
                <a:cubicBezTo>
                  <a:pt x="26" y="92"/>
                  <a:pt x="22" y="94"/>
                  <a:pt x="18" y="95"/>
                </a:cubicBezTo>
                <a:cubicBezTo>
                  <a:pt x="14" y="96"/>
                  <a:pt x="6" y="97"/>
                  <a:pt x="6" y="97"/>
                </a:cubicBezTo>
                <a:cubicBezTo>
                  <a:pt x="0" y="96"/>
                  <a:pt x="1" y="87"/>
                  <a:pt x="6" y="82"/>
                </a:cubicBezTo>
                <a:cubicBezTo>
                  <a:pt x="8" y="77"/>
                  <a:pt x="10" y="72"/>
                  <a:pt x="6" y="68"/>
                </a:cubicBezTo>
                <a:cubicBezTo>
                  <a:pt x="7" y="63"/>
                  <a:pt x="8" y="63"/>
                  <a:pt x="9" y="59"/>
                </a:cubicBezTo>
                <a:cubicBezTo>
                  <a:pt x="7" y="57"/>
                  <a:pt x="6" y="55"/>
                  <a:pt x="4" y="53"/>
                </a:cubicBezTo>
                <a:cubicBezTo>
                  <a:pt x="6" y="47"/>
                  <a:pt x="6" y="48"/>
                  <a:pt x="2" y="44"/>
                </a:cubicBezTo>
                <a:cubicBezTo>
                  <a:pt x="5" y="41"/>
                  <a:pt x="3" y="39"/>
                  <a:pt x="2" y="35"/>
                </a:cubicBezTo>
                <a:cubicBezTo>
                  <a:pt x="3" y="34"/>
                  <a:pt x="7" y="36"/>
                  <a:pt x="9" y="37"/>
                </a:cubicBezTo>
                <a:cubicBezTo>
                  <a:pt x="11" y="39"/>
                  <a:pt x="18" y="36"/>
                  <a:pt x="20" y="36"/>
                </a:cubicBezTo>
                <a:cubicBezTo>
                  <a:pt x="28" y="32"/>
                  <a:pt x="32" y="28"/>
                  <a:pt x="36" y="20"/>
                </a:cubicBezTo>
                <a:cubicBezTo>
                  <a:pt x="36" y="17"/>
                  <a:pt x="36" y="14"/>
                  <a:pt x="37" y="12"/>
                </a:cubicBezTo>
                <a:cubicBezTo>
                  <a:pt x="38" y="11"/>
                  <a:pt x="40" y="15"/>
                  <a:pt x="40" y="15"/>
                </a:cubicBezTo>
                <a:cubicBezTo>
                  <a:pt x="45" y="12"/>
                  <a:pt x="49" y="8"/>
                  <a:pt x="54" y="5"/>
                </a:cubicBezTo>
                <a:cubicBezTo>
                  <a:pt x="56" y="4"/>
                  <a:pt x="59" y="0"/>
                  <a:pt x="59" y="0"/>
                </a:cubicBezTo>
                <a:cubicBezTo>
                  <a:pt x="61" y="2"/>
                  <a:pt x="62" y="4"/>
                  <a:pt x="65" y="5"/>
                </a:cubicBezTo>
                <a:cubicBezTo>
                  <a:pt x="68" y="4"/>
                  <a:pt x="74" y="5"/>
                  <a:pt x="74" y="5"/>
                </a:cubicBezTo>
                <a:close/>
              </a:path>
            </a:pathLst>
          </a:custGeom>
          <a:solidFill>
            <a:srgbClr val="FF00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26" name="Ковернинский"/>
          <p:cNvSpPr>
            <a:spLocks/>
          </p:cNvSpPr>
          <p:nvPr/>
        </p:nvSpPr>
        <p:spPr bwMode="auto">
          <a:xfrm>
            <a:off x="1895475" y="1828800"/>
            <a:ext cx="971550" cy="1152525"/>
          </a:xfrm>
          <a:custGeom>
            <a:avLst/>
            <a:gdLst>
              <a:gd name="T0" fmla="*/ 2147483647 w 102"/>
              <a:gd name="T1" fmla="*/ 2147483647 h 121"/>
              <a:gd name="T2" fmla="*/ 2147483647 w 102"/>
              <a:gd name="T3" fmla="*/ 2147483647 h 121"/>
              <a:gd name="T4" fmla="*/ 2147483647 w 102"/>
              <a:gd name="T5" fmla="*/ 2147483647 h 121"/>
              <a:gd name="T6" fmla="*/ 2147483647 w 102"/>
              <a:gd name="T7" fmla="*/ 2147483647 h 121"/>
              <a:gd name="T8" fmla="*/ 2147483647 w 102"/>
              <a:gd name="T9" fmla="*/ 2147483647 h 121"/>
              <a:gd name="T10" fmla="*/ 2147483647 w 102"/>
              <a:gd name="T11" fmla="*/ 2147483647 h 121"/>
              <a:gd name="T12" fmla="*/ 2147483647 w 102"/>
              <a:gd name="T13" fmla="*/ 2147483647 h 121"/>
              <a:gd name="T14" fmla="*/ 2147483647 w 102"/>
              <a:gd name="T15" fmla="*/ 2147483647 h 121"/>
              <a:gd name="T16" fmla="*/ 2147483647 w 102"/>
              <a:gd name="T17" fmla="*/ 2147483647 h 121"/>
              <a:gd name="T18" fmla="*/ 2147483647 w 102"/>
              <a:gd name="T19" fmla="*/ 2147483647 h 121"/>
              <a:gd name="T20" fmla="*/ 2147483647 w 102"/>
              <a:gd name="T21" fmla="*/ 2147483647 h 121"/>
              <a:gd name="T22" fmla="*/ 2147483647 w 102"/>
              <a:gd name="T23" fmla="*/ 2147483647 h 121"/>
              <a:gd name="T24" fmla="*/ 2147483647 w 102"/>
              <a:gd name="T25" fmla="*/ 2147483647 h 121"/>
              <a:gd name="T26" fmla="*/ 2147483647 w 102"/>
              <a:gd name="T27" fmla="*/ 2147483647 h 121"/>
              <a:gd name="T28" fmla="*/ 2147483647 w 102"/>
              <a:gd name="T29" fmla="*/ 2147483647 h 121"/>
              <a:gd name="T30" fmla="*/ 2147483647 w 102"/>
              <a:gd name="T31" fmla="*/ 2147483647 h 121"/>
              <a:gd name="T32" fmla="*/ 2147483647 w 102"/>
              <a:gd name="T33" fmla="*/ 2147483647 h 121"/>
              <a:gd name="T34" fmla="*/ 2147483647 w 102"/>
              <a:gd name="T35" fmla="*/ 2147483647 h 121"/>
              <a:gd name="T36" fmla="*/ 2147483647 w 102"/>
              <a:gd name="T37" fmla="*/ 2147483647 h 121"/>
              <a:gd name="T38" fmla="*/ 2147483647 w 102"/>
              <a:gd name="T39" fmla="*/ 2147483647 h 121"/>
              <a:gd name="T40" fmla="*/ 2147483647 w 102"/>
              <a:gd name="T41" fmla="*/ 2147483647 h 121"/>
              <a:gd name="T42" fmla="*/ 2147483647 w 102"/>
              <a:gd name="T43" fmla="*/ 2147483647 h 121"/>
              <a:gd name="T44" fmla="*/ 2147483647 w 102"/>
              <a:gd name="T45" fmla="*/ 2147483647 h 121"/>
              <a:gd name="T46" fmla="*/ 2147483647 w 102"/>
              <a:gd name="T47" fmla="*/ 2147483647 h 121"/>
              <a:gd name="T48" fmla="*/ 2147483647 w 102"/>
              <a:gd name="T49" fmla="*/ 2147483647 h 121"/>
              <a:gd name="T50" fmla="*/ 2147483647 w 102"/>
              <a:gd name="T51" fmla="*/ 2147483647 h 121"/>
              <a:gd name="T52" fmla="*/ 2147483647 w 102"/>
              <a:gd name="T53" fmla="*/ 2147483647 h 121"/>
              <a:gd name="T54" fmla="*/ 2147483647 w 102"/>
              <a:gd name="T55" fmla="*/ 2147483647 h 121"/>
              <a:gd name="T56" fmla="*/ 2147483647 w 102"/>
              <a:gd name="T57" fmla="*/ 2147483647 h 121"/>
              <a:gd name="T58" fmla="*/ 2147483647 w 102"/>
              <a:gd name="T59" fmla="*/ 2147483647 h 121"/>
              <a:gd name="T60" fmla="*/ 2147483647 w 102"/>
              <a:gd name="T61" fmla="*/ 2147483647 h 121"/>
              <a:gd name="T62" fmla="*/ 2147483647 w 102"/>
              <a:gd name="T63" fmla="*/ 2147483647 h 121"/>
              <a:gd name="T64" fmla="*/ 2147483647 w 102"/>
              <a:gd name="T65" fmla="*/ 2147483647 h 121"/>
              <a:gd name="T66" fmla="*/ 2147483647 w 102"/>
              <a:gd name="T67" fmla="*/ 2147483647 h 121"/>
              <a:gd name="T68" fmla="*/ 2147483647 w 102"/>
              <a:gd name="T69" fmla="*/ 2147483647 h 121"/>
              <a:gd name="T70" fmla="*/ 2147483647 w 102"/>
              <a:gd name="T71" fmla="*/ 2147483647 h 121"/>
              <a:gd name="T72" fmla="*/ 2147483647 w 102"/>
              <a:gd name="T73" fmla="*/ 2147483647 h 121"/>
              <a:gd name="T74" fmla="*/ 2147483647 w 102"/>
              <a:gd name="T75" fmla="*/ 2147483647 h 121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02"/>
              <a:gd name="T115" fmla="*/ 0 h 121"/>
              <a:gd name="T116" fmla="*/ 102 w 102"/>
              <a:gd name="T117" fmla="*/ 121 h 121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02" h="121">
                <a:moveTo>
                  <a:pt x="85" y="1"/>
                </a:moveTo>
                <a:cubicBezTo>
                  <a:pt x="82" y="4"/>
                  <a:pt x="87" y="0"/>
                  <a:pt x="80" y="3"/>
                </a:cubicBezTo>
                <a:cubicBezTo>
                  <a:pt x="70" y="8"/>
                  <a:pt x="73" y="14"/>
                  <a:pt x="58" y="16"/>
                </a:cubicBezTo>
                <a:cubicBezTo>
                  <a:pt x="56" y="18"/>
                  <a:pt x="51" y="18"/>
                  <a:pt x="48" y="19"/>
                </a:cubicBezTo>
                <a:cubicBezTo>
                  <a:pt x="41" y="18"/>
                  <a:pt x="37" y="18"/>
                  <a:pt x="32" y="13"/>
                </a:cubicBezTo>
                <a:cubicBezTo>
                  <a:pt x="30" y="14"/>
                  <a:pt x="26" y="16"/>
                  <a:pt x="26" y="16"/>
                </a:cubicBezTo>
                <a:cubicBezTo>
                  <a:pt x="28" y="20"/>
                  <a:pt x="33" y="22"/>
                  <a:pt x="37" y="24"/>
                </a:cubicBezTo>
                <a:cubicBezTo>
                  <a:pt x="39" y="25"/>
                  <a:pt x="42" y="28"/>
                  <a:pt x="42" y="28"/>
                </a:cubicBezTo>
                <a:cubicBezTo>
                  <a:pt x="40" y="30"/>
                  <a:pt x="37" y="31"/>
                  <a:pt x="35" y="33"/>
                </a:cubicBezTo>
                <a:cubicBezTo>
                  <a:pt x="34" y="35"/>
                  <a:pt x="32" y="38"/>
                  <a:pt x="32" y="38"/>
                </a:cubicBezTo>
                <a:cubicBezTo>
                  <a:pt x="28" y="37"/>
                  <a:pt x="29" y="36"/>
                  <a:pt x="25" y="37"/>
                </a:cubicBezTo>
                <a:cubicBezTo>
                  <a:pt x="16" y="46"/>
                  <a:pt x="29" y="46"/>
                  <a:pt x="11" y="48"/>
                </a:cubicBezTo>
                <a:cubicBezTo>
                  <a:pt x="8" y="51"/>
                  <a:pt x="10" y="52"/>
                  <a:pt x="8" y="56"/>
                </a:cubicBezTo>
                <a:cubicBezTo>
                  <a:pt x="7" y="57"/>
                  <a:pt x="5" y="59"/>
                  <a:pt x="5" y="59"/>
                </a:cubicBezTo>
                <a:cubicBezTo>
                  <a:pt x="4" y="63"/>
                  <a:pt x="0" y="75"/>
                  <a:pt x="7" y="72"/>
                </a:cubicBezTo>
                <a:cubicBezTo>
                  <a:pt x="11" y="74"/>
                  <a:pt x="10" y="74"/>
                  <a:pt x="15" y="75"/>
                </a:cubicBezTo>
                <a:cubicBezTo>
                  <a:pt x="17" y="77"/>
                  <a:pt x="19" y="81"/>
                  <a:pt x="21" y="83"/>
                </a:cubicBezTo>
                <a:cubicBezTo>
                  <a:pt x="22" y="84"/>
                  <a:pt x="23" y="85"/>
                  <a:pt x="23" y="85"/>
                </a:cubicBezTo>
                <a:cubicBezTo>
                  <a:pt x="21" y="92"/>
                  <a:pt x="20" y="96"/>
                  <a:pt x="22" y="104"/>
                </a:cubicBezTo>
                <a:cubicBezTo>
                  <a:pt x="23" y="107"/>
                  <a:pt x="27" y="111"/>
                  <a:pt x="27" y="111"/>
                </a:cubicBezTo>
                <a:cubicBezTo>
                  <a:pt x="28" y="119"/>
                  <a:pt x="27" y="119"/>
                  <a:pt x="34" y="121"/>
                </a:cubicBezTo>
                <a:cubicBezTo>
                  <a:pt x="40" y="120"/>
                  <a:pt x="39" y="120"/>
                  <a:pt x="44" y="118"/>
                </a:cubicBezTo>
                <a:cubicBezTo>
                  <a:pt x="46" y="116"/>
                  <a:pt x="50" y="113"/>
                  <a:pt x="51" y="111"/>
                </a:cubicBezTo>
                <a:cubicBezTo>
                  <a:pt x="56" y="104"/>
                  <a:pt x="52" y="102"/>
                  <a:pt x="61" y="100"/>
                </a:cubicBezTo>
                <a:cubicBezTo>
                  <a:pt x="64" y="97"/>
                  <a:pt x="65" y="90"/>
                  <a:pt x="69" y="88"/>
                </a:cubicBezTo>
                <a:cubicBezTo>
                  <a:pt x="72" y="86"/>
                  <a:pt x="76" y="85"/>
                  <a:pt x="78" y="83"/>
                </a:cubicBezTo>
                <a:cubicBezTo>
                  <a:pt x="76" y="80"/>
                  <a:pt x="74" y="80"/>
                  <a:pt x="71" y="78"/>
                </a:cubicBezTo>
                <a:cubicBezTo>
                  <a:pt x="73" y="74"/>
                  <a:pt x="75" y="74"/>
                  <a:pt x="78" y="71"/>
                </a:cubicBezTo>
                <a:cubicBezTo>
                  <a:pt x="75" y="68"/>
                  <a:pt x="72" y="66"/>
                  <a:pt x="70" y="64"/>
                </a:cubicBezTo>
                <a:cubicBezTo>
                  <a:pt x="73" y="61"/>
                  <a:pt x="76" y="62"/>
                  <a:pt x="80" y="61"/>
                </a:cubicBezTo>
                <a:cubicBezTo>
                  <a:pt x="82" y="56"/>
                  <a:pt x="80" y="52"/>
                  <a:pt x="86" y="50"/>
                </a:cubicBezTo>
                <a:cubicBezTo>
                  <a:pt x="87" y="49"/>
                  <a:pt x="89" y="47"/>
                  <a:pt x="89" y="47"/>
                </a:cubicBezTo>
                <a:cubicBezTo>
                  <a:pt x="86" y="44"/>
                  <a:pt x="86" y="38"/>
                  <a:pt x="89" y="35"/>
                </a:cubicBezTo>
                <a:cubicBezTo>
                  <a:pt x="87" y="22"/>
                  <a:pt x="89" y="23"/>
                  <a:pt x="102" y="22"/>
                </a:cubicBezTo>
                <a:cubicBezTo>
                  <a:pt x="100" y="20"/>
                  <a:pt x="97" y="17"/>
                  <a:pt x="97" y="17"/>
                </a:cubicBezTo>
                <a:cubicBezTo>
                  <a:pt x="96" y="13"/>
                  <a:pt x="94" y="11"/>
                  <a:pt x="91" y="8"/>
                </a:cubicBezTo>
                <a:cubicBezTo>
                  <a:pt x="89" y="6"/>
                  <a:pt x="85" y="4"/>
                  <a:pt x="85" y="4"/>
                </a:cubicBezTo>
                <a:cubicBezTo>
                  <a:pt x="85" y="3"/>
                  <a:pt x="85" y="1"/>
                  <a:pt x="85" y="1"/>
                </a:cubicBezTo>
                <a:close/>
              </a:path>
            </a:pathLst>
          </a:custGeom>
          <a:solidFill>
            <a:srgbClr val="FF00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27" name="Сокольский"/>
          <p:cNvSpPr>
            <a:spLocks/>
          </p:cNvSpPr>
          <p:nvPr/>
        </p:nvSpPr>
        <p:spPr bwMode="auto">
          <a:xfrm>
            <a:off x="1590675" y="1743075"/>
            <a:ext cx="685800" cy="1228725"/>
          </a:xfrm>
          <a:custGeom>
            <a:avLst/>
            <a:gdLst>
              <a:gd name="T0" fmla="*/ 2147483647 w 72"/>
              <a:gd name="T1" fmla="*/ 0 h 129"/>
              <a:gd name="T2" fmla="*/ 2147483647 w 72"/>
              <a:gd name="T3" fmla="*/ 2147483647 h 129"/>
              <a:gd name="T4" fmla="*/ 2147483647 w 72"/>
              <a:gd name="T5" fmla="*/ 2147483647 h 129"/>
              <a:gd name="T6" fmla="*/ 2147483647 w 72"/>
              <a:gd name="T7" fmla="*/ 2147483647 h 129"/>
              <a:gd name="T8" fmla="*/ 2147483647 w 72"/>
              <a:gd name="T9" fmla="*/ 2147483647 h 129"/>
              <a:gd name="T10" fmla="*/ 2147483647 w 72"/>
              <a:gd name="T11" fmla="*/ 2147483647 h 129"/>
              <a:gd name="T12" fmla="*/ 2147483647 w 72"/>
              <a:gd name="T13" fmla="*/ 2147483647 h 129"/>
              <a:gd name="T14" fmla="*/ 2147483647 w 72"/>
              <a:gd name="T15" fmla="*/ 2147483647 h 129"/>
              <a:gd name="T16" fmla="*/ 2147483647 w 72"/>
              <a:gd name="T17" fmla="*/ 2147483647 h 129"/>
              <a:gd name="T18" fmla="*/ 2147483647 w 72"/>
              <a:gd name="T19" fmla="*/ 2147483647 h 129"/>
              <a:gd name="T20" fmla="*/ 2147483647 w 72"/>
              <a:gd name="T21" fmla="*/ 2147483647 h 129"/>
              <a:gd name="T22" fmla="*/ 2147483647 w 72"/>
              <a:gd name="T23" fmla="*/ 2147483647 h 129"/>
              <a:gd name="T24" fmla="*/ 2147483647 w 72"/>
              <a:gd name="T25" fmla="*/ 2147483647 h 129"/>
              <a:gd name="T26" fmla="*/ 2147483647 w 72"/>
              <a:gd name="T27" fmla="*/ 2147483647 h 129"/>
              <a:gd name="T28" fmla="*/ 2147483647 w 72"/>
              <a:gd name="T29" fmla="*/ 2147483647 h 129"/>
              <a:gd name="T30" fmla="*/ 2147483647 w 72"/>
              <a:gd name="T31" fmla="*/ 2147483647 h 129"/>
              <a:gd name="T32" fmla="*/ 2147483647 w 72"/>
              <a:gd name="T33" fmla="*/ 2147483647 h 129"/>
              <a:gd name="T34" fmla="*/ 2147483647 w 72"/>
              <a:gd name="T35" fmla="*/ 2147483647 h 129"/>
              <a:gd name="T36" fmla="*/ 0 w 72"/>
              <a:gd name="T37" fmla="*/ 2147483647 h 129"/>
              <a:gd name="T38" fmla="*/ 2147483647 w 72"/>
              <a:gd name="T39" fmla="*/ 2147483647 h 129"/>
              <a:gd name="T40" fmla="*/ 2147483647 w 72"/>
              <a:gd name="T41" fmla="*/ 2147483647 h 129"/>
              <a:gd name="T42" fmla="*/ 2147483647 w 72"/>
              <a:gd name="T43" fmla="*/ 2147483647 h 129"/>
              <a:gd name="T44" fmla="*/ 2147483647 w 72"/>
              <a:gd name="T45" fmla="*/ 2147483647 h 129"/>
              <a:gd name="T46" fmla="*/ 2147483647 w 72"/>
              <a:gd name="T47" fmla="*/ 2147483647 h 129"/>
              <a:gd name="T48" fmla="*/ 2147483647 w 72"/>
              <a:gd name="T49" fmla="*/ 0 h 129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72"/>
              <a:gd name="T76" fmla="*/ 0 h 129"/>
              <a:gd name="T77" fmla="*/ 72 w 72"/>
              <a:gd name="T78" fmla="*/ 129 h 129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72" h="129">
                <a:moveTo>
                  <a:pt x="38" y="0"/>
                </a:moveTo>
                <a:cubicBezTo>
                  <a:pt x="39" y="4"/>
                  <a:pt x="39" y="4"/>
                  <a:pt x="43" y="3"/>
                </a:cubicBezTo>
                <a:cubicBezTo>
                  <a:pt x="57" y="5"/>
                  <a:pt x="47" y="7"/>
                  <a:pt x="55" y="15"/>
                </a:cubicBezTo>
                <a:cubicBezTo>
                  <a:pt x="57" y="17"/>
                  <a:pt x="60" y="20"/>
                  <a:pt x="60" y="20"/>
                </a:cubicBezTo>
                <a:cubicBezTo>
                  <a:pt x="59" y="24"/>
                  <a:pt x="57" y="28"/>
                  <a:pt x="62" y="31"/>
                </a:cubicBezTo>
                <a:cubicBezTo>
                  <a:pt x="64" y="32"/>
                  <a:pt x="68" y="33"/>
                  <a:pt x="70" y="35"/>
                </a:cubicBezTo>
                <a:cubicBezTo>
                  <a:pt x="71" y="36"/>
                  <a:pt x="72" y="37"/>
                  <a:pt x="72" y="37"/>
                </a:cubicBezTo>
                <a:cubicBezTo>
                  <a:pt x="70" y="39"/>
                  <a:pt x="67" y="42"/>
                  <a:pt x="65" y="44"/>
                </a:cubicBezTo>
                <a:cubicBezTo>
                  <a:pt x="64" y="45"/>
                  <a:pt x="62" y="47"/>
                  <a:pt x="62" y="47"/>
                </a:cubicBezTo>
                <a:cubicBezTo>
                  <a:pt x="53" y="42"/>
                  <a:pt x="54" y="53"/>
                  <a:pt x="50" y="56"/>
                </a:cubicBezTo>
                <a:cubicBezTo>
                  <a:pt x="49" y="57"/>
                  <a:pt x="42" y="58"/>
                  <a:pt x="42" y="58"/>
                </a:cubicBezTo>
                <a:cubicBezTo>
                  <a:pt x="39" y="61"/>
                  <a:pt x="36" y="67"/>
                  <a:pt x="36" y="67"/>
                </a:cubicBezTo>
                <a:cubicBezTo>
                  <a:pt x="33" y="75"/>
                  <a:pt x="32" y="81"/>
                  <a:pt x="41" y="83"/>
                </a:cubicBezTo>
                <a:cubicBezTo>
                  <a:pt x="46" y="88"/>
                  <a:pt x="50" y="88"/>
                  <a:pt x="54" y="95"/>
                </a:cubicBezTo>
                <a:cubicBezTo>
                  <a:pt x="50" y="99"/>
                  <a:pt x="48" y="107"/>
                  <a:pt x="46" y="112"/>
                </a:cubicBezTo>
                <a:cubicBezTo>
                  <a:pt x="43" y="118"/>
                  <a:pt x="26" y="126"/>
                  <a:pt x="20" y="129"/>
                </a:cubicBezTo>
                <a:cubicBezTo>
                  <a:pt x="14" y="127"/>
                  <a:pt x="16" y="124"/>
                  <a:pt x="12" y="120"/>
                </a:cubicBezTo>
                <a:cubicBezTo>
                  <a:pt x="10" y="114"/>
                  <a:pt x="8" y="107"/>
                  <a:pt x="4" y="103"/>
                </a:cubicBezTo>
                <a:cubicBezTo>
                  <a:pt x="3" y="100"/>
                  <a:pt x="1" y="96"/>
                  <a:pt x="0" y="93"/>
                </a:cubicBezTo>
                <a:cubicBezTo>
                  <a:pt x="1" y="80"/>
                  <a:pt x="5" y="73"/>
                  <a:pt x="8" y="61"/>
                </a:cubicBezTo>
                <a:cubicBezTo>
                  <a:pt x="8" y="55"/>
                  <a:pt x="8" y="49"/>
                  <a:pt x="9" y="43"/>
                </a:cubicBezTo>
                <a:cubicBezTo>
                  <a:pt x="10" y="39"/>
                  <a:pt x="18" y="36"/>
                  <a:pt x="18" y="36"/>
                </a:cubicBezTo>
                <a:cubicBezTo>
                  <a:pt x="19" y="32"/>
                  <a:pt x="23" y="25"/>
                  <a:pt x="26" y="22"/>
                </a:cubicBezTo>
                <a:cubicBezTo>
                  <a:pt x="27" y="13"/>
                  <a:pt x="27" y="12"/>
                  <a:pt x="32" y="7"/>
                </a:cubicBezTo>
                <a:cubicBezTo>
                  <a:pt x="34" y="5"/>
                  <a:pt x="38" y="0"/>
                  <a:pt x="38" y="0"/>
                </a:cubicBezTo>
                <a:close/>
              </a:path>
            </a:pathLst>
          </a:custGeom>
          <a:solidFill>
            <a:srgbClr val="FF00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28" name="Воскресенский"/>
          <p:cNvSpPr>
            <a:spLocks/>
          </p:cNvSpPr>
          <p:nvPr/>
        </p:nvSpPr>
        <p:spPr bwMode="auto">
          <a:xfrm>
            <a:off x="3200400" y="2352675"/>
            <a:ext cx="1200150" cy="1333500"/>
          </a:xfrm>
          <a:custGeom>
            <a:avLst/>
            <a:gdLst>
              <a:gd name="T0" fmla="*/ 2147483647 w 126"/>
              <a:gd name="T1" fmla="*/ 2147483647 h 140"/>
              <a:gd name="T2" fmla="*/ 0 w 126"/>
              <a:gd name="T3" fmla="*/ 2147483647 h 140"/>
              <a:gd name="T4" fmla="*/ 2147483647 w 126"/>
              <a:gd name="T5" fmla="*/ 2147483647 h 140"/>
              <a:gd name="T6" fmla="*/ 2147483647 w 126"/>
              <a:gd name="T7" fmla="*/ 2147483647 h 140"/>
              <a:gd name="T8" fmla="*/ 2147483647 w 126"/>
              <a:gd name="T9" fmla="*/ 2147483647 h 140"/>
              <a:gd name="T10" fmla="*/ 2147483647 w 126"/>
              <a:gd name="T11" fmla="*/ 2147483647 h 140"/>
              <a:gd name="T12" fmla="*/ 2147483647 w 126"/>
              <a:gd name="T13" fmla="*/ 2147483647 h 140"/>
              <a:gd name="T14" fmla="*/ 2147483647 w 126"/>
              <a:gd name="T15" fmla="*/ 2147483647 h 140"/>
              <a:gd name="T16" fmla="*/ 2147483647 w 126"/>
              <a:gd name="T17" fmla="*/ 2147483647 h 140"/>
              <a:gd name="T18" fmla="*/ 2147483647 w 126"/>
              <a:gd name="T19" fmla="*/ 2147483647 h 140"/>
              <a:gd name="T20" fmla="*/ 2147483647 w 126"/>
              <a:gd name="T21" fmla="*/ 2147483647 h 140"/>
              <a:gd name="T22" fmla="*/ 2147483647 w 126"/>
              <a:gd name="T23" fmla="*/ 2147483647 h 140"/>
              <a:gd name="T24" fmla="*/ 2147483647 w 126"/>
              <a:gd name="T25" fmla="*/ 2147483647 h 140"/>
              <a:gd name="T26" fmla="*/ 2147483647 w 126"/>
              <a:gd name="T27" fmla="*/ 2147483647 h 140"/>
              <a:gd name="T28" fmla="*/ 2147483647 w 126"/>
              <a:gd name="T29" fmla="*/ 2147483647 h 140"/>
              <a:gd name="T30" fmla="*/ 2147483647 w 126"/>
              <a:gd name="T31" fmla="*/ 2147483647 h 140"/>
              <a:gd name="T32" fmla="*/ 2147483647 w 126"/>
              <a:gd name="T33" fmla="*/ 2147483647 h 140"/>
              <a:gd name="T34" fmla="*/ 2147483647 w 126"/>
              <a:gd name="T35" fmla="*/ 2147483647 h 140"/>
              <a:gd name="T36" fmla="*/ 2147483647 w 126"/>
              <a:gd name="T37" fmla="*/ 2147483647 h 140"/>
              <a:gd name="T38" fmla="*/ 2147483647 w 126"/>
              <a:gd name="T39" fmla="*/ 2147483647 h 140"/>
              <a:gd name="T40" fmla="*/ 2147483647 w 126"/>
              <a:gd name="T41" fmla="*/ 2147483647 h 140"/>
              <a:gd name="T42" fmla="*/ 2147483647 w 126"/>
              <a:gd name="T43" fmla="*/ 2147483647 h 140"/>
              <a:gd name="T44" fmla="*/ 2147483647 w 126"/>
              <a:gd name="T45" fmla="*/ 2147483647 h 140"/>
              <a:gd name="T46" fmla="*/ 2147483647 w 126"/>
              <a:gd name="T47" fmla="*/ 2147483647 h 140"/>
              <a:gd name="T48" fmla="*/ 2147483647 w 126"/>
              <a:gd name="T49" fmla="*/ 2147483647 h 140"/>
              <a:gd name="T50" fmla="*/ 2147483647 w 126"/>
              <a:gd name="T51" fmla="*/ 2147483647 h 140"/>
              <a:gd name="T52" fmla="*/ 2147483647 w 126"/>
              <a:gd name="T53" fmla="*/ 2147483647 h 140"/>
              <a:gd name="T54" fmla="*/ 2147483647 w 126"/>
              <a:gd name="T55" fmla="*/ 2147483647 h 140"/>
              <a:gd name="T56" fmla="*/ 2147483647 w 126"/>
              <a:gd name="T57" fmla="*/ 2147483647 h 140"/>
              <a:gd name="T58" fmla="*/ 2147483647 w 126"/>
              <a:gd name="T59" fmla="*/ 2147483647 h 140"/>
              <a:gd name="T60" fmla="*/ 2147483647 w 126"/>
              <a:gd name="T61" fmla="*/ 2147483647 h 140"/>
              <a:gd name="T62" fmla="*/ 2147483647 w 126"/>
              <a:gd name="T63" fmla="*/ 2147483647 h 140"/>
              <a:gd name="T64" fmla="*/ 2147483647 w 126"/>
              <a:gd name="T65" fmla="*/ 2147483647 h 140"/>
              <a:gd name="T66" fmla="*/ 2147483647 w 126"/>
              <a:gd name="T67" fmla="*/ 2147483647 h 140"/>
              <a:gd name="T68" fmla="*/ 2147483647 w 126"/>
              <a:gd name="T69" fmla="*/ 2147483647 h 140"/>
              <a:gd name="T70" fmla="*/ 2147483647 w 126"/>
              <a:gd name="T71" fmla="*/ 2147483647 h 140"/>
              <a:gd name="T72" fmla="*/ 2147483647 w 126"/>
              <a:gd name="T73" fmla="*/ 2147483647 h 14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26"/>
              <a:gd name="T112" fmla="*/ 0 h 140"/>
              <a:gd name="T113" fmla="*/ 126 w 126"/>
              <a:gd name="T114" fmla="*/ 140 h 140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26" h="140">
                <a:moveTo>
                  <a:pt x="21" y="58"/>
                </a:moveTo>
                <a:cubicBezTo>
                  <a:pt x="19" y="72"/>
                  <a:pt x="4" y="67"/>
                  <a:pt x="0" y="79"/>
                </a:cubicBezTo>
                <a:cubicBezTo>
                  <a:pt x="2" y="86"/>
                  <a:pt x="4" y="82"/>
                  <a:pt x="11" y="81"/>
                </a:cubicBezTo>
                <a:cubicBezTo>
                  <a:pt x="15" y="82"/>
                  <a:pt x="17" y="84"/>
                  <a:pt x="13" y="88"/>
                </a:cubicBezTo>
                <a:cubicBezTo>
                  <a:pt x="13" y="91"/>
                  <a:pt x="13" y="94"/>
                  <a:pt x="12" y="97"/>
                </a:cubicBezTo>
                <a:cubicBezTo>
                  <a:pt x="12" y="99"/>
                  <a:pt x="8" y="101"/>
                  <a:pt x="8" y="101"/>
                </a:cubicBezTo>
                <a:cubicBezTo>
                  <a:pt x="11" y="107"/>
                  <a:pt x="16" y="108"/>
                  <a:pt x="21" y="112"/>
                </a:cubicBezTo>
                <a:cubicBezTo>
                  <a:pt x="25" y="115"/>
                  <a:pt x="27" y="120"/>
                  <a:pt x="30" y="123"/>
                </a:cubicBezTo>
                <a:cubicBezTo>
                  <a:pt x="33" y="126"/>
                  <a:pt x="36" y="125"/>
                  <a:pt x="39" y="127"/>
                </a:cubicBezTo>
                <a:cubicBezTo>
                  <a:pt x="40" y="128"/>
                  <a:pt x="42" y="130"/>
                  <a:pt x="42" y="130"/>
                </a:cubicBezTo>
                <a:cubicBezTo>
                  <a:pt x="41" y="134"/>
                  <a:pt x="39" y="137"/>
                  <a:pt x="42" y="140"/>
                </a:cubicBezTo>
                <a:cubicBezTo>
                  <a:pt x="47" y="138"/>
                  <a:pt x="50" y="134"/>
                  <a:pt x="54" y="132"/>
                </a:cubicBezTo>
                <a:cubicBezTo>
                  <a:pt x="60" y="133"/>
                  <a:pt x="61" y="134"/>
                  <a:pt x="66" y="133"/>
                </a:cubicBezTo>
                <a:cubicBezTo>
                  <a:pt x="69" y="130"/>
                  <a:pt x="78" y="139"/>
                  <a:pt x="78" y="139"/>
                </a:cubicBezTo>
                <a:cubicBezTo>
                  <a:pt x="83" y="137"/>
                  <a:pt x="83" y="128"/>
                  <a:pt x="84" y="123"/>
                </a:cubicBezTo>
                <a:cubicBezTo>
                  <a:pt x="86" y="117"/>
                  <a:pt x="93" y="115"/>
                  <a:pt x="98" y="114"/>
                </a:cubicBezTo>
                <a:cubicBezTo>
                  <a:pt x="101" y="112"/>
                  <a:pt x="105" y="111"/>
                  <a:pt x="108" y="109"/>
                </a:cubicBezTo>
                <a:cubicBezTo>
                  <a:pt x="109" y="108"/>
                  <a:pt x="111" y="106"/>
                  <a:pt x="111" y="106"/>
                </a:cubicBezTo>
                <a:cubicBezTo>
                  <a:pt x="110" y="102"/>
                  <a:pt x="108" y="99"/>
                  <a:pt x="107" y="94"/>
                </a:cubicBezTo>
                <a:cubicBezTo>
                  <a:pt x="108" y="91"/>
                  <a:pt x="113" y="86"/>
                  <a:pt x="113" y="86"/>
                </a:cubicBezTo>
                <a:cubicBezTo>
                  <a:pt x="115" y="74"/>
                  <a:pt x="112" y="72"/>
                  <a:pt x="122" y="67"/>
                </a:cubicBezTo>
                <a:cubicBezTo>
                  <a:pt x="121" y="66"/>
                  <a:pt x="119" y="64"/>
                  <a:pt x="119" y="64"/>
                </a:cubicBezTo>
                <a:cubicBezTo>
                  <a:pt x="120" y="58"/>
                  <a:pt x="123" y="55"/>
                  <a:pt x="125" y="50"/>
                </a:cubicBezTo>
                <a:cubicBezTo>
                  <a:pt x="124" y="41"/>
                  <a:pt x="123" y="39"/>
                  <a:pt x="126" y="31"/>
                </a:cubicBezTo>
                <a:lnTo>
                  <a:pt x="122" y="25"/>
                </a:lnTo>
                <a:cubicBezTo>
                  <a:pt x="122" y="25"/>
                  <a:pt x="121" y="24"/>
                  <a:pt x="121" y="24"/>
                </a:cubicBezTo>
                <a:cubicBezTo>
                  <a:pt x="122" y="21"/>
                  <a:pt x="119" y="15"/>
                  <a:pt x="119" y="15"/>
                </a:cubicBezTo>
                <a:cubicBezTo>
                  <a:pt x="121" y="13"/>
                  <a:pt x="118" y="10"/>
                  <a:pt x="120" y="7"/>
                </a:cubicBezTo>
                <a:cubicBezTo>
                  <a:pt x="118" y="0"/>
                  <a:pt x="112" y="8"/>
                  <a:pt x="108" y="10"/>
                </a:cubicBezTo>
                <a:cubicBezTo>
                  <a:pt x="106" y="8"/>
                  <a:pt x="105" y="12"/>
                  <a:pt x="103" y="13"/>
                </a:cubicBezTo>
                <a:cubicBezTo>
                  <a:pt x="100" y="14"/>
                  <a:pt x="95" y="16"/>
                  <a:pt x="95" y="16"/>
                </a:cubicBezTo>
                <a:cubicBezTo>
                  <a:pt x="93" y="15"/>
                  <a:pt x="92" y="14"/>
                  <a:pt x="90" y="13"/>
                </a:cubicBezTo>
                <a:cubicBezTo>
                  <a:pt x="87" y="16"/>
                  <a:pt x="79" y="15"/>
                  <a:pt x="74" y="16"/>
                </a:cubicBezTo>
                <a:cubicBezTo>
                  <a:pt x="73" y="17"/>
                  <a:pt x="70" y="20"/>
                  <a:pt x="70" y="20"/>
                </a:cubicBezTo>
                <a:cubicBezTo>
                  <a:pt x="67" y="28"/>
                  <a:pt x="57" y="28"/>
                  <a:pt x="51" y="33"/>
                </a:cubicBezTo>
                <a:cubicBezTo>
                  <a:pt x="44" y="38"/>
                  <a:pt x="37" y="44"/>
                  <a:pt x="31" y="50"/>
                </a:cubicBezTo>
                <a:cubicBezTo>
                  <a:pt x="29" y="52"/>
                  <a:pt x="21" y="57"/>
                  <a:pt x="21" y="60"/>
                </a:cubicBezTo>
              </a:path>
            </a:pathLst>
          </a:custGeom>
          <a:solidFill>
            <a:srgbClr val="FF00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29" name="Семеновский"/>
          <p:cNvSpPr>
            <a:spLocks/>
          </p:cNvSpPr>
          <p:nvPr/>
        </p:nvSpPr>
        <p:spPr bwMode="auto">
          <a:xfrm>
            <a:off x="2371725" y="2028825"/>
            <a:ext cx="1095375" cy="1533525"/>
          </a:xfrm>
          <a:custGeom>
            <a:avLst/>
            <a:gdLst>
              <a:gd name="T0" fmla="*/ 2147483647 w 115"/>
              <a:gd name="T1" fmla="*/ 2147483647 h 161"/>
              <a:gd name="T2" fmla="*/ 2147483647 w 115"/>
              <a:gd name="T3" fmla="*/ 2147483647 h 161"/>
              <a:gd name="T4" fmla="*/ 2147483647 w 115"/>
              <a:gd name="T5" fmla="*/ 2147483647 h 161"/>
              <a:gd name="T6" fmla="*/ 2147483647 w 115"/>
              <a:gd name="T7" fmla="*/ 2147483647 h 161"/>
              <a:gd name="T8" fmla="*/ 2147483647 w 115"/>
              <a:gd name="T9" fmla="*/ 2147483647 h 161"/>
              <a:gd name="T10" fmla="*/ 2147483647 w 115"/>
              <a:gd name="T11" fmla="*/ 2147483647 h 161"/>
              <a:gd name="T12" fmla="*/ 2147483647 w 115"/>
              <a:gd name="T13" fmla="*/ 2147483647 h 161"/>
              <a:gd name="T14" fmla="*/ 2147483647 w 115"/>
              <a:gd name="T15" fmla="*/ 2147483647 h 161"/>
              <a:gd name="T16" fmla="*/ 2147483647 w 115"/>
              <a:gd name="T17" fmla="*/ 2147483647 h 161"/>
              <a:gd name="T18" fmla="*/ 2147483647 w 115"/>
              <a:gd name="T19" fmla="*/ 2147483647 h 161"/>
              <a:gd name="T20" fmla="*/ 2147483647 w 115"/>
              <a:gd name="T21" fmla="*/ 2147483647 h 161"/>
              <a:gd name="T22" fmla="*/ 2147483647 w 115"/>
              <a:gd name="T23" fmla="*/ 2147483647 h 161"/>
              <a:gd name="T24" fmla="*/ 2147483647 w 115"/>
              <a:gd name="T25" fmla="*/ 2147483647 h 161"/>
              <a:gd name="T26" fmla="*/ 2147483647 w 115"/>
              <a:gd name="T27" fmla="*/ 2147483647 h 161"/>
              <a:gd name="T28" fmla="*/ 2147483647 w 115"/>
              <a:gd name="T29" fmla="*/ 2147483647 h 161"/>
              <a:gd name="T30" fmla="*/ 2147483647 w 115"/>
              <a:gd name="T31" fmla="*/ 2147483647 h 161"/>
              <a:gd name="T32" fmla="*/ 2147483647 w 115"/>
              <a:gd name="T33" fmla="*/ 2147483647 h 161"/>
              <a:gd name="T34" fmla="*/ 2147483647 w 115"/>
              <a:gd name="T35" fmla="*/ 2147483647 h 161"/>
              <a:gd name="T36" fmla="*/ 2147483647 w 115"/>
              <a:gd name="T37" fmla="*/ 2147483647 h 161"/>
              <a:gd name="T38" fmla="*/ 2147483647 w 115"/>
              <a:gd name="T39" fmla="*/ 2147483647 h 161"/>
              <a:gd name="T40" fmla="*/ 2147483647 w 115"/>
              <a:gd name="T41" fmla="*/ 2147483647 h 161"/>
              <a:gd name="T42" fmla="*/ 2147483647 w 115"/>
              <a:gd name="T43" fmla="*/ 2147483647 h 161"/>
              <a:gd name="T44" fmla="*/ 2147483647 w 115"/>
              <a:gd name="T45" fmla="*/ 2147483647 h 161"/>
              <a:gd name="T46" fmla="*/ 2147483647 w 115"/>
              <a:gd name="T47" fmla="*/ 2147483647 h 161"/>
              <a:gd name="T48" fmla="*/ 2147483647 w 115"/>
              <a:gd name="T49" fmla="*/ 2147483647 h 161"/>
              <a:gd name="T50" fmla="*/ 2147483647 w 115"/>
              <a:gd name="T51" fmla="*/ 2147483647 h 161"/>
              <a:gd name="T52" fmla="*/ 2147483647 w 115"/>
              <a:gd name="T53" fmla="*/ 2147483647 h 161"/>
              <a:gd name="T54" fmla="*/ 2147483647 w 115"/>
              <a:gd name="T55" fmla="*/ 2147483647 h 161"/>
              <a:gd name="T56" fmla="*/ 2147483647 w 115"/>
              <a:gd name="T57" fmla="*/ 2147483647 h 161"/>
              <a:gd name="T58" fmla="*/ 2147483647 w 115"/>
              <a:gd name="T59" fmla="*/ 2147483647 h 161"/>
              <a:gd name="T60" fmla="*/ 2147483647 w 115"/>
              <a:gd name="T61" fmla="*/ 2147483647 h 161"/>
              <a:gd name="T62" fmla="*/ 2147483647 w 115"/>
              <a:gd name="T63" fmla="*/ 2147483647 h 161"/>
              <a:gd name="T64" fmla="*/ 2147483647 w 115"/>
              <a:gd name="T65" fmla="*/ 2147483647 h 161"/>
              <a:gd name="T66" fmla="*/ 2147483647 w 115"/>
              <a:gd name="T67" fmla="*/ 2147483647 h 161"/>
              <a:gd name="T68" fmla="*/ 2147483647 w 115"/>
              <a:gd name="T69" fmla="*/ 2147483647 h 161"/>
              <a:gd name="T70" fmla="*/ 2147483647 w 115"/>
              <a:gd name="T71" fmla="*/ 2147483647 h 161"/>
              <a:gd name="T72" fmla="*/ 2147483647 w 115"/>
              <a:gd name="T73" fmla="*/ 2147483647 h 161"/>
              <a:gd name="T74" fmla="*/ 2147483647 w 115"/>
              <a:gd name="T75" fmla="*/ 2147483647 h 161"/>
              <a:gd name="T76" fmla="*/ 2147483647 w 115"/>
              <a:gd name="T77" fmla="*/ 2147483647 h 161"/>
              <a:gd name="T78" fmla="*/ 2147483647 w 115"/>
              <a:gd name="T79" fmla="*/ 2147483647 h 161"/>
              <a:gd name="T80" fmla="*/ 2147483647 w 115"/>
              <a:gd name="T81" fmla="*/ 2147483647 h 161"/>
              <a:gd name="T82" fmla="*/ 2147483647 w 115"/>
              <a:gd name="T83" fmla="*/ 2147483647 h 161"/>
              <a:gd name="T84" fmla="*/ 2147483647 w 115"/>
              <a:gd name="T85" fmla="*/ 2147483647 h 161"/>
              <a:gd name="T86" fmla="*/ 2147483647 w 115"/>
              <a:gd name="T87" fmla="*/ 2147483647 h 161"/>
              <a:gd name="T88" fmla="*/ 2147483647 w 115"/>
              <a:gd name="T89" fmla="*/ 2147483647 h 161"/>
              <a:gd name="T90" fmla="*/ 2147483647 w 115"/>
              <a:gd name="T91" fmla="*/ 2147483647 h 161"/>
              <a:gd name="T92" fmla="*/ 2147483647 w 115"/>
              <a:gd name="T93" fmla="*/ 2147483647 h 161"/>
              <a:gd name="T94" fmla="*/ 2147483647 w 115"/>
              <a:gd name="T95" fmla="*/ 2147483647 h 161"/>
              <a:gd name="T96" fmla="*/ 2147483647 w 115"/>
              <a:gd name="T97" fmla="*/ 2147483647 h 161"/>
              <a:gd name="T98" fmla="*/ 2147483647 w 115"/>
              <a:gd name="T99" fmla="*/ 2147483647 h 161"/>
              <a:gd name="T100" fmla="*/ 2147483647 w 115"/>
              <a:gd name="T101" fmla="*/ 2147483647 h 161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115"/>
              <a:gd name="T154" fmla="*/ 0 h 161"/>
              <a:gd name="T155" fmla="*/ 115 w 115"/>
              <a:gd name="T156" fmla="*/ 161 h 161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115" h="161">
                <a:moveTo>
                  <a:pt x="1" y="90"/>
                </a:moveTo>
                <a:cubicBezTo>
                  <a:pt x="4" y="91"/>
                  <a:pt x="5" y="92"/>
                  <a:pt x="2" y="94"/>
                </a:cubicBezTo>
                <a:cubicBezTo>
                  <a:pt x="0" y="98"/>
                  <a:pt x="1" y="99"/>
                  <a:pt x="5" y="100"/>
                </a:cubicBezTo>
                <a:cubicBezTo>
                  <a:pt x="6" y="102"/>
                  <a:pt x="10" y="104"/>
                  <a:pt x="10" y="104"/>
                </a:cubicBezTo>
                <a:cubicBezTo>
                  <a:pt x="12" y="107"/>
                  <a:pt x="13" y="111"/>
                  <a:pt x="16" y="113"/>
                </a:cubicBezTo>
                <a:cubicBezTo>
                  <a:pt x="19" y="119"/>
                  <a:pt x="16" y="121"/>
                  <a:pt x="23" y="123"/>
                </a:cubicBezTo>
                <a:cubicBezTo>
                  <a:pt x="22" y="127"/>
                  <a:pt x="20" y="133"/>
                  <a:pt x="16" y="135"/>
                </a:cubicBezTo>
                <a:cubicBezTo>
                  <a:pt x="19" y="145"/>
                  <a:pt x="22" y="151"/>
                  <a:pt x="31" y="156"/>
                </a:cubicBezTo>
                <a:cubicBezTo>
                  <a:pt x="37" y="153"/>
                  <a:pt x="34" y="154"/>
                  <a:pt x="40" y="155"/>
                </a:cubicBezTo>
                <a:cubicBezTo>
                  <a:pt x="43" y="157"/>
                  <a:pt x="43" y="158"/>
                  <a:pt x="47" y="160"/>
                </a:cubicBezTo>
                <a:cubicBezTo>
                  <a:pt x="48" y="160"/>
                  <a:pt x="49" y="161"/>
                  <a:pt x="49" y="161"/>
                </a:cubicBezTo>
                <a:cubicBezTo>
                  <a:pt x="53" y="159"/>
                  <a:pt x="56" y="159"/>
                  <a:pt x="61" y="160"/>
                </a:cubicBezTo>
                <a:cubicBezTo>
                  <a:pt x="69" y="157"/>
                  <a:pt x="86" y="159"/>
                  <a:pt x="94" y="159"/>
                </a:cubicBezTo>
                <a:cubicBezTo>
                  <a:pt x="102" y="155"/>
                  <a:pt x="100" y="156"/>
                  <a:pt x="111" y="155"/>
                </a:cubicBezTo>
                <a:cubicBezTo>
                  <a:pt x="115" y="153"/>
                  <a:pt x="112" y="150"/>
                  <a:pt x="109" y="149"/>
                </a:cubicBezTo>
                <a:cubicBezTo>
                  <a:pt x="108" y="147"/>
                  <a:pt x="104" y="145"/>
                  <a:pt x="104" y="145"/>
                </a:cubicBezTo>
                <a:cubicBezTo>
                  <a:pt x="103" y="143"/>
                  <a:pt x="99" y="141"/>
                  <a:pt x="99" y="141"/>
                </a:cubicBezTo>
                <a:cubicBezTo>
                  <a:pt x="98" y="139"/>
                  <a:pt x="96" y="138"/>
                  <a:pt x="95" y="136"/>
                </a:cubicBezTo>
                <a:cubicBezTo>
                  <a:pt x="98" y="134"/>
                  <a:pt x="99" y="131"/>
                  <a:pt x="100" y="128"/>
                </a:cubicBezTo>
                <a:cubicBezTo>
                  <a:pt x="99" y="125"/>
                  <a:pt x="102" y="119"/>
                  <a:pt x="102" y="119"/>
                </a:cubicBezTo>
                <a:cubicBezTo>
                  <a:pt x="100" y="115"/>
                  <a:pt x="98" y="116"/>
                  <a:pt x="94" y="117"/>
                </a:cubicBezTo>
                <a:cubicBezTo>
                  <a:pt x="89" y="116"/>
                  <a:pt x="82" y="114"/>
                  <a:pt x="89" y="109"/>
                </a:cubicBezTo>
                <a:cubicBezTo>
                  <a:pt x="92" y="107"/>
                  <a:pt x="98" y="104"/>
                  <a:pt x="101" y="102"/>
                </a:cubicBezTo>
                <a:cubicBezTo>
                  <a:pt x="102" y="101"/>
                  <a:pt x="105" y="100"/>
                  <a:pt x="105" y="100"/>
                </a:cubicBezTo>
                <a:cubicBezTo>
                  <a:pt x="107" y="96"/>
                  <a:pt x="109" y="93"/>
                  <a:pt x="104" y="91"/>
                </a:cubicBezTo>
                <a:cubicBezTo>
                  <a:pt x="102" y="86"/>
                  <a:pt x="103" y="88"/>
                  <a:pt x="100" y="86"/>
                </a:cubicBezTo>
                <a:cubicBezTo>
                  <a:pt x="99" y="85"/>
                  <a:pt x="99" y="83"/>
                  <a:pt x="97" y="83"/>
                </a:cubicBezTo>
                <a:cubicBezTo>
                  <a:pt x="96" y="83"/>
                  <a:pt x="93" y="85"/>
                  <a:pt x="93" y="85"/>
                </a:cubicBezTo>
                <a:cubicBezTo>
                  <a:pt x="88" y="83"/>
                  <a:pt x="88" y="84"/>
                  <a:pt x="90" y="81"/>
                </a:cubicBezTo>
                <a:cubicBezTo>
                  <a:pt x="89" y="76"/>
                  <a:pt x="88" y="74"/>
                  <a:pt x="90" y="69"/>
                </a:cubicBezTo>
                <a:cubicBezTo>
                  <a:pt x="92" y="56"/>
                  <a:pt x="83" y="54"/>
                  <a:pt x="72" y="51"/>
                </a:cubicBezTo>
                <a:cubicBezTo>
                  <a:pt x="71" y="48"/>
                  <a:pt x="64" y="46"/>
                  <a:pt x="64" y="46"/>
                </a:cubicBezTo>
                <a:cubicBezTo>
                  <a:pt x="63" y="43"/>
                  <a:pt x="71" y="40"/>
                  <a:pt x="71" y="40"/>
                </a:cubicBezTo>
                <a:cubicBezTo>
                  <a:pt x="71" y="40"/>
                  <a:pt x="70" y="35"/>
                  <a:pt x="69" y="34"/>
                </a:cubicBezTo>
                <a:cubicBezTo>
                  <a:pt x="68" y="33"/>
                  <a:pt x="65" y="32"/>
                  <a:pt x="65" y="32"/>
                </a:cubicBezTo>
                <a:cubicBezTo>
                  <a:pt x="64" y="25"/>
                  <a:pt x="65" y="20"/>
                  <a:pt x="59" y="17"/>
                </a:cubicBezTo>
                <a:cubicBezTo>
                  <a:pt x="57" y="13"/>
                  <a:pt x="57" y="7"/>
                  <a:pt x="53" y="5"/>
                </a:cubicBezTo>
                <a:cubicBezTo>
                  <a:pt x="50" y="0"/>
                  <a:pt x="51" y="0"/>
                  <a:pt x="39" y="4"/>
                </a:cubicBezTo>
                <a:cubicBezTo>
                  <a:pt x="38" y="4"/>
                  <a:pt x="37" y="8"/>
                  <a:pt x="37" y="8"/>
                </a:cubicBezTo>
                <a:cubicBezTo>
                  <a:pt x="38" y="13"/>
                  <a:pt x="38" y="15"/>
                  <a:pt x="36" y="19"/>
                </a:cubicBezTo>
                <a:cubicBezTo>
                  <a:pt x="37" y="25"/>
                  <a:pt x="38" y="31"/>
                  <a:pt x="32" y="33"/>
                </a:cubicBezTo>
                <a:cubicBezTo>
                  <a:pt x="28" y="40"/>
                  <a:pt x="28" y="41"/>
                  <a:pt x="20" y="44"/>
                </a:cubicBezTo>
                <a:cubicBezTo>
                  <a:pt x="21" y="47"/>
                  <a:pt x="25" y="51"/>
                  <a:pt x="25" y="51"/>
                </a:cubicBezTo>
                <a:cubicBezTo>
                  <a:pt x="24" y="53"/>
                  <a:pt x="20" y="56"/>
                  <a:pt x="20" y="56"/>
                </a:cubicBezTo>
                <a:cubicBezTo>
                  <a:pt x="21" y="59"/>
                  <a:pt x="23" y="62"/>
                  <a:pt x="26" y="63"/>
                </a:cubicBezTo>
                <a:cubicBezTo>
                  <a:pt x="24" y="66"/>
                  <a:pt x="22" y="67"/>
                  <a:pt x="19" y="68"/>
                </a:cubicBezTo>
                <a:cubicBezTo>
                  <a:pt x="18" y="68"/>
                  <a:pt x="17" y="69"/>
                  <a:pt x="17" y="69"/>
                </a:cubicBezTo>
                <a:cubicBezTo>
                  <a:pt x="15" y="74"/>
                  <a:pt x="16" y="72"/>
                  <a:pt x="13" y="74"/>
                </a:cubicBezTo>
                <a:cubicBezTo>
                  <a:pt x="11" y="79"/>
                  <a:pt x="12" y="77"/>
                  <a:pt x="9" y="79"/>
                </a:cubicBezTo>
                <a:cubicBezTo>
                  <a:pt x="8" y="81"/>
                  <a:pt x="4" y="83"/>
                  <a:pt x="4" y="83"/>
                </a:cubicBezTo>
                <a:cubicBezTo>
                  <a:pt x="3" y="85"/>
                  <a:pt x="1" y="88"/>
                  <a:pt x="1" y="90"/>
                </a:cubicBezTo>
                <a:close/>
              </a:path>
            </a:pathLst>
          </a:custGeom>
          <a:solidFill>
            <a:srgbClr val="FF00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30" name="Городецкий"/>
          <p:cNvSpPr>
            <a:spLocks/>
          </p:cNvSpPr>
          <p:nvPr/>
        </p:nvSpPr>
        <p:spPr bwMode="auto">
          <a:xfrm>
            <a:off x="1752600" y="2676525"/>
            <a:ext cx="571500" cy="1095375"/>
          </a:xfrm>
          <a:custGeom>
            <a:avLst/>
            <a:gdLst>
              <a:gd name="T0" fmla="*/ 0 w 60"/>
              <a:gd name="T1" fmla="*/ 2147483647 h 115"/>
              <a:gd name="T2" fmla="*/ 2147483647 w 60"/>
              <a:gd name="T3" fmla="*/ 2147483647 h 115"/>
              <a:gd name="T4" fmla="*/ 2147483647 w 60"/>
              <a:gd name="T5" fmla="*/ 2147483647 h 115"/>
              <a:gd name="T6" fmla="*/ 2147483647 w 60"/>
              <a:gd name="T7" fmla="*/ 2147483647 h 115"/>
              <a:gd name="T8" fmla="*/ 2147483647 w 60"/>
              <a:gd name="T9" fmla="*/ 2147483647 h 115"/>
              <a:gd name="T10" fmla="*/ 2147483647 w 60"/>
              <a:gd name="T11" fmla="*/ 2147483647 h 115"/>
              <a:gd name="T12" fmla="*/ 2147483647 w 60"/>
              <a:gd name="T13" fmla="*/ 2147483647 h 115"/>
              <a:gd name="T14" fmla="*/ 2147483647 w 60"/>
              <a:gd name="T15" fmla="*/ 2147483647 h 115"/>
              <a:gd name="T16" fmla="*/ 2147483647 w 60"/>
              <a:gd name="T17" fmla="*/ 2147483647 h 115"/>
              <a:gd name="T18" fmla="*/ 2147483647 w 60"/>
              <a:gd name="T19" fmla="*/ 2147483647 h 115"/>
              <a:gd name="T20" fmla="*/ 2147483647 w 60"/>
              <a:gd name="T21" fmla="*/ 2147483647 h 115"/>
              <a:gd name="T22" fmla="*/ 2147483647 w 60"/>
              <a:gd name="T23" fmla="*/ 2147483647 h 115"/>
              <a:gd name="T24" fmla="*/ 2147483647 w 60"/>
              <a:gd name="T25" fmla="*/ 2147483647 h 115"/>
              <a:gd name="T26" fmla="*/ 2147483647 w 60"/>
              <a:gd name="T27" fmla="*/ 2147483647 h 115"/>
              <a:gd name="T28" fmla="*/ 2147483647 w 60"/>
              <a:gd name="T29" fmla="*/ 2147483647 h 115"/>
              <a:gd name="T30" fmla="*/ 2147483647 w 60"/>
              <a:gd name="T31" fmla="*/ 2147483647 h 115"/>
              <a:gd name="T32" fmla="*/ 2147483647 w 60"/>
              <a:gd name="T33" fmla="*/ 2147483647 h 115"/>
              <a:gd name="T34" fmla="*/ 2147483647 w 60"/>
              <a:gd name="T35" fmla="*/ 2147483647 h 115"/>
              <a:gd name="T36" fmla="*/ 2147483647 w 60"/>
              <a:gd name="T37" fmla="*/ 2147483647 h 115"/>
              <a:gd name="T38" fmla="*/ 2147483647 w 60"/>
              <a:gd name="T39" fmla="*/ 2147483647 h 115"/>
              <a:gd name="T40" fmla="*/ 2147483647 w 60"/>
              <a:gd name="T41" fmla="*/ 2147483647 h 115"/>
              <a:gd name="T42" fmla="*/ 2147483647 w 60"/>
              <a:gd name="T43" fmla="*/ 2147483647 h 115"/>
              <a:gd name="T44" fmla="*/ 2147483647 w 60"/>
              <a:gd name="T45" fmla="*/ 2147483647 h 115"/>
              <a:gd name="T46" fmla="*/ 2147483647 w 60"/>
              <a:gd name="T47" fmla="*/ 2147483647 h 115"/>
              <a:gd name="T48" fmla="*/ 2147483647 w 60"/>
              <a:gd name="T49" fmla="*/ 2147483647 h 115"/>
              <a:gd name="T50" fmla="*/ 2147483647 w 60"/>
              <a:gd name="T51" fmla="*/ 2147483647 h 115"/>
              <a:gd name="T52" fmla="*/ 2147483647 w 60"/>
              <a:gd name="T53" fmla="*/ 2147483647 h 115"/>
              <a:gd name="T54" fmla="*/ 2147483647 w 60"/>
              <a:gd name="T55" fmla="*/ 2147483647 h 115"/>
              <a:gd name="T56" fmla="*/ 2147483647 w 60"/>
              <a:gd name="T57" fmla="*/ 2147483647 h 115"/>
              <a:gd name="T58" fmla="*/ 2147483647 w 60"/>
              <a:gd name="T59" fmla="*/ 2147483647 h 115"/>
              <a:gd name="T60" fmla="*/ 2147483647 w 60"/>
              <a:gd name="T61" fmla="*/ 2147483647 h 115"/>
              <a:gd name="T62" fmla="*/ 2147483647 w 60"/>
              <a:gd name="T63" fmla="*/ 2147483647 h 115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60"/>
              <a:gd name="T97" fmla="*/ 0 h 115"/>
              <a:gd name="T98" fmla="*/ 60 w 60"/>
              <a:gd name="T99" fmla="*/ 115 h 115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60" h="115">
                <a:moveTo>
                  <a:pt x="0" y="29"/>
                </a:moveTo>
                <a:cubicBezTo>
                  <a:pt x="1" y="31"/>
                  <a:pt x="3" y="35"/>
                  <a:pt x="3" y="35"/>
                </a:cubicBezTo>
                <a:cubicBezTo>
                  <a:pt x="4" y="39"/>
                  <a:pt x="4" y="42"/>
                  <a:pt x="6" y="45"/>
                </a:cubicBezTo>
                <a:cubicBezTo>
                  <a:pt x="3" y="53"/>
                  <a:pt x="2" y="66"/>
                  <a:pt x="10" y="70"/>
                </a:cubicBezTo>
                <a:cubicBezTo>
                  <a:pt x="12" y="74"/>
                  <a:pt x="14" y="81"/>
                  <a:pt x="18" y="83"/>
                </a:cubicBezTo>
                <a:cubicBezTo>
                  <a:pt x="20" y="88"/>
                  <a:pt x="19" y="86"/>
                  <a:pt x="22" y="88"/>
                </a:cubicBezTo>
                <a:cubicBezTo>
                  <a:pt x="24" y="93"/>
                  <a:pt x="23" y="91"/>
                  <a:pt x="26" y="93"/>
                </a:cubicBezTo>
                <a:cubicBezTo>
                  <a:pt x="28" y="98"/>
                  <a:pt x="27" y="96"/>
                  <a:pt x="30" y="98"/>
                </a:cubicBezTo>
                <a:cubicBezTo>
                  <a:pt x="32" y="102"/>
                  <a:pt x="34" y="107"/>
                  <a:pt x="38" y="109"/>
                </a:cubicBezTo>
                <a:cubicBezTo>
                  <a:pt x="40" y="114"/>
                  <a:pt x="39" y="112"/>
                  <a:pt x="42" y="114"/>
                </a:cubicBezTo>
                <a:cubicBezTo>
                  <a:pt x="46" y="113"/>
                  <a:pt x="48" y="113"/>
                  <a:pt x="51" y="115"/>
                </a:cubicBezTo>
                <a:cubicBezTo>
                  <a:pt x="52" y="113"/>
                  <a:pt x="56" y="110"/>
                  <a:pt x="56" y="110"/>
                </a:cubicBezTo>
                <a:cubicBezTo>
                  <a:pt x="57" y="107"/>
                  <a:pt x="57" y="105"/>
                  <a:pt x="60" y="104"/>
                </a:cubicBezTo>
                <a:cubicBezTo>
                  <a:pt x="59" y="100"/>
                  <a:pt x="60" y="96"/>
                  <a:pt x="56" y="94"/>
                </a:cubicBezTo>
                <a:cubicBezTo>
                  <a:pt x="54" y="93"/>
                  <a:pt x="50" y="91"/>
                  <a:pt x="50" y="91"/>
                </a:cubicBezTo>
                <a:cubicBezTo>
                  <a:pt x="48" y="88"/>
                  <a:pt x="46" y="83"/>
                  <a:pt x="44" y="80"/>
                </a:cubicBezTo>
                <a:cubicBezTo>
                  <a:pt x="43" y="78"/>
                  <a:pt x="40" y="74"/>
                  <a:pt x="40" y="74"/>
                </a:cubicBezTo>
                <a:cubicBezTo>
                  <a:pt x="42" y="69"/>
                  <a:pt x="41" y="71"/>
                  <a:pt x="44" y="69"/>
                </a:cubicBezTo>
                <a:cubicBezTo>
                  <a:pt x="46" y="66"/>
                  <a:pt x="47" y="61"/>
                  <a:pt x="50" y="59"/>
                </a:cubicBezTo>
                <a:cubicBezTo>
                  <a:pt x="52" y="55"/>
                  <a:pt x="51" y="47"/>
                  <a:pt x="46" y="45"/>
                </a:cubicBezTo>
                <a:cubicBezTo>
                  <a:pt x="47" y="40"/>
                  <a:pt x="46" y="37"/>
                  <a:pt x="50" y="35"/>
                </a:cubicBezTo>
                <a:cubicBezTo>
                  <a:pt x="49" y="33"/>
                  <a:pt x="45" y="31"/>
                  <a:pt x="45" y="31"/>
                </a:cubicBezTo>
                <a:cubicBezTo>
                  <a:pt x="45" y="30"/>
                  <a:pt x="45" y="29"/>
                  <a:pt x="44" y="29"/>
                </a:cubicBezTo>
                <a:cubicBezTo>
                  <a:pt x="43" y="28"/>
                  <a:pt x="42" y="29"/>
                  <a:pt x="41" y="28"/>
                </a:cubicBezTo>
                <a:cubicBezTo>
                  <a:pt x="39" y="25"/>
                  <a:pt x="40" y="21"/>
                  <a:pt x="38" y="18"/>
                </a:cubicBezTo>
                <a:cubicBezTo>
                  <a:pt x="37" y="16"/>
                  <a:pt x="35" y="12"/>
                  <a:pt x="35" y="12"/>
                </a:cubicBezTo>
                <a:cubicBezTo>
                  <a:pt x="35" y="8"/>
                  <a:pt x="35" y="5"/>
                  <a:pt x="34" y="1"/>
                </a:cubicBezTo>
                <a:cubicBezTo>
                  <a:pt x="34" y="0"/>
                  <a:pt x="33" y="3"/>
                  <a:pt x="33" y="4"/>
                </a:cubicBezTo>
                <a:cubicBezTo>
                  <a:pt x="32" y="6"/>
                  <a:pt x="31" y="9"/>
                  <a:pt x="30" y="11"/>
                </a:cubicBezTo>
                <a:cubicBezTo>
                  <a:pt x="28" y="16"/>
                  <a:pt x="28" y="17"/>
                  <a:pt x="23" y="20"/>
                </a:cubicBezTo>
                <a:cubicBezTo>
                  <a:pt x="21" y="21"/>
                  <a:pt x="17" y="23"/>
                  <a:pt x="17" y="23"/>
                </a:cubicBezTo>
                <a:cubicBezTo>
                  <a:pt x="15" y="27"/>
                  <a:pt x="1" y="31"/>
                  <a:pt x="1" y="32"/>
                </a:cubicBezTo>
              </a:path>
            </a:pathLst>
          </a:custGeom>
          <a:solidFill>
            <a:srgbClr val="FF99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31" name="Чкаловский"/>
          <p:cNvSpPr>
            <a:spLocks/>
          </p:cNvSpPr>
          <p:nvPr/>
        </p:nvSpPr>
        <p:spPr bwMode="auto">
          <a:xfrm>
            <a:off x="1228725" y="2952750"/>
            <a:ext cx="466725" cy="657225"/>
          </a:xfrm>
          <a:custGeom>
            <a:avLst/>
            <a:gdLst>
              <a:gd name="T0" fmla="*/ 2147483647 w 49"/>
              <a:gd name="T1" fmla="*/ 0 h 69"/>
              <a:gd name="T2" fmla="*/ 2147483647 w 49"/>
              <a:gd name="T3" fmla="*/ 2147483647 h 69"/>
              <a:gd name="T4" fmla="*/ 2147483647 w 49"/>
              <a:gd name="T5" fmla="*/ 2147483647 h 69"/>
              <a:gd name="T6" fmla="*/ 2147483647 w 49"/>
              <a:gd name="T7" fmla="*/ 2147483647 h 69"/>
              <a:gd name="T8" fmla="*/ 2147483647 w 49"/>
              <a:gd name="T9" fmla="*/ 2147483647 h 69"/>
              <a:gd name="T10" fmla="*/ 0 w 49"/>
              <a:gd name="T11" fmla="*/ 2147483647 h 69"/>
              <a:gd name="T12" fmla="*/ 2147483647 w 49"/>
              <a:gd name="T13" fmla="*/ 2147483647 h 69"/>
              <a:gd name="T14" fmla="*/ 2147483647 w 49"/>
              <a:gd name="T15" fmla="*/ 2147483647 h 69"/>
              <a:gd name="T16" fmla="*/ 2147483647 w 49"/>
              <a:gd name="T17" fmla="*/ 2147483647 h 69"/>
              <a:gd name="T18" fmla="*/ 2147483647 w 49"/>
              <a:gd name="T19" fmla="*/ 2147483647 h 69"/>
              <a:gd name="T20" fmla="*/ 2147483647 w 49"/>
              <a:gd name="T21" fmla="*/ 2147483647 h 69"/>
              <a:gd name="T22" fmla="*/ 2147483647 w 49"/>
              <a:gd name="T23" fmla="*/ 2147483647 h 69"/>
              <a:gd name="T24" fmla="*/ 2147483647 w 49"/>
              <a:gd name="T25" fmla="*/ 2147483647 h 69"/>
              <a:gd name="T26" fmla="*/ 2147483647 w 49"/>
              <a:gd name="T27" fmla="*/ 2147483647 h 69"/>
              <a:gd name="T28" fmla="*/ 2147483647 w 49"/>
              <a:gd name="T29" fmla="*/ 2147483647 h 69"/>
              <a:gd name="T30" fmla="*/ 2147483647 w 49"/>
              <a:gd name="T31" fmla="*/ 2147483647 h 69"/>
              <a:gd name="T32" fmla="*/ 2147483647 w 49"/>
              <a:gd name="T33" fmla="*/ 2147483647 h 69"/>
              <a:gd name="T34" fmla="*/ 2147483647 w 49"/>
              <a:gd name="T35" fmla="*/ 0 h 69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9"/>
              <a:gd name="T55" fmla="*/ 0 h 69"/>
              <a:gd name="T56" fmla="*/ 49 w 49"/>
              <a:gd name="T57" fmla="*/ 69 h 69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9" h="69">
                <a:moveTo>
                  <a:pt x="42" y="0"/>
                </a:moveTo>
                <a:cubicBezTo>
                  <a:pt x="38" y="2"/>
                  <a:pt x="38" y="3"/>
                  <a:pt x="35" y="5"/>
                </a:cubicBezTo>
                <a:cubicBezTo>
                  <a:pt x="32" y="10"/>
                  <a:pt x="28" y="8"/>
                  <a:pt x="23" y="6"/>
                </a:cubicBezTo>
                <a:cubicBezTo>
                  <a:pt x="16" y="10"/>
                  <a:pt x="15" y="11"/>
                  <a:pt x="6" y="12"/>
                </a:cubicBezTo>
                <a:cubicBezTo>
                  <a:pt x="1" y="14"/>
                  <a:pt x="0" y="14"/>
                  <a:pt x="3" y="20"/>
                </a:cubicBezTo>
                <a:cubicBezTo>
                  <a:pt x="2" y="23"/>
                  <a:pt x="0" y="30"/>
                  <a:pt x="0" y="30"/>
                </a:cubicBezTo>
                <a:cubicBezTo>
                  <a:pt x="2" y="40"/>
                  <a:pt x="4" y="38"/>
                  <a:pt x="13" y="41"/>
                </a:cubicBezTo>
                <a:cubicBezTo>
                  <a:pt x="14" y="43"/>
                  <a:pt x="11" y="49"/>
                  <a:pt x="11" y="49"/>
                </a:cubicBezTo>
                <a:cubicBezTo>
                  <a:pt x="10" y="54"/>
                  <a:pt x="8" y="57"/>
                  <a:pt x="10" y="62"/>
                </a:cubicBezTo>
                <a:cubicBezTo>
                  <a:pt x="11" y="64"/>
                  <a:pt x="15" y="66"/>
                  <a:pt x="15" y="66"/>
                </a:cubicBezTo>
                <a:cubicBezTo>
                  <a:pt x="16" y="67"/>
                  <a:pt x="16" y="69"/>
                  <a:pt x="18" y="69"/>
                </a:cubicBezTo>
                <a:cubicBezTo>
                  <a:pt x="19" y="69"/>
                  <a:pt x="22" y="67"/>
                  <a:pt x="22" y="67"/>
                </a:cubicBezTo>
                <a:cubicBezTo>
                  <a:pt x="24" y="63"/>
                  <a:pt x="26" y="64"/>
                  <a:pt x="31" y="63"/>
                </a:cubicBezTo>
                <a:cubicBezTo>
                  <a:pt x="34" y="57"/>
                  <a:pt x="36" y="58"/>
                  <a:pt x="43" y="56"/>
                </a:cubicBezTo>
                <a:cubicBezTo>
                  <a:pt x="46" y="53"/>
                  <a:pt x="48" y="48"/>
                  <a:pt x="49" y="44"/>
                </a:cubicBezTo>
                <a:cubicBezTo>
                  <a:pt x="48" y="36"/>
                  <a:pt x="47" y="28"/>
                  <a:pt x="45" y="21"/>
                </a:cubicBezTo>
                <a:cubicBezTo>
                  <a:pt x="45" y="15"/>
                  <a:pt x="45" y="9"/>
                  <a:pt x="44" y="3"/>
                </a:cubicBezTo>
                <a:cubicBezTo>
                  <a:pt x="44" y="1"/>
                  <a:pt x="40" y="0"/>
                  <a:pt x="42" y="0"/>
                </a:cubicBezTo>
                <a:close/>
              </a:path>
            </a:pathLst>
          </a:custGeom>
          <a:solidFill>
            <a:srgbClr val="FF00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32" name="Борский"/>
          <p:cNvSpPr>
            <a:spLocks/>
          </p:cNvSpPr>
          <p:nvPr/>
        </p:nvSpPr>
        <p:spPr bwMode="auto">
          <a:xfrm>
            <a:off x="2133600" y="2895600"/>
            <a:ext cx="1466850" cy="1533525"/>
          </a:xfrm>
          <a:custGeom>
            <a:avLst/>
            <a:gdLst>
              <a:gd name="T0" fmla="*/ 2147483647 w 154"/>
              <a:gd name="T1" fmla="*/ 2147483647 h 161"/>
              <a:gd name="T2" fmla="*/ 2147483647 w 154"/>
              <a:gd name="T3" fmla="*/ 2147483647 h 161"/>
              <a:gd name="T4" fmla="*/ 2147483647 w 154"/>
              <a:gd name="T5" fmla="*/ 2147483647 h 161"/>
              <a:gd name="T6" fmla="*/ 2147483647 w 154"/>
              <a:gd name="T7" fmla="*/ 2147483647 h 161"/>
              <a:gd name="T8" fmla="*/ 2147483647 w 154"/>
              <a:gd name="T9" fmla="*/ 2147483647 h 161"/>
              <a:gd name="T10" fmla="*/ 2147483647 w 154"/>
              <a:gd name="T11" fmla="*/ 2147483647 h 161"/>
              <a:gd name="T12" fmla="*/ 2147483647 w 154"/>
              <a:gd name="T13" fmla="*/ 2147483647 h 161"/>
              <a:gd name="T14" fmla="*/ 2147483647 w 154"/>
              <a:gd name="T15" fmla="*/ 2147483647 h 161"/>
              <a:gd name="T16" fmla="*/ 2147483647 w 154"/>
              <a:gd name="T17" fmla="*/ 2147483647 h 161"/>
              <a:gd name="T18" fmla="*/ 2147483647 w 154"/>
              <a:gd name="T19" fmla="*/ 2147483647 h 161"/>
              <a:gd name="T20" fmla="*/ 2147483647 w 154"/>
              <a:gd name="T21" fmla="*/ 2147483647 h 161"/>
              <a:gd name="T22" fmla="*/ 2147483647 w 154"/>
              <a:gd name="T23" fmla="*/ 2147483647 h 161"/>
              <a:gd name="T24" fmla="*/ 2147483647 w 154"/>
              <a:gd name="T25" fmla="*/ 2147483647 h 161"/>
              <a:gd name="T26" fmla="*/ 2147483647 w 154"/>
              <a:gd name="T27" fmla="*/ 2147483647 h 161"/>
              <a:gd name="T28" fmla="*/ 2147483647 w 154"/>
              <a:gd name="T29" fmla="*/ 2147483647 h 161"/>
              <a:gd name="T30" fmla="*/ 2147483647 w 154"/>
              <a:gd name="T31" fmla="*/ 2147483647 h 161"/>
              <a:gd name="T32" fmla="*/ 2147483647 w 154"/>
              <a:gd name="T33" fmla="*/ 2147483647 h 161"/>
              <a:gd name="T34" fmla="*/ 2147483647 w 154"/>
              <a:gd name="T35" fmla="*/ 2147483647 h 161"/>
              <a:gd name="T36" fmla="*/ 2147483647 w 154"/>
              <a:gd name="T37" fmla="*/ 2147483647 h 161"/>
              <a:gd name="T38" fmla="*/ 2147483647 w 154"/>
              <a:gd name="T39" fmla="*/ 2147483647 h 161"/>
              <a:gd name="T40" fmla="*/ 2147483647 w 154"/>
              <a:gd name="T41" fmla="*/ 2147483647 h 161"/>
              <a:gd name="T42" fmla="*/ 2147483647 w 154"/>
              <a:gd name="T43" fmla="*/ 2147483647 h 161"/>
              <a:gd name="T44" fmla="*/ 2147483647 w 154"/>
              <a:gd name="T45" fmla="*/ 2147483647 h 161"/>
              <a:gd name="T46" fmla="*/ 2147483647 w 154"/>
              <a:gd name="T47" fmla="*/ 2147483647 h 161"/>
              <a:gd name="T48" fmla="*/ 2147483647 w 154"/>
              <a:gd name="T49" fmla="*/ 2147483647 h 161"/>
              <a:gd name="T50" fmla="*/ 2147483647 w 154"/>
              <a:gd name="T51" fmla="*/ 2147483647 h 161"/>
              <a:gd name="T52" fmla="*/ 2147483647 w 154"/>
              <a:gd name="T53" fmla="*/ 2147483647 h 161"/>
              <a:gd name="T54" fmla="*/ 2147483647 w 154"/>
              <a:gd name="T55" fmla="*/ 2147483647 h 161"/>
              <a:gd name="T56" fmla="*/ 2147483647 w 154"/>
              <a:gd name="T57" fmla="*/ 2147483647 h 161"/>
              <a:gd name="T58" fmla="*/ 2147483647 w 154"/>
              <a:gd name="T59" fmla="*/ 2147483647 h 161"/>
              <a:gd name="T60" fmla="*/ 2147483647 w 154"/>
              <a:gd name="T61" fmla="*/ 0 h 161"/>
              <a:gd name="T62" fmla="*/ 2147483647 w 154"/>
              <a:gd name="T63" fmla="*/ 2147483647 h 161"/>
              <a:gd name="T64" fmla="*/ 2147483647 w 154"/>
              <a:gd name="T65" fmla="*/ 2147483647 h 161"/>
              <a:gd name="T66" fmla="*/ 2147483647 w 154"/>
              <a:gd name="T67" fmla="*/ 2147483647 h 161"/>
              <a:gd name="T68" fmla="*/ 2147483647 w 154"/>
              <a:gd name="T69" fmla="*/ 2147483647 h 161"/>
              <a:gd name="T70" fmla="*/ 2147483647 w 154"/>
              <a:gd name="T71" fmla="*/ 2147483647 h 161"/>
              <a:gd name="T72" fmla="*/ 2147483647 w 154"/>
              <a:gd name="T73" fmla="*/ 2147483647 h 161"/>
              <a:gd name="T74" fmla="*/ 0 w 154"/>
              <a:gd name="T75" fmla="*/ 2147483647 h 161"/>
              <a:gd name="T76" fmla="*/ 2147483647 w 154"/>
              <a:gd name="T77" fmla="*/ 2147483647 h 161"/>
              <a:gd name="T78" fmla="*/ 2147483647 w 154"/>
              <a:gd name="T79" fmla="*/ 2147483647 h 161"/>
              <a:gd name="T80" fmla="*/ 2147483647 w 154"/>
              <a:gd name="T81" fmla="*/ 2147483647 h 161"/>
              <a:gd name="T82" fmla="*/ 2147483647 w 154"/>
              <a:gd name="T83" fmla="*/ 2147483647 h 161"/>
              <a:gd name="T84" fmla="*/ 2147483647 w 154"/>
              <a:gd name="T85" fmla="*/ 2147483647 h 161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54"/>
              <a:gd name="T130" fmla="*/ 0 h 161"/>
              <a:gd name="T131" fmla="*/ 154 w 154"/>
              <a:gd name="T132" fmla="*/ 161 h 161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54" h="161">
                <a:moveTo>
                  <a:pt x="9" y="92"/>
                </a:moveTo>
                <a:cubicBezTo>
                  <a:pt x="11" y="95"/>
                  <a:pt x="15" y="100"/>
                  <a:pt x="18" y="103"/>
                </a:cubicBezTo>
                <a:cubicBezTo>
                  <a:pt x="19" y="104"/>
                  <a:pt x="20" y="109"/>
                  <a:pt x="22" y="109"/>
                </a:cubicBezTo>
                <a:cubicBezTo>
                  <a:pt x="26" y="110"/>
                  <a:pt x="31" y="110"/>
                  <a:pt x="35" y="110"/>
                </a:cubicBezTo>
                <a:cubicBezTo>
                  <a:pt x="40" y="115"/>
                  <a:pt x="43" y="122"/>
                  <a:pt x="48" y="127"/>
                </a:cubicBezTo>
                <a:cubicBezTo>
                  <a:pt x="51" y="137"/>
                  <a:pt x="52" y="138"/>
                  <a:pt x="63" y="140"/>
                </a:cubicBezTo>
                <a:cubicBezTo>
                  <a:pt x="73" y="150"/>
                  <a:pt x="83" y="158"/>
                  <a:pt x="97" y="161"/>
                </a:cubicBezTo>
                <a:cubicBezTo>
                  <a:pt x="103" y="160"/>
                  <a:pt x="108" y="157"/>
                  <a:pt x="114" y="155"/>
                </a:cubicBezTo>
                <a:cubicBezTo>
                  <a:pt x="116" y="153"/>
                  <a:pt x="119" y="152"/>
                  <a:pt x="120" y="149"/>
                </a:cubicBezTo>
                <a:cubicBezTo>
                  <a:pt x="119" y="146"/>
                  <a:pt x="122" y="139"/>
                  <a:pt x="122" y="139"/>
                </a:cubicBezTo>
                <a:cubicBezTo>
                  <a:pt x="121" y="130"/>
                  <a:pt x="123" y="131"/>
                  <a:pt x="116" y="129"/>
                </a:cubicBezTo>
                <a:cubicBezTo>
                  <a:pt x="113" y="126"/>
                  <a:pt x="114" y="128"/>
                  <a:pt x="115" y="125"/>
                </a:cubicBezTo>
                <a:cubicBezTo>
                  <a:pt x="113" y="116"/>
                  <a:pt x="113" y="115"/>
                  <a:pt x="119" y="109"/>
                </a:cubicBezTo>
                <a:cubicBezTo>
                  <a:pt x="118" y="106"/>
                  <a:pt x="113" y="102"/>
                  <a:pt x="113" y="102"/>
                </a:cubicBezTo>
                <a:cubicBezTo>
                  <a:pt x="115" y="93"/>
                  <a:pt x="126" y="93"/>
                  <a:pt x="134" y="90"/>
                </a:cubicBezTo>
                <a:cubicBezTo>
                  <a:pt x="136" y="88"/>
                  <a:pt x="138" y="88"/>
                  <a:pt x="140" y="87"/>
                </a:cubicBezTo>
                <a:cubicBezTo>
                  <a:pt x="144" y="83"/>
                  <a:pt x="151" y="84"/>
                  <a:pt x="154" y="78"/>
                </a:cubicBezTo>
                <a:cubicBezTo>
                  <a:pt x="151" y="75"/>
                  <a:pt x="153" y="71"/>
                  <a:pt x="146" y="69"/>
                </a:cubicBezTo>
                <a:cubicBezTo>
                  <a:pt x="144" y="67"/>
                  <a:pt x="141" y="65"/>
                  <a:pt x="139" y="62"/>
                </a:cubicBezTo>
                <a:cubicBezTo>
                  <a:pt x="135" y="66"/>
                  <a:pt x="131" y="65"/>
                  <a:pt x="125" y="66"/>
                </a:cubicBezTo>
                <a:cubicBezTo>
                  <a:pt x="109" y="71"/>
                  <a:pt x="125" y="68"/>
                  <a:pt x="85" y="69"/>
                </a:cubicBezTo>
                <a:cubicBezTo>
                  <a:pt x="72" y="70"/>
                  <a:pt x="67" y="64"/>
                  <a:pt x="54" y="63"/>
                </a:cubicBezTo>
                <a:cubicBezTo>
                  <a:pt x="50" y="61"/>
                  <a:pt x="47" y="58"/>
                  <a:pt x="45" y="55"/>
                </a:cubicBezTo>
                <a:cubicBezTo>
                  <a:pt x="44" y="53"/>
                  <a:pt x="41" y="49"/>
                  <a:pt x="41" y="49"/>
                </a:cubicBezTo>
                <a:cubicBezTo>
                  <a:pt x="42" y="45"/>
                  <a:pt x="47" y="38"/>
                  <a:pt x="47" y="38"/>
                </a:cubicBezTo>
                <a:lnTo>
                  <a:pt x="45" y="31"/>
                </a:lnTo>
                <a:cubicBezTo>
                  <a:pt x="45" y="31"/>
                  <a:pt x="46" y="32"/>
                  <a:pt x="46" y="32"/>
                </a:cubicBezTo>
                <a:cubicBezTo>
                  <a:pt x="46" y="32"/>
                  <a:pt x="44" y="29"/>
                  <a:pt x="43" y="28"/>
                </a:cubicBezTo>
                <a:cubicBezTo>
                  <a:pt x="37" y="18"/>
                  <a:pt x="44" y="29"/>
                  <a:pt x="40" y="21"/>
                </a:cubicBezTo>
                <a:cubicBezTo>
                  <a:pt x="37" y="15"/>
                  <a:pt x="32" y="12"/>
                  <a:pt x="27" y="7"/>
                </a:cubicBezTo>
                <a:cubicBezTo>
                  <a:pt x="28" y="3"/>
                  <a:pt x="29" y="3"/>
                  <a:pt x="28" y="0"/>
                </a:cubicBezTo>
                <a:cubicBezTo>
                  <a:pt x="22" y="1"/>
                  <a:pt x="23" y="6"/>
                  <a:pt x="19" y="7"/>
                </a:cubicBezTo>
                <a:cubicBezTo>
                  <a:pt x="15" y="8"/>
                  <a:pt x="12" y="9"/>
                  <a:pt x="8" y="11"/>
                </a:cubicBezTo>
                <a:cubicBezTo>
                  <a:pt x="10" y="13"/>
                  <a:pt x="8" y="15"/>
                  <a:pt x="6" y="17"/>
                </a:cubicBezTo>
                <a:cubicBezTo>
                  <a:pt x="6" y="21"/>
                  <a:pt x="10" y="28"/>
                  <a:pt x="10" y="28"/>
                </a:cubicBezTo>
                <a:cubicBezTo>
                  <a:pt x="10" y="31"/>
                  <a:pt x="10" y="35"/>
                  <a:pt x="9" y="38"/>
                </a:cubicBezTo>
                <a:cubicBezTo>
                  <a:pt x="9" y="40"/>
                  <a:pt x="6" y="42"/>
                  <a:pt x="6" y="42"/>
                </a:cubicBezTo>
                <a:cubicBezTo>
                  <a:pt x="5" y="45"/>
                  <a:pt x="0" y="51"/>
                  <a:pt x="0" y="51"/>
                </a:cubicBezTo>
                <a:cubicBezTo>
                  <a:pt x="2" y="55"/>
                  <a:pt x="6" y="62"/>
                  <a:pt x="6" y="62"/>
                </a:cubicBezTo>
                <a:cubicBezTo>
                  <a:pt x="8" y="68"/>
                  <a:pt x="12" y="72"/>
                  <a:pt x="18" y="74"/>
                </a:cubicBezTo>
                <a:cubicBezTo>
                  <a:pt x="23" y="79"/>
                  <a:pt x="18" y="86"/>
                  <a:pt x="14" y="90"/>
                </a:cubicBezTo>
                <a:cubicBezTo>
                  <a:pt x="12" y="92"/>
                  <a:pt x="9" y="94"/>
                  <a:pt x="9" y="94"/>
                </a:cubicBezTo>
                <a:cubicBezTo>
                  <a:pt x="9" y="94"/>
                  <a:pt x="9" y="92"/>
                  <a:pt x="9" y="92"/>
                </a:cubicBezTo>
                <a:close/>
              </a:path>
            </a:pathLst>
          </a:custGeom>
          <a:solidFill>
            <a:srgbClr val="FF00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33" name="Лысковский"/>
          <p:cNvSpPr>
            <a:spLocks/>
          </p:cNvSpPr>
          <p:nvPr/>
        </p:nvSpPr>
        <p:spPr bwMode="auto">
          <a:xfrm>
            <a:off x="3219450" y="3600450"/>
            <a:ext cx="733425" cy="771525"/>
          </a:xfrm>
          <a:custGeom>
            <a:avLst/>
            <a:gdLst>
              <a:gd name="T0" fmla="*/ 2147483647 w 77"/>
              <a:gd name="T1" fmla="*/ 2147483647 h 81"/>
              <a:gd name="T2" fmla="*/ 2147483647 w 77"/>
              <a:gd name="T3" fmla="*/ 2147483647 h 81"/>
              <a:gd name="T4" fmla="*/ 2147483647 w 77"/>
              <a:gd name="T5" fmla="*/ 2147483647 h 81"/>
              <a:gd name="T6" fmla="*/ 2147483647 w 77"/>
              <a:gd name="T7" fmla="*/ 2147483647 h 81"/>
              <a:gd name="T8" fmla="*/ 2147483647 w 77"/>
              <a:gd name="T9" fmla="*/ 2147483647 h 81"/>
              <a:gd name="T10" fmla="*/ 2147483647 w 77"/>
              <a:gd name="T11" fmla="*/ 2147483647 h 81"/>
              <a:gd name="T12" fmla="*/ 2147483647 w 77"/>
              <a:gd name="T13" fmla="*/ 2147483647 h 81"/>
              <a:gd name="T14" fmla="*/ 2147483647 w 77"/>
              <a:gd name="T15" fmla="*/ 2147483647 h 81"/>
              <a:gd name="T16" fmla="*/ 2147483647 w 77"/>
              <a:gd name="T17" fmla="*/ 2147483647 h 81"/>
              <a:gd name="T18" fmla="*/ 2147483647 w 77"/>
              <a:gd name="T19" fmla="*/ 2147483647 h 81"/>
              <a:gd name="T20" fmla="*/ 2147483647 w 77"/>
              <a:gd name="T21" fmla="*/ 2147483647 h 81"/>
              <a:gd name="T22" fmla="*/ 2147483647 w 77"/>
              <a:gd name="T23" fmla="*/ 2147483647 h 81"/>
              <a:gd name="T24" fmla="*/ 2147483647 w 77"/>
              <a:gd name="T25" fmla="*/ 2147483647 h 81"/>
              <a:gd name="T26" fmla="*/ 2147483647 w 77"/>
              <a:gd name="T27" fmla="*/ 2147483647 h 81"/>
              <a:gd name="T28" fmla="*/ 2147483647 w 77"/>
              <a:gd name="T29" fmla="*/ 2147483647 h 81"/>
              <a:gd name="T30" fmla="*/ 2147483647 w 77"/>
              <a:gd name="T31" fmla="*/ 2147483647 h 81"/>
              <a:gd name="T32" fmla="*/ 2147483647 w 77"/>
              <a:gd name="T33" fmla="*/ 2147483647 h 81"/>
              <a:gd name="T34" fmla="*/ 2147483647 w 77"/>
              <a:gd name="T35" fmla="*/ 2147483647 h 81"/>
              <a:gd name="T36" fmla="*/ 0 w 77"/>
              <a:gd name="T37" fmla="*/ 2147483647 h 81"/>
              <a:gd name="T38" fmla="*/ 2147483647 w 77"/>
              <a:gd name="T39" fmla="*/ 2147483647 h 81"/>
              <a:gd name="T40" fmla="*/ 2147483647 w 77"/>
              <a:gd name="T41" fmla="*/ 2147483647 h 81"/>
              <a:gd name="T42" fmla="*/ 0 w 77"/>
              <a:gd name="T43" fmla="*/ 2147483647 h 81"/>
              <a:gd name="T44" fmla="*/ 2147483647 w 77"/>
              <a:gd name="T45" fmla="*/ 2147483647 h 81"/>
              <a:gd name="T46" fmla="*/ 2147483647 w 77"/>
              <a:gd name="T47" fmla="*/ 2147483647 h 81"/>
              <a:gd name="T48" fmla="*/ 2147483647 w 77"/>
              <a:gd name="T49" fmla="*/ 2147483647 h 81"/>
              <a:gd name="T50" fmla="*/ 2147483647 w 77"/>
              <a:gd name="T51" fmla="*/ 2147483647 h 81"/>
              <a:gd name="T52" fmla="*/ 2147483647 w 77"/>
              <a:gd name="T53" fmla="*/ 2147483647 h 81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77"/>
              <a:gd name="T82" fmla="*/ 0 h 81"/>
              <a:gd name="T83" fmla="*/ 77 w 77"/>
              <a:gd name="T84" fmla="*/ 81 h 81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77" h="81">
                <a:moveTo>
                  <a:pt x="52" y="2"/>
                </a:moveTo>
                <a:cubicBezTo>
                  <a:pt x="52" y="17"/>
                  <a:pt x="53" y="32"/>
                  <a:pt x="53" y="47"/>
                </a:cubicBezTo>
                <a:cubicBezTo>
                  <a:pt x="53" y="51"/>
                  <a:pt x="50" y="56"/>
                  <a:pt x="54" y="60"/>
                </a:cubicBezTo>
                <a:cubicBezTo>
                  <a:pt x="56" y="56"/>
                  <a:pt x="55" y="57"/>
                  <a:pt x="60" y="58"/>
                </a:cubicBezTo>
                <a:cubicBezTo>
                  <a:pt x="59" y="61"/>
                  <a:pt x="57" y="63"/>
                  <a:pt x="55" y="65"/>
                </a:cubicBezTo>
                <a:cubicBezTo>
                  <a:pt x="54" y="66"/>
                  <a:pt x="52" y="68"/>
                  <a:pt x="52" y="68"/>
                </a:cubicBezTo>
                <a:cubicBezTo>
                  <a:pt x="54" y="72"/>
                  <a:pt x="63" y="63"/>
                  <a:pt x="63" y="63"/>
                </a:cubicBezTo>
                <a:cubicBezTo>
                  <a:pt x="68" y="64"/>
                  <a:pt x="73" y="64"/>
                  <a:pt x="77" y="68"/>
                </a:cubicBezTo>
                <a:cubicBezTo>
                  <a:pt x="75" y="70"/>
                  <a:pt x="75" y="68"/>
                  <a:pt x="73" y="67"/>
                </a:cubicBezTo>
                <a:cubicBezTo>
                  <a:pt x="62" y="69"/>
                  <a:pt x="67" y="69"/>
                  <a:pt x="61" y="75"/>
                </a:cubicBezTo>
                <a:cubicBezTo>
                  <a:pt x="60" y="77"/>
                  <a:pt x="60" y="79"/>
                  <a:pt x="58" y="81"/>
                </a:cubicBezTo>
                <a:cubicBezTo>
                  <a:pt x="53" y="80"/>
                  <a:pt x="51" y="77"/>
                  <a:pt x="48" y="74"/>
                </a:cubicBezTo>
                <a:cubicBezTo>
                  <a:pt x="46" y="72"/>
                  <a:pt x="43" y="69"/>
                  <a:pt x="43" y="69"/>
                </a:cubicBezTo>
                <a:cubicBezTo>
                  <a:pt x="37" y="70"/>
                  <a:pt x="35" y="72"/>
                  <a:pt x="30" y="74"/>
                </a:cubicBezTo>
                <a:cubicBezTo>
                  <a:pt x="28" y="75"/>
                  <a:pt x="25" y="78"/>
                  <a:pt x="25" y="78"/>
                </a:cubicBezTo>
                <a:cubicBezTo>
                  <a:pt x="23" y="76"/>
                  <a:pt x="23" y="79"/>
                  <a:pt x="22" y="80"/>
                </a:cubicBezTo>
                <a:cubicBezTo>
                  <a:pt x="2" y="79"/>
                  <a:pt x="3" y="81"/>
                  <a:pt x="8" y="65"/>
                </a:cubicBezTo>
                <a:cubicBezTo>
                  <a:pt x="8" y="63"/>
                  <a:pt x="8" y="58"/>
                  <a:pt x="6" y="56"/>
                </a:cubicBezTo>
                <a:cubicBezTo>
                  <a:pt x="4" y="54"/>
                  <a:pt x="0" y="51"/>
                  <a:pt x="0" y="51"/>
                </a:cubicBezTo>
                <a:cubicBezTo>
                  <a:pt x="2" y="49"/>
                  <a:pt x="0" y="42"/>
                  <a:pt x="1" y="39"/>
                </a:cubicBezTo>
                <a:cubicBezTo>
                  <a:pt x="2" y="37"/>
                  <a:pt x="5" y="35"/>
                  <a:pt x="5" y="35"/>
                </a:cubicBezTo>
                <a:cubicBezTo>
                  <a:pt x="4" y="32"/>
                  <a:pt x="2" y="30"/>
                  <a:pt x="0" y="27"/>
                </a:cubicBezTo>
                <a:cubicBezTo>
                  <a:pt x="2" y="19"/>
                  <a:pt x="9" y="17"/>
                  <a:pt x="17" y="16"/>
                </a:cubicBezTo>
                <a:cubicBezTo>
                  <a:pt x="21" y="12"/>
                  <a:pt x="27" y="13"/>
                  <a:pt x="31" y="9"/>
                </a:cubicBezTo>
                <a:cubicBezTo>
                  <a:pt x="33" y="7"/>
                  <a:pt x="38" y="5"/>
                  <a:pt x="38" y="5"/>
                </a:cubicBezTo>
                <a:cubicBezTo>
                  <a:pt x="39" y="6"/>
                  <a:pt x="40" y="8"/>
                  <a:pt x="41" y="9"/>
                </a:cubicBezTo>
                <a:cubicBezTo>
                  <a:pt x="42" y="8"/>
                  <a:pt x="52" y="0"/>
                  <a:pt x="52" y="2"/>
                </a:cubicBezTo>
                <a:close/>
              </a:path>
            </a:pathLst>
          </a:custGeom>
          <a:solidFill>
            <a:srgbClr val="FF00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34" name="Лысковский 2"/>
          <p:cNvSpPr>
            <a:spLocks/>
          </p:cNvSpPr>
          <p:nvPr/>
        </p:nvSpPr>
        <p:spPr bwMode="auto">
          <a:xfrm>
            <a:off x="3028950" y="4286250"/>
            <a:ext cx="895350" cy="504825"/>
          </a:xfrm>
          <a:custGeom>
            <a:avLst/>
            <a:gdLst>
              <a:gd name="T0" fmla="*/ 2147483647 w 94"/>
              <a:gd name="T1" fmla="*/ 2147483647 h 53"/>
              <a:gd name="T2" fmla="*/ 0 w 94"/>
              <a:gd name="T3" fmla="*/ 2147483647 h 53"/>
              <a:gd name="T4" fmla="*/ 2147483647 w 94"/>
              <a:gd name="T5" fmla="*/ 2147483647 h 53"/>
              <a:gd name="T6" fmla="*/ 2147483647 w 94"/>
              <a:gd name="T7" fmla="*/ 2147483647 h 53"/>
              <a:gd name="T8" fmla="*/ 2147483647 w 94"/>
              <a:gd name="T9" fmla="*/ 2147483647 h 53"/>
              <a:gd name="T10" fmla="*/ 2147483647 w 94"/>
              <a:gd name="T11" fmla="*/ 2147483647 h 53"/>
              <a:gd name="T12" fmla="*/ 2147483647 w 94"/>
              <a:gd name="T13" fmla="*/ 2147483647 h 53"/>
              <a:gd name="T14" fmla="*/ 2147483647 w 94"/>
              <a:gd name="T15" fmla="*/ 2147483647 h 53"/>
              <a:gd name="T16" fmla="*/ 2147483647 w 94"/>
              <a:gd name="T17" fmla="*/ 2147483647 h 53"/>
              <a:gd name="T18" fmla="*/ 2147483647 w 94"/>
              <a:gd name="T19" fmla="*/ 2147483647 h 53"/>
              <a:gd name="T20" fmla="*/ 2147483647 w 94"/>
              <a:gd name="T21" fmla="*/ 2147483647 h 53"/>
              <a:gd name="T22" fmla="*/ 2147483647 w 94"/>
              <a:gd name="T23" fmla="*/ 2147483647 h 53"/>
              <a:gd name="T24" fmla="*/ 2147483647 w 94"/>
              <a:gd name="T25" fmla="*/ 2147483647 h 53"/>
              <a:gd name="T26" fmla="*/ 2147483647 w 94"/>
              <a:gd name="T27" fmla="*/ 2147483647 h 53"/>
              <a:gd name="T28" fmla="*/ 2147483647 w 94"/>
              <a:gd name="T29" fmla="*/ 2147483647 h 53"/>
              <a:gd name="T30" fmla="*/ 2147483647 w 94"/>
              <a:gd name="T31" fmla="*/ 2147483647 h 53"/>
              <a:gd name="T32" fmla="*/ 2147483647 w 94"/>
              <a:gd name="T33" fmla="*/ 2147483647 h 53"/>
              <a:gd name="T34" fmla="*/ 2147483647 w 94"/>
              <a:gd name="T35" fmla="*/ 2147483647 h 53"/>
              <a:gd name="T36" fmla="*/ 2147483647 w 94"/>
              <a:gd name="T37" fmla="*/ 2147483647 h 53"/>
              <a:gd name="T38" fmla="*/ 2147483647 w 94"/>
              <a:gd name="T39" fmla="*/ 2147483647 h 53"/>
              <a:gd name="T40" fmla="*/ 2147483647 w 94"/>
              <a:gd name="T41" fmla="*/ 2147483647 h 53"/>
              <a:gd name="T42" fmla="*/ 2147483647 w 94"/>
              <a:gd name="T43" fmla="*/ 2147483647 h 53"/>
              <a:gd name="T44" fmla="*/ 2147483647 w 94"/>
              <a:gd name="T45" fmla="*/ 2147483647 h 53"/>
              <a:gd name="T46" fmla="*/ 2147483647 w 94"/>
              <a:gd name="T47" fmla="*/ 2147483647 h 53"/>
              <a:gd name="T48" fmla="*/ 2147483647 w 94"/>
              <a:gd name="T49" fmla="*/ 2147483647 h 53"/>
              <a:gd name="T50" fmla="*/ 2147483647 w 94"/>
              <a:gd name="T51" fmla="*/ 2147483647 h 53"/>
              <a:gd name="T52" fmla="*/ 2147483647 w 94"/>
              <a:gd name="T53" fmla="*/ 2147483647 h 53"/>
              <a:gd name="T54" fmla="*/ 2147483647 w 94"/>
              <a:gd name="T55" fmla="*/ 2147483647 h 53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94"/>
              <a:gd name="T85" fmla="*/ 0 h 53"/>
              <a:gd name="T86" fmla="*/ 94 w 94"/>
              <a:gd name="T87" fmla="*/ 53 h 53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94" h="53">
                <a:moveTo>
                  <a:pt x="1" y="19"/>
                </a:moveTo>
                <a:cubicBezTo>
                  <a:pt x="2" y="20"/>
                  <a:pt x="1" y="22"/>
                  <a:pt x="0" y="24"/>
                </a:cubicBezTo>
                <a:cubicBezTo>
                  <a:pt x="1" y="25"/>
                  <a:pt x="4" y="28"/>
                  <a:pt x="4" y="28"/>
                </a:cubicBezTo>
                <a:cubicBezTo>
                  <a:pt x="2" y="30"/>
                  <a:pt x="1" y="31"/>
                  <a:pt x="3" y="33"/>
                </a:cubicBezTo>
                <a:cubicBezTo>
                  <a:pt x="4" y="35"/>
                  <a:pt x="7" y="37"/>
                  <a:pt x="7" y="37"/>
                </a:cubicBezTo>
                <a:cubicBezTo>
                  <a:pt x="4" y="42"/>
                  <a:pt x="6" y="42"/>
                  <a:pt x="12" y="43"/>
                </a:cubicBezTo>
                <a:cubicBezTo>
                  <a:pt x="17" y="41"/>
                  <a:pt x="15" y="41"/>
                  <a:pt x="20" y="42"/>
                </a:cubicBezTo>
                <a:cubicBezTo>
                  <a:pt x="23" y="45"/>
                  <a:pt x="21" y="44"/>
                  <a:pt x="25" y="45"/>
                </a:cubicBezTo>
                <a:cubicBezTo>
                  <a:pt x="28" y="48"/>
                  <a:pt x="27" y="46"/>
                  <a:pt x="31" y="45"/>
                </a:cubicBezTo>
                <a:cubicBezTo>
                  <a:pt x="39" y="46"/>
                  <a:pt x="36" y="47"/>
                  <a:pt x="44" y="46"/>
                </a:cubicBezTo>
                <a:cubicBezTo>
                  <a:pt x="47" y="45"/>
                  <a:pt x="48" y="46"/>
                  <a:pt x="51" y="47"/>
                </a:cubicBezTo>
                <a:cubicBezTo>
                  <a:pt x="55" y="45"/>
                  <a:pt x="54" y="42"/>
                  <a:pt x="58" y="40"/>
                </a:cubicBezTo>
                <a:cubicBezTo>
                  <a:pt x="62" y="42"/>
                  <a:pt x="69" y="46"/>
                  <a:pt x="69" y="46"/>
                </a:cubicBezTo>
                <a:cubicBezTo>
                  <a:pt x="68" y="49"/>
                  <a:pt x="68" y="51"/>
                  <a:pt x="70" y="53"/>
                </a:cubicBezTo>
                <a:cubicBezTo>
                  <a:pt x="72" y="52"/>
                  <a:pt x="77" y="50"/>
                  <a:pt x="77" y="50"/>
                </a:cubicBezTo>
                <a:cubicBezTo>
                  <a:pt x="76" y="44"/>
                  <a:pt x="75" y="38"/>
                  <a:pt x="69" y="35"/>
                </a:cubicBezTo>
                <a:cubicBezTo>
                  <a:pt x="70" y="32"/>
                  <a:pt x="71" y="32"/>
                  <a:pt x="74" y="31"/>
                </a:cubicBezTo>
                <a:cubicBezTo>
                  <a:pt x="75" y="30"/>
                  <a:pt x="75" y="23"/>
                  <a:pt x="77" y="20"/>
                </a:cubicBezTo>
                <a:cubicBezTo>
                  <a:pt x="79" y="17"/>
                  <a:pt x="86" y="12"/>
                  <a:pt x="86" y="12"/>
                </a:cubicBezTo>
                <a:cubicBezTo>
                  <a:pt x="88" y="7"/>
                  <a:pt x="91" y="8"/>
                  <a:pt x="94" y="5"/>
                </a:cubicBezTo>
                <a:cubicBezTo>
                  <a:pt x="92" y="0"/>
                  <a:pt x="93" y="1"/>
                  <a:pt x="88" y="2"/>
                </a:cubicBezTo>
                <a:cubicBezTo>
                  <a:pt x="85" y="5"/>
                  <a:pt x="83" y="11"/>
                  <a:pt x="80" y="14"/>
                </a:cubicBezTo>
                <a:cubicBezTo>
                  <a:pt x="77" y="14"/>
                  <a:pt x="74" y="14"/>
                  <a:pt x="71" y="13"/>
                </a:cubicBezTo>
                <a:cubicBezTo>
                  <a:pt x="68" y="12"/>
                  <a:pt x="65" y="7"/>
                  <a:pt x="65" y="7"/>
                </a:cubicBezTo>
                <a:cubicBezTo>
                  <a:pt x="64" y="5"/>
                  <a:pt x="62" y="2"/>
                  <a:pt x="62" y="2"/>
                </a:cubicBezTo>
                <a:cubicBezTo>
                  <a:pt x="54" y="4"/>
                  <a:pt x="48" y="14"/>
                  <a:pt x="39" y="15"/>
                </a:cubicBezTo>
                <a:cubicBezTo>
                  <a:pt x="30" y="16"/>
                  <a:pt x="21" y="16"/>
                  <a:pt x="12" y="16"/>
                </a:cubicBezTo>
                <a:cubicBezTo>
                  <a:pt x="10" y="17"/>
                  <a:pt x="1" y="23"/>
                  <a:pt x="1" y="19"/>
                </a:cubicBezTo>
                <a:close/>
              </a:path>
            </a:pathLst>
          </a:custGeom>
          <a:solidFill>
            <a:srgbClr val="FF00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35" name="Воротынский"/>
          <p:cNvSpPr>
            <a:spLocks/>
          </p:cNvSpPr>
          <p:nvPr/>
        </p:nvSpPr>
        <p:spPr bwMode="auto">
          <a:xfrm>
            <a:off x="3705225" y="3600450"/>
            <a:ext cx="657225" cy="666750"/>
          </a:xfrm>
          <a:custGeom>
            <a:avLst/>
            <a:gdLst>
              <a:gd name="T0" fmla="*/ 2147483647 w 69"/>
              <a:gd name="T1" fmla="*/ 2147483647 h 70"/>
              <a:gd name="T2" fmla="*/ 2147483647 w 69"/>
              <a:gd name="T3" fmla="*/ 2147483647 h 70"/>
              <a:gd name="T4" fmla="*/ 2147483647 w 69"/>
              <a:gd name="T5" fmla="*/ 2147483647 h 70"/>
              <a:gd name="T6" fmla="*/ 2147483647 w 69"/>
              <a:gd name="T7" fmla="*/ 2147483647 h 70"/>
              <a:gd name="T8" fmla="*/ 2147483647 w 69"/>
              <a:gd name="T9" fmla="*/ 2147483647 h 70"/>
              <a:gd name="T10" fmla="*/ 2147483647 w 69"/>
              <a:gd name="T11" fmla="*/ 2147483647 h 70"/>
              <a:gd name="T12" fmla="*/ 2147483647 w 69"/>
              <a:gd name="T13" fmla="*/ 2147483647 h 70"/>
              <a:gd name="T14" fmla="*/ 2147483647 w 69"/>
              <a:gd name="T15" fmla="*/ 2147483647 h 70"/>
              <a:gd name="T16" fmla="*/ 2147483647 w 69"/>
              <a:gd name="T17" fmla="*/ 2147483647 h 70"/>
              <a:gd name="T18" fmla="*/ 2147483647 w 69"/>
              <a:gd name="T19" fmla="*/ 2147483647 h 70"/>
              <a:gd name="T20" fmla="*/ 2147483647 w 69"/>
              <a:gd name="T21" fmla="*/ 2147483647 h 70"/>
              <a:gd name="T22" fmla="*/ 2147483647 w 69"/>
              <a:gd name="T23" fmla="*/ 2147483647 h 70"/>
              <a:gd name="T24" fmla="*/ 2147483647 w 69"/>
              <a:gd name="T25" fmla="*/ 2147483647 h 70"/>
              <a:gd name="T26" fmla="*/ 2147483647 w 69"/>
              <a:gd name="T27" fmla="*/ 2147483647 h 70"/>
              <a:gd name="T28" fmla="*/ 2147483647 w 69"/>
              <a:gd name="T29" fmla="*/ 2147483647 h 70"/>
              <a:gd name="T30" fmla="*/ 2147483647 w 69"/>
              <a:gd name="T31" fmla="*/ 2147483647 h 70"/>
              <a:gd name="T32" fmla="*/ 2147483647 w 69"/>
              <a:gd name="T33" fmla="*/ 2147483647 h 70"/>
              <a:gd name="T34" fmla="*/ 2147483647 w 69"/>
              <a:gd name="T35" fmla="*/ 2147483647 h 70"/>
              <a:gd name="T36" fmla="*/ 2147483647 w 69"/>
              <a:gd name="T37" fmla="*/ 2147483647 h 70"/>
              <a:gd name="T38" fmla="*/ 2147483647 w 69"/>
              <a:gd name="T39" fmla="*/ 2147483647 h 70"/>
              <a:gd name="T40" fmla="*/ 2147483647 w 69"/>
              <a:gd name="T41" fmla="*/ 2147483647 h 70"/>
              <a:gd name="T42" fmla="*/ 2147483647 w 69"/>
              <a:gd name="T43" fmla="*/ 2147483647 h 70"/>
              <a:gd name="T44" fmla="*/ 2147483647 w 69"/>
              <a:gd name="T45" fmla="*/ 2147483647 h 70"/>
              <a:gd name="T46" fmla="*/ 2147483647 w 69"/>
              <a:gd name="T47" fmla="*/ 2147483647 h 70"/>
              <a:gd name="T48" fmla="*/ 2147483647 w 69"/>
              <a:gd name="T49" fmla="*/ 2147483647 h 70"/>
              <a:gd name="T50" fmla="*/ 2147483647 w 69"/>
              <a:gd name="T51" fmla="*/ 2147483647 h 70"/>
              <a:gd name="T52" fmla="*/ 2147483647 w 69"/>
              <a:gd name="T53" fmla="*/ 2147483647 h 70"/>
              <a:gd name="T54" fmla="*/ 2147483647 w 69"/>
              <a:gd name="T55" fmla="*/ 2147483647 h 7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69"/>
              <a:gd name="T85" fmla="*/ 0 h 70"/>
              <a:gd name="T86" fmla="*/ 69 w 69"/>
              <a:gd name="T87" fmla="*/ 70 h 70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69" h="70">
                <a:moveTo>
                  <a:pt x="27" y="8"/>
                </a:moveTo>
                <a:cubicBezTo>
                  <a:pt x="31" y="12"/>
                  <a:pt x="33" y="13"/>
                  <a:pt x="38" y="14"/>
                </a:cubicBezTo>
                <a:cubicBezTo>
                  <a:pt x="41" y="16"/>
                  <a:pt x="47" y="20"/>
                  <a:pt x="47" y="20"/>
                </a:cubicBezTo>
                <a:cubicBezTo>
                  <a:pt x="50" y="19"/>
                  <a:pt x="52" y="19"/>
                  <a:pt x="54" y="17"/>
                </a:cubicBezTo>
                <a:cubicBezTo>
                  <a:pt x="60" y="18"/>
                  <a:pt x="63" y="17"/>
                  <a:pt x="61" y="23"/>
                </a:cubicBezTo>
                <a:cubicBezTo>
                  <a:pt x="61" y="27"/>
                  <a:pt x="64" y="34"/>
                  <a:pt x="62" y="38"/>
                </a:cubicBezTo>
                <a:cubicBezTo>
                  <a:pt x="61" y="41"/>
                  <a:pt x="53" y="42"/>
                  <a:pt x="51" y="46"/>
                </a:cubicBezTo>
                <a:cubicBezTo>
                  <a:pt x="52" y="51"/>
                  <a:pt x="57" y="59"/>
                  <a:pt x="62" y="62"/>
                </a:cubicBezTo>
                <a:cubicBezTo>
                  <a:pt x="64" y="63"/>
                  <a:pt x="69" y="66"/>
                  <a:pt x="69" y="66"/>
                </a:cubicBezTo>
                <a:cubicBezTo>
                  <a:pt x="69" y="66"/>
                  <a:pt x="68" y="69"/>
                  <a:pt x="67" y="69"/>
                </a:cubicBezTo>
                <a:cubicBezTo>
                  <a:pt x="64" y="69"/>
                  <a:pt x="61" y="64"/>
                  <a:pt x="59" y="62"/>
                </a:cubicBezTo>
                <a:cubicBezTo>
                  <a:pt x="57" y="60"/>
                  <a:pt x="54" y="60"/>
                  <a:pt x="52" y="59"/>
                </a:cubicBezTo>
                <a:cubicBezTo>
                  <a:pt x="51" y="59"/>
                  <a:pt x="50" y="58"/>
                  <a:pt x="50" y="58"/>
                </a:cubicBezTo>
                <a:cubicBezTo>
                  <a:pt x="48" y="59"/>
                  <a:pt x="45" y="61"/>
                  <a:pt x="45" y="61"/>
                </a:cubicBezTo>
                <a:cubicBezTo>
                  <a:pt x="43" y="68"/>
                  <a:pt x="41" y="69"/>
                  <a:pt x="33" y="70"/>
                </a:cubicBezTo>
                <a:cubicBezTo>
                  <a:pt x="26" y="69"/>
                  <a:pt x="28" y="67"/>
                  <a:pt x="23" y="65"/>
                </a:cubicBezTo>
                <a:cubicBezTo>
                  <a:pt x="22" y="64"/>
                  <a:pt x="19" y="63"/>
                  <a:pt x="19" y="63"/>
                </a:cubicBezTo>
                <a:cubicBezTo>
                  <a:pt x="11" y="64"/>
                  <a:pt x="12" y="65"/>
                  <a:pt x="6" y="68"/>
                </a:cubicBezTo>
                <a:cubicBezTo>
                  <a:pt x="5" y="68"/>
                  <a:pt x="3" y="68"/>
                  <a:pt x="2" y="67"/>
                </a:cubicBezTo>
                <a:cubicBezTo>
                  <a:pt x="0" y="65"/>
                  <a:pt x="8" y="61"/>
                  <a:pt x="8" y="61"/>
                </a:cubicBezTo>
                <a:cubicBezTo>
                  <a:pt x="8" y="60"/>
                  <a:pt x="8" y="58"/>
                  <a:pt x="7" y="57"/>
                </a:cubicBezTo>
                <a:cubicBezTo>
                  <a:pt x="6" y="56"/>
                  <a:pt x="3" y="60"/>
                  <a:pt x="3" y="60"/>
                </a:cubicBezTo>
                <a:cubicBezTo>
                  <a:pt x="0" y="57"/>
                  <a:pt x="1" y="55"/>
                  <a:pt x="2" y="49"/>
                </a:cubicBezTo>
                <a:cubicBezTo>
                  <a:pt x="2" y="41"/>
                  <a:pt x="3" y="25"/>
                  <a:pt x="1" y="15"/>
                </a:cubicBezTo>
                <a:cubicBezTo>
                  <a:pt x="1" y="10"/>
                  <a:pt x="0" y="5"/>
                  <a:pt x="2" y="1"/>
                </a:cubicBezTo>
                <a:cubicBezTo>
                  <a:pt x="3" y="0"/>
                  <a:pt x="6" y="3"/>
                  <a:pt x="6" y="3"/>
                </a:cubicBezTo>
                <a:cubicBezTo>
                  <a:pt x="19" y="1"/>
                  <a:pt x="13" y="3"/>
                  <a:pt x="23" y="6"/>
                </a:cubicBezTo>
                <a:cubicBezTo>
                  <a:pt x="23" y="6"/>
                  <a:pt x="30" y="11"/>
                  <a:pt x="27" y="8"/>
                </a:cubicBezTo>
                <a:close/>
              </a:path>
            </a:pathLst>
          </a:custGeom>
          <a:solidFill>
            <a:srgbClr val="FF00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36" name="Воротынский 2"/>
          <p:cNvSpPr>
            <a:spLocks/>
          </p:cNvSpPr>
          <p:nvPr/>
        </p:nvSpPr>
        <p:spPr bwMode="auto">
          <a:xfrm>
            <a:off x="3790950" y="4219575"/>
            <a:ext cx="809625" cy="561975"/>
          </a:xfrm>
          <a:custGeom>
            <a:avLst/>
            <a:gdLst>
              <a:gd name="T0" fmla="*/ 2147483647 w 85"/>
              <a:gd name="T1" fmla="*/ 2147483647 h 59"/>
              <a:gd name="T2" fmla="*/ 2147483647 w 85"/>
              <a:gd name="T3" fmla="*/ 2147483647 h 59"/>
              <a:gd name="T4" fmla="*/ 2147483647 w 85"/>
              <a:gd name="T5" fmla="*/ 2147483647 h 59"/>
              <a:gd name="T6" fmla="*/ 2147483647 w 85"/>
              <a:gd name="T7" fmla="*/ 0 h 59"/>
              <a:gd name="T8" fmla="*/ 2147483647 w 85"/>
              <a:gd name="T9" fmla="*/ 2147483647 h 59"/>
              <a:gd name="T10" fmla="*/ 2147483647 w 85"/>
              <a:gd name="T11" fmla="*/ 2147483647 h 59"/>
              <a:gd name="T12" fmla="*/ 2147483647 w 85"/>
              <a:gd name="T13" fmla="*/ 2147483647 h 59"/>
              <a:gd name="T14" fmla="*/ 2147483647 w 85"/>
              <a:gd name="T15" fmla="*/ 2147483647 h 59"/>
              <a:gd name="T16" fmla="*/ 2147483647 w 85"/>
              <a:gd name="T17" fmla="*/ 2147483647 h 59"/>
              <a:gd name="T18" fmla="*/ 2147483647 w 85"/>
              <a:gd name="T19" fmla="*/ 2147483647 h 59"/>
              <a:gd name="T20" fmla="*/ 2147483647 w 85"/>
              <a:gd name="T21" fmla="*/ 2147483647 h 59"/>
              <a:gd name="T22" fmla="*/ 2147483647 w 85"/>
              <a:gd name="T23" fmla="*/ 2147483647 h 59"/>
              <a:gd name="T24" fmla="*/ 2147483647 w 85"/>
              <a:gd name="T25" fmla="*/ 2147483647 h 59"/>
              <a:gd name="T26" fmla="*/ 2147483647 w 85"/>
              <a:gd name="T27" fmla="*/ 2147483647 h 59"/>
              <a:gd name="T28" fmla="*/ 2147483647 w 85"/>
              <a:gd name="T29" fmla="*/ 2147483647 h 59"/>
              <a:gd name="T30" fmla="*/ 2147483647 w 85"/>
              <a:gd name="T31" fmla="*/ 2147483647 h 59"/>
              <a:gd name="T32" fmla="*/ 2147483647 w 85"/>
              <a:gd name="T33" fmla="*/ 2147483647 h 59"/>
              <a:gd name="T34" fmla="*/ 2147483647 w 85"/>
              <a:gd name="T35" fmla="*/ 2147483647 h 59"/>
              <a:gd name="T36" fmla="*/ 2147483647 w 85"/>
              <a:gd name="T37" fmla="*/ 2147483647 h 59"/>
              <a:gd name="T38" fmla="*/ 2147483647 w 85"/>
              <a:gd name="T39" fmla="*/ 2147483647 h 59"/>
              <a:gd name="T40" fmla="*/ 2147483647 w 85"/>
              <a:gd name="T41" fmla="*/ 2147483647 h 59"/>
              <a:gd name="T42" fmla="*/ 2147483647 w 85"/>
              <a:gd name="T43" fmla="*/ 2147483647 h 5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85"/>
              <a:gd name="T67" fmla="*/ 0 h 59"/>
              <a:gd name="T68" fmla="*/ 85 w 85"/>
              <a:gd name="T69" fmla="*/ 59 h 59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85" h="59">
                <a:moveTo>
                  <a:pt x="13" y="8"/>
                </a:moveTo>
                <a:cubicBezTo>
                  <a:pt x="17" y="10"/>
                  <a:pt x="15" y="10"/>
                  <a:pt x="22" y="11"/>
                </a:cubicBezTo>
                <a:cubicBezTo>
                  <a:pt x="29" y="10"/>
                  <a:pt x="30" y="9"/>
                  <a:pt x="36" y="6"/>
                </a:cubicBezTo>
                <a:cubicBezTo>
                  <a:pt x="38" y="5"/>
                  <a:pt x="41" y="0"/>
                  <a:pt x="41" y="0"/>
                </a:cubicBezTo>
                <a:cubicBezTo>
                  <a:pt x="52" y="2"/>
                  <a:pt x="48" y="5"/>
                  <a:pt x="55" y="9"/>
                </a:cubicBezTo>
                <a:cubicBezTo>
                  <a:pt x="58" y="8"/>
                  <a:pt x="62" y="6"/>
                  <a:pt x="64" y="4"/>
                </a:cubicBezTo>
                <a:cubicBezTo>
                  <a:pt x="74" y="6"/>
                  <a:pt x="72" y="26"/>
                  <a:pt x="82" y="28"/>
                </a:cubicBezTo>
                <a:cubicBezTo>
                  <a:pt x="84" y="30"/>
                  <a:pt x="85" y="30"/>
                  <a:pt x="84" y="36"/>
                </a:cubicBezTo>
                <a:cubicBezTo>
                  <a:pt x="83" y="43"/>
                  <a:pt x="77" y="41"/>
                  <a:pt x="73" y="45"/>
                </a:cubicBezTo>
                <a:cubicBezTo>
                  <a:pt x="72" y="45"/>
                  <a:pt x="70" y="45"/>
                  <a:pt x="69" y="44"/>
                </a:cubicBezTo>
                <a:cubicBezTo>
                  <a:pt x="68" y="43"/>
                  <a:pt x="69" y="41"/>
                  <a:pt x="68" y="41"/>
                </a:cubicBezTo>
                <a:cubicBezTo>
                  <a:pt x="67" y="41"/>
                  <a:pt x="64" y="46"/>
                  <a:pt x="63" y="47"/>
                </a:cubicBezTo>
                <a:cubicBezTo>
                  <a:pt x="59" y="52"/>
                  <a:pt x="56" y="54"/>
                  <a:pt x="49" y="55"/>
                </a:cubicBezTo>
                <a:cubicBezTo>
                  <a:pt x="47" y="57"/>
                  <a:pt x="45" y="59"/>
                  <a:pt x="42" y="55"/>
                </a:cubicBezTo>
                <a:cubicBezTo>
                  <a:pt x="40" y="53"/>
                  <a:pt x="46" y="49"/>
                  <a:pt x="46" y="49"/>
                </a:cubicBezTo>
                <a:cubicBezTo>
                  <a:pt x="46" y="47"/>
                  <a:pt x="46" y="46"/>
                  <a:pt x="45" y="44"/>
                </a:cubicBezTo>
                <a:cubicBezTo>
                  <a:pt x="44" y="42"/>
                  <a:pt x="40" y="41"/>
                  <a:pt x="40" y="41"/>
                </a:cubicBezTo>
                <a:cubicBezTo>
                  <a:pt x="33" y="42"/>
                  <a:pt x="30" y="43"/>
                  <a:pt x="26" y="39"/>
                </a:cubicBezTo>
                <a:cubicBezTo>
                  <a:pt x="24" y="29"/>
                  <a:pt x="25" y="32"/>
                  <a:pt x="14" y="31"/>
                </a:cubicBezTo>
                <a:cubicBezTo>
                  <a:pt x="9" y="26"/>
                  <a:pt x="11" y="26"/>
                  <a:pt x="2" y="24"/>
                </a:cubicBezTo>
                <a:cubicBezTo>
                  <a:pt x="0" y="22"/>
                  <a:pt x="12" y="14"/>
                  <a:pt x="14" y="12"/>
                </a:cubicBezTo>
                <a:cubicBezTo>
                  <a:pt x="13" y="10"/>
                  <a:pt x="14" y="8"/>
                  <a:pt x="13" y="8"/>
                </a:cubicBezTo>
                <a:close/>
              </a:path>
            </a:pathLst>
          </a:custGeom>
          <a:solidFill>
            <a:srgbClr val="FF00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37" name="Балахнинский"/>
          <p:cNvSpPr>
            <a:spLocks/>
          </p:cNvSpPr>
          <p:nvPr/>
        </p:nvSpPr>
        <p:spPr bwMode="auto">
          <a:xfrm>
            <a:off x="1438275" y="3362325"/>
            <a:ext cx="666750" cy="600075"/>
          </a:xfrm>
          <a:custGeom>
            <a:avLst/>
            <a:gdLst>
              <a:gd name="T0" fmla="*/ 0 w 70"/>
              <a:gd name="T1" fmla="*/ 2147483647 h 63"/>
              <a:gd name="T2" fmla="*/ 2147483647 w 70"/>
              <a:gd name="T3" fmla="*/ 2147483647 h 63"/>
              <a:gd name="T4" fmla="*/ 2147483647 w 70"/>
              <a:gd name="T5" fmla="*/ 2147483647 h 63"/>
              <a:gd name="T6" fmla="*/ 2147483647 w 70"/>
              <a:gd name="T7" fmla="*/ 2147483647 h 63"/>
              <a:gd name="T8" fmla="*/ 2147483647 w 70"/>
              <a:gd name="T9" fmla="*/ 2147483647 h 63"/>
              <a:gd name="T10" fmla="*/ 2147483647 w 70"/>
              <a:gd name="T11" fmla="*/ 2147483647 h 63"/>
              <a:gd name="T12" fmla="*/ 2147483647 w 70"/>
              <a:gd name="T13" fmla="*/ 2147483647 h 63"/>
              <a:gd name="T14" fmla="*/ 2147483647 w 70"/>
              <a:gd name="T15" fmla="*/ 2147483647 h 63"/>
              <a:gd name="T16" fmla="*/ 2147483647 w 70"/>
              <a:gd name="T17" fmla="*/ 2147483647 h 63"/>
              <a:gd name="T18" fmla="*/ 2147483647 w 70"/>
              <a:gd name="T19" fmla="*/ 2147483647 h 63"/>
              <a:gd name="T20" fmla="*/ 2147483647 w 70"/>
              <a:gd name="T21" fmla="*/ 2147483647 h 63"/>
              <a:gd name="T22" fmla="*/ 2147483647 w 70"/>
              <a:gd name="T23" fmla="*/ 2147483647 h 63"/>
              <a:gd name="T24" fmla="*/ 2147483647 w 70"/>
              <a:gd name="T25" fmla="*/ 2147483647 h 63"/>
              <a:gd name="T26" fmla="*/ 2147483647 w 70"/>
              <a:gd name="T27" fmla="*/ 0 h 63"/>
              <a:gd name="T28" fmla="*/ 2147483647 w 70"/>
              <a:gd name="T29" fmla="*/ 2147483647 h 63"/>
              <a:gd name="T30" fmla="*/ 2147483647 w 70"/>
              <a:gd name="T31" fmla="*/ 2147483647 h 63"/>
              <a:gd name="T32" fmla="*/ 2147483647 w 70"/>
              <a:gd name="T33" fmla="*/ 2147483647 h 63"/>
              <a:gd name="T34" fmla="*/ 0 w 70"/>
              <a:gd name="T35" fmla="*/ 2147483647 h 6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70"/>
              <a:gd name="T55" fmla="*/ 0 h 63"/>
              <a:gd name="T56" fmla="*/ 70 w 70"/>
              <a:gd name="T57" fmla="*/ 63 h 6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70" h="63">
                <a:moveTo>
                  <a:pt x="0" y="24"/>
                </a:moveTo>
                <a:cubicBezTo>
                  <a:pt x="1" y="32"/>
                  <a:pt x="1" y="40"/>
                  <a:pt x="9" y="43"/>
                </a:cubicBezTo>
                <a:cubicBezTo>
                  <a:pt x="7" y="50"/>
                  <a:pt x="7" y="53"/>
                  <a:pt x="14" y="54"/>
                </a:cubicBezTo>
                <a:cubicBezTo>
                  <a:pt x="20" y="53"/>
                  <a:pt x="20" y="52"/>
                  <a:pt x="27" y="53"/>
                </a:cubicBezTo>
                <a:cubicBezTo>
                  <a:pt x="29" y="55"/>
                  <a:pt x="30" y="56"/>
                  <a:pt x="32" y="57"/>
                </a:cubicBezTo>
                <a:cubicBezTo>
                  <a:pt x="33" y="56"/>
                  <a:pt x="35" y="54"/>
                  <a:pt x="35" y="54"/>
                </a:cubicBezTo>
                <a:cubicBezTo>
                  <a:pt x="42" y="55"/>
                  <a:pt x="47" y="54"/>
                  <a:pt x="54" y="56"/>
                </a:cubicBezTo>
                <a:cubicBezTo>
                  <a:pt x="57" y="57"/>
                  <a:pt x="61" y="63"/>
                  <a:pt x="61" y="63"/>
                </a:cubicBezTo>
                <a:cubicBezTo>
                  <a:pt x="64" y="62"/>
                  <a:pt x="66" y="60"/>
                  <a:pt x="69" y="59"/>
                </a:cubicBezTo>
                <a:cubicBezTo>
                  <a:pt x="68" y="53"/>
                  <a:pt x="68" y="51"/>
                  <a:pt x="70" y="46"/>
                </a:cubicBezTo>
                <a:cubicBezTo>
                  <a:pt x="65" y="41"/>
                  <a:pt x="62" y="33"/>
                  <a:pt x="57" y="27"/>
                </a:cubicBezTo>
                <a:cubicBezTo>
                  <a:pt x="55" y="25"/>
                  <a:pt x="53" y="22"/>
                  <a:pt x="51" y="20"/>
                </a:cubicBezTo>
                <a:cubicBezTo>
                  <a:pt x="50" y="19"/>
                  <a:pt x="48" y="17"/>
                  <a:pt x="48" y="17"/>
                </a:cubicBezTo>
                <a:cubicBezTo>
                  <a:pt x="46" y="10"/>
                  <a:pt x="40" y="2"/>
                  <a:pt x="33" y="0"/>
                </a:cubicBezTo>
                <a:cubicBezTo>
                  <a:pt x="31" y="0"/>
                  <a:pt x="26" y="3"/>
                  <a:pt x="26" y="3"/>
                </a:cubicBezTo>
                <a:cubicBezTo>
                  <a:pt x="21" y="17"/>
                  <a:pt x="19" y="9"/>
                  <a:pt x="11" y="17"/>
                </a:cubicBezTo>
                <a:cubicBezTo>
                  <a:pt x="7" y="21"/>
                  <a:pt x="9" y="21"/>
                  <a:pt x="2" y="22"/>
                </a:cubicBezTo>
                <a:cubicBezTo>
                  <a:pt x="0" y="23"/>
                  <a:pt x="0" y="22"/>
                  <a:pt x="0" y="24"/>
                </a:cubicBezTo>
                <a:close/>
              </a:path>
            </a:pathLst>
          </a:custGeom>
          <a:solidFill>
            <a:srgbClr val="FF00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38" name="Нижний Новгород"/>
          <p:cNvSpPr>
            <a:spLocks/>
          </p:cNvSpPr>
          <p:nvPr/>
        </p:nvSpPr>
        <p:spPr bwMode="auto">
          <a:xfrm>
            <a:off x="2085975" y="3790950"/>
            <a:ext cx="381000" cy="361950"/>
          </a:xfrm>
          <a:custGeom>
            <a:avLst/>
            <a:gdLst>
              <a:gd name="T0" fmla="*/ 2147483647 w 40"/>
              <a:gd name="T1" fmla="*/ 2147483647 h 38"/>
              <a:gd name="T2" fmla="*/ 2147483647 w 40"/>
              <a:gd name="T3" fmla="*/ 2147483647 h 38"/>
              <a:gd name="T4" fmla="*/ 2147483647 w 40"/>
              <a:gd name="T5" fmla="*/ 2147483647 h 38"/>
              <a:gd name="T6" fmla="*/ 2147483647 w 40"/>
              <a:gd name="T7" fmla="*/ 2147483647 h 38"/>
              <a:gd name="T8" fmla="*/ 2147483647 w 40"/>
              <a:gd name="T9" fmla="*/ 2147483647 h 38"/>
              <a:gd name="T10" fmla="*/ 2147483647 w 40"/>
              <a:gd name="T11" fmla="*/ 2147483647 h 38"/>
              <a:gd name="T12" fmla="*/ 2147483647 w 40"/>
              <a:gd name="T13" fmla="*/ 0 h 38"/>
              <a:gd name="T14" fmla="*/ 0 w 40"/>
              <a:gd name="T15" fmla="*/ 2147483647 h 38"/>
              <a:gd name="T16" fmla="*/ 2147483647 w 40"/>
              <a:gd name="T17" fmla="*/ 2147483647 h 38"/>
              <a:gd name="T18" fmla="*/ 2147483647 w 40"/>
              <a:gd name="T19" fmla="*/ 2147483647 h 3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0"/>
              <a:gd name="T31" fmla="*/ 0 h 38"/>
              <a:gd name="T32" fmla="*/ 40 w 40"/>
              <a:gd name="T33" fmla="*/ 38 h 3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0" h="38">
                <a:moveTo>
                  <a:pt x="1" y="15"/>
                </a:moveTo>
                <a:cubicBezTo>
                  <a:pt x="7" y="18"/>
                  <a:pt x="3" y="25"/>
                  <a:pt x="1" y="29"/>
                </a:cubicBezTo>
                <a:cubicBezTo>
                  <a:pt x="2" y="36"/>
                  <a:pt x="1" y="36"/>
                  <a:pt x="5" y="38"/>
                </a:cubicBezTo>
                <a:cubicBezTo>
                  <a:pt x="14" y="37"/>
                  <a:pt x="21" y="34"/>
                  <a:pt x="29" y="31"/>
                </a:cubicBezTo>
                <a:cubicBezTo>
                  <a:pt x="33" y="30"/>
                  <a:pt x="40" y="23"/>
                  <a:pt x="40" y="23"/>
                </a:cubicBezTo>
                <a:cubicBezTo>
                  <a:pt x="39" y="19"/>
                  <a:pt x="37" y="18"/>
                  <a:pt x="34" y="16"/>
                </a:cubicBezTo>
                <a:cubicBezTo>
                  <a:pt x="21" y="20"/>
                  <a:pt x="17" y="3"/>
                  <a:pt x="6" y="0"/>
                </a:cubicBezTo>
                <a:cubicBezTo>
                  <a:pt x="4" y="1"/>
                  <a:pt x="0" y="4"/>
                  <a:pt x="0" y="4"/>
                </a:cubicBezTo>
                <a:cubicBezTo>
                  <a:pt x="0" y="8"/>
                  <a:pt x="3" y="17"/>
                  <a:pt x="3" y="17"/>
                </a:cubicBezTo>
                <a:cubicBezTo>
                  <a:pt x="3" y="17"/>
                  <a:pt x="1" y="15"/>
                  <a:pt x="1" y="15"/>
                </a:cubicBezTo>
                <a:close/>
              </a:path>
            </a:pathLst>
          </a:custGeom>
          <a:solidFill>
            <a:srgbClr val="FF00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39" name="Дзержинск"/>
          <p:cNvSpPr>
            <a:spLocks/>
          </p:cNvSpPr>
          <p:nvPr/>
        </p:nvSpPr>
        <p:spPr bwMode="auto">
          <a:xfrm>
            <a:off x="1724025" y="3876675"/>
            <a:ext cx="400050" cy="266700"/>
          </a:xfrm>
          <a:custGeom>
            <a:avLst/>
            <a:gdLst>
              <a:gd name="T0" fmla="*/ 2147483647 w 42"/>
              <a:gd name="T1" fmla="*/ 2147483647 h 28"/>
              <a:gd name="T2" fmla="*/ 2147483647 w 42"/>
              <a:gd name="T3" fmla="*/ 2147483647 h 28"/>
              <a:gd name="T4" fmla="*/ 0 w 42"/>
              <a:gd name="T5" fmla="*/ 2147483647 h 28"/>
              <a:gd name="T6" fmla="*/ 2147483647 w 42"/>
              <a:gd name="T7" fmla="*/ 2147483647 h 28"/>
              <a:gd name="T8" fmla="*/ 2147483647 w 42"/>
              <a:gd name="T9" fmla="*/ 2147483647 h 28"/>
              <a:gd name="T10" fmla="*/ 2147483647 w 42"/>
              <a:gd name="T11" fmla="*/ 2147483647 h 28"/>
              <a:gd name="T12" fmla="*/ 2147483647 w 42"/>
              <a:gd name="T13" fmla="*/ 2147483647 h 28"/>
              <a:gd name="T14" fmla="*/ 2147483647 w 42"/>
              <a:gd name="T15" fmla="*/ 2147483647 h 28"/>
              <a:gd name="T16" fmla="*/ 2147483647 w 42"/>
              <a:gd name="T17" fmla="*/ 2147483647 h 28"/>
              <a:gd name="T18" fmla="*/ 2147483647 w 42"/>
              <a:gd name="T19" fmla="*/ 2147483647 h 28"/>
              <a:gd name="T20" fmla="*/ 2147483647 w 42"/>
              <a:gd name="T21" fmla="*/ 2147483647 h 28"/>
              <a:gd name="T22" fmla="*/ 2147483647 w 42"/>
              <a:gd name="T23" fmla="*/ 2147483647 h 28"/>
              <a:gd name="T24" fmla="*/ 2147483647 w 42"/>
              <a:gd name="T25" fmla="*/ 0 h 28"/>
              <a:gd name="T26" fmla="*/ 2147483647 w 42"/>
              <a:gd name="T27" fmla="*/ 2147483647 h 28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42"/>
              <a:gd name="T43" fmla="*/ 0 h 28"/>
              <a:gd name="T44" fmla="*/ 42 w 42"/>
              <a:gd name="T45" fmla="*/ 28 h 28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42" h="28">
                <a:moveTo>
                  <a:pt x="1" y="3"/>
                </a:moveTo>
                <a:cubicBezTo>
                  <a:pt x="0" y="5"/>
                  <a:pt x="3" y="8"/>
                  <a:pt x="3" y="8"/>
                </a:cubicBezTo>
                <a:cubicBezTo>
                  <a:pt x="2" y="11"/>
                  <a:pt x="2" y="16"/>
                  <a:pt x="0" y="18"/>
                </a:cubicBezTo>
                <a:cubicBezTo>
                  <a:pt x="1" y="21"/>
                  <a:pt x="2" y="21"/>
                  <a:pt x="5" y="22"/>
                </a:cubicBezTo>
                <a:cubicBezTo>
                  <a:pt x="6" y="24"/>
                  <a:pt x="8" y="28"/>
                  <a:pt x="8" y="28"/>
                </a:cubicBezTo>
                <a:cubicBezTo>
                  <a:pt x="11" y="27"/>
                  <a:pt x="12" y="25"/>
                  <a:pt x="15" y="24"/>
                </a:cubicBezTo>
                <a:cubicBezTo>
                  <a:pt x="21" y="25"/>
                  <a:pt x="20" y="26"/>
                  <a:pt x="26" y="25"/>
                </a:cubicBezTo>
                <a:cubicBezTo>
                  <a:pt x="28" y="23"/>
                  <a:pt x="32" y="25"/>
                  <a:pt x="34" y="26"/>
                </a:cubicBezTo>
                <a:cubicBezTo>
                  <a:pt x="41" y="25"/>
                  <a:pt x="38" y="24"/>
                  <a:pt x="41" y="18"/>
                </a:cubicBezTo>
                <a:cubicBezTo>
                  <a:pt x="39" y="16"/>
                  <a:pt x="41" y="16"/>
                  <a:pt x="42" y="14"/>
                </a:cubicBezTo>
                <a:cubicBezTo>
                  <a:pt x="42" y="11"/>
                  <a:pt x="39" y="6"/>
                  <a:pt x="39" y="6"/>
                </a:cubicBezTo>
                <a:cubicBezTo>
                  <a:pt x="36" y="7"/>
                  <a:pt x="35" y="8"/>
                  <a:pt x="32" y="9"/>
                </a:cubicBezTo>
                <a:cubicBezTo>
                  <a:pt x="24" y="1"/>
                  <a:pt x="21" y="1"/>
                  <a:pt x="7" y="0"/>
                </a:cubicBezTo>
                <a:cubicBezTo>
                  <a:pt x="6" y="1"/>
                  <a:pt x="1" y="4"/>
                  <a:pt x="1" y="3"/>
                </a:cubicBezTo>
                <a:close/>
              </a:path>
            </a:pathLst>
          </a:custGeom>
          <a:solidFill>
            <a:srgbClr val="FF00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40" name="Кстовский"/>
          <p:cNvSpPr>
            <a:spLocks/>
          </p:cNvSpPr>
          <p:nvPr/>
        </p:nvSpPr>
        <p:spPr bwMode="auto">
          <a:xfrm>
            <a:off x="2219325" y="4019550"/>
            <a:ext cx="876300" cy="752475"/>
          </a:xfrm>
          <a:custGeom>
            <a:avLst/>
            <a:gdLst>
              <a:gd name="T0" fmla="*/ 2147483647 w 92"/>
              <a:gd name="T1" fmla="*/ 2147483647 h 79"/>
              <a:gd name="T2" fmla="*/ 2147483647 w 92"/>
              <a:gd name="T3" fmla="*/ 2147483647 h 79"/>
              <a:gd name="T4" fmla="*/ 2147483647 w 92"/>
              <a:gd name="T5" fmla="*/ 2147483647 h 79"/>
              <a:gd name="T6" fmla="*/ 2147483647 w 92"/>
              <a:gd name="T7" fmla="*/ 2147483647 h 79"/>
              <a:gd name="T8" fmla="*/ 2147483647 w 92"/>
              <a:gd name="T9" fmla="*/ 2147483647 h 79"/>
              <a:gd name="T10" fmla="*/ 2147483647 w 92"/>
              <a:gd name="T11" fmla="*/ 2147483647 h 79"/>
              <a:gd name="T12" fmla="*/ 2147483647 w 92"/>
              <a:gd name="T13" fmla="*/ 2147483647 h 79"/>
              <a:gd name="T14" fmla="*/ 2147483647 w 92"/>
              <a:gd name="T15" fmla="*/ 2147483647 h 79"/>
              <a:gd name="T16" fmla="*/ 2147483647 w 92"/>
              <a:gd name="T17" fmla="*/ 2147483647 h 79"/>
              <a:gd name="T18" fmla="*/ 2147483647 w 92"/>
              <a:gd name="T19" fmla="*/ 2147483647 h 79"/>
              <a:gd name="T20" fmla="*/ 2147483647 w 92"/>
              <a:gd name="T21" fmla="*/ 2147483647 h 79"/>
              <a:gd name="T22" fmla="*/ 2147483647 w 92"/>
              <a:gd name="T23" fmla="*/ 2147483647 h 79"/>
              <a:gd name="T24" fmla="*/ 2147483647 w 92"/>
              <a:gd name="T25" fmla="*/ 2147483647 h 79"/>
              <a:gd name="T26" fmla="*/ 2147483647 w 92"/>
              <a:gd name="T27" fmla="*/ 2147483647 h 79"/>
              <a:gd name="T28" fmla="*/ 2147483647 w 92"/>
              <a:gd name="T29" fmla="*/ 2147483647 h 79"/>
              <a:gd name="T30" fmla="*/ 2147483647 w 92"/>
              <a:gd name="T31" fmla="*/ 2147483647 h 79"/>
              <a:gd name="T32" fmla="*/ 2147483647 w 92"/>
              <a:gd name="T33" fmla="*/ 2147483647 h 79"/>
              <a:gd name="T34" fmla="*/ 2147483647 w 92"/>
              <a:gd name="T35" fmla="*/ 2147483647 h 79"/>
              <a:gd name="T36" fmla="*/ 2147483647 w 92"/>
              <a:gd name="T37" fmla="*/ 2147483647 h 79"/>
              <a:gd name="T38" fmla="*/ 2147483647 w 92"/>
              <a:gd name="T39" fmla="*/ 2147483647 h 79"/>
              <a:gd name="T40" fmla="*/ 2147483647 w 92"/>
              <a:gd name="T41" fmla="*/ 2147483647 h 79"/>
              <a:gd name="T42" fmla="*/ 2147483647 w 92"/>
              <a:gd name="T43" fmla="*/ 2147483647 h 79"/>
              <a:gd name="T44" fmla="*/ 2147483647 w 92"/>
              <a:gd name="T45" fmla="*/ 2147483647 h 79"/>
              <a:gd name="T46" fmla="*/ 2147483647 w 92"/>
              <a:gd name="T47" fmla="*/ 0 h 79"/>
              <a:gd name="T48" fmla="*/ 2147483647 w 92"/>
              <a:gd name="T49" fmla="*/ 2147483647 h 79"/>
              <a:gd name="T50" fmla="*/ 2147483647 w 92"/>
              <a:gd name="T51" fmla="*/ 2147483647 h 79"/>
              <a:gd name="T52" fmla="*/ 2147483647 w 92"/>
              <a:gd name="T53" fmla="*/ 2147483647 h 79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92"/>
              <a:gd name="T82" fmla="*/ 0 h 79"/>
              <a:gd name="T83" fmla="*/ 92 w 92"/>
              <a:gd name="T84" fmla="*/ 79 h 79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92" h="79">
                <a:moveTo>
                  <a:pt x="8" y="10"/>
                </a:moveTo>
                <a:lnTo>
                  <a:pt x="3" y="15"/>
                </a:lnTo>
                <a:cubicBezTo>
                  <a:pt x="3" y="15"/>
                  <a:pt x="2" y="16"/>
                  <a:pt x="2" y="16"/>
                </a:cubicBezTo>
                <a:cubicBezTo>
                  <a:pt x="2" y="19"/>
                  <a:pt x="0" y="35"/>
                  <a:pt x="6" y="38"/>
                </a:cubicBezTo>
                <a:cubicBezTo>
                  <a:pt x="10" y="37"/>
                  <a:pt x="15" y="36"/>
                  <a:pt x="18" y="39"/>
                </a:cubicBezTo>
                <a:cubicBezTo>
                  <a:pt x="19" y="49"/>
                  <a:pt x="24" y="54"/>
                  <a:pt x="34" y="56"/>
                </a:cubicBezTo>
                <a:cubicBezTo>
                  <a:pt x="35" y="57"/>
                  <a:pt x="37" y="59"/>
                  <a:pt x="37" y="59"/>
                </a:cubicBezTo>
                <a:cubicBezTo>
                  <a:pt x="39" y="58"/>
                  <a:pt x="44" y="61"/>
                  <a:pt x="44" y="61"/>
                </a:cubicBezTo>
                <a:cubicBezTo>
                  <a:pt x="45" y="67"/>
                  <a:pt x="49" y="67"/>
                  <a:pt x="53" y="72"/>
                </a:cubicBezTo>
                <a:cubicBezTo>
                  <a:pt x="55" y="74"/>
                  <a:pt x="59" y="79"/>
                  <a:pt x="59" y="79"/>
                </a:cubicBezTo>
                <a:cubicBezTo>
                  <a:pt x="66" y="78"/>
                  <a:pt x="66" y="73"/>
                  <a:pt x="73" y="72"/>
                </a:cubicBezTo>
                <a:cubicBezTo>
                  <a:pt x="76" y="69"/>
                  <a:pt x="73" y="73"/>
                  <a:pt x="73" y="70"/>
                </a:cubicBezTo>
                <a:cubicBezTo>
                  <a:pt x="73" y="68"/>
                  <a:pt x="76" y="66"/>
                  <a:pt x="76" y="66"/>
                </a:cubicBezTo>
                <a:cubicBezTo>
                  <a:pt x="79" y="68"/>
                  <a:pt x="81" y="70"/>
                  <a:pt x="84" y="71"/>
                </a:cubicBezTo>
                <a:cubicBezTo>
                  <a:pt x="91" y="70"/>
                  <a:pt x="90" y="71"/>
                  <a:pt x="92" y="65"/>
                </a:cubicBezTo>
                <a:cubicBezTo>
                  <a:pt x="90" y="63"/>
                  <a:pt x="88" y="62"/>
                  <a:pt x="87" y="59"/>
                </a:cubicBezTo>
                <a:cubicBezTo>
                  <a:pt x="88" y="58"/>
                  <a:pt x="88" y="58"/>
                  <a:pt x="89" y="57"/>
                </a:cubicBezTo>
                <a:cubicBezTo>
                  <a:pt x="90" y="56"/>
                  <a:pt x="86" y="53"/>
                  <a:pt x="86" y="53"/>
                </a:cubicBezTo>
                <a:cubicBezTo>
                  <a:pt x="85" y="49"/>
                  <a:pt x="85" y="45"/>
                  <a:pt x="80" y="44"/>
                </a:cubicBezTo>
                <a:cubicBezTo>
                  <a:pt x="75" y="43"/>
                  <a:pt x="66" y="42"/>
                  <a:pt x="62" y="38"/>
                </a:cubicBezTo>
                <a:cubicBezTo>
                  <a:pt x="52" y="28"/>
                  <a:pt x="54" y="24"/>
                  <a:pt x="38" y="22"/>
                </a:cubicBezTo>
                <a:cubicBezTo>
                  <a:pt x="37" y="21"/>
                  <a:pt x="35" y="19"/>
                  <a:pt x="35" y="19"/>
                </a:cubicBezTo>
                <a:cubicBezTo>
                  <a:pt x="37" y="14"/>
                  <a:pt x="33" y="9"/>
                  <a:pt x="30" y="5"/>
                </a:cubicBezTo>
                <a:cubicBezTo>
                  <a:pt x="29" y="3"/>
                  <a:pt x="26" y="0"/>
                  <a:pt x="26" y="0"/>
                </a:cubicBezTo>
                <a:cubicBezTo>
                  <a:pt x="21" y="5"/>
                  <a:pt x="16" y="6"/>
                  <a:pt x="10" y="9"/>
                </a:cubicBezTo>
                <a:cubicBezTo>
                  <a:pt x="9" y="10"/>
                  <a:pt x="6" y="12"/>
                  <a:pt x="6" y="12"/>
                </a:cubicBezTo>
                <a:lnTo>
                  <a:pt x="8" y="10"/>
                </a:lnTo>
                <a:close/>
              </a:path>
            </a:pathLst>
          </a:custGeom>
          <a:solidFill>
            <a:srgbClr val="FF00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41" name="Богородский"/>
          <p:cNvSpPr>
            <a:spLocks/>
          </p:cNvSpPr>
          <p:nvPr/>
        </p:nvSpPr>
        <p:spPr bwMode="auto">
          <a:xfrm>
            <a:off x="1571625" y="4086225"/>
            <a:ext cx="723900" cy="857250"/>
          </a:xfrm>
          <a:custGeom>
            <a:avLst/>
            <a:gdLst>
              <a:gd name="T0" fmla="*/ 2147483647 w 76"/>
              <a:gd name="T1" fmla="*/ 2147483647 h 90"/>
              <a:gd name="T2" fmla="*/ 2147483647 w 76"/>
              <a:gd name="T3" fmla="*/ 2147483647 h 90"/>
              <a:gd name="T4" fmla="*/ 0 w 76"/>
              <a:gd name="T5" fmla="*/ 2147483647 h 90"/>
              <a:gd name="T6" fmla="*/ 2147483647 w 76"/>
              <a:gd name="T7" fmla="*/ 2147483647 h 90"/>
              <a:gd name="T8" fmla="*/ 2147483647 w 76"/>
              <a:gd name="T9" fmla="*/ 2147483647 h 90"/>
              <a:gd name="T10" fmla="*/ 2147483647 w 76"/>
              <a:gd name="T11" fmla="*/ 2147483647 h 90"/>
              <a:gd name="T12" fmla="*/ 2147483647 w 76"/>
              <a:gd name="T13" fmla="*/ 2147483647 h 90"/>
              <a:gd name="T14" fmla="*/ 2147483647 w 76"/>
              <a:gd name="T15" fmla="*/ 2147483647 h 90"/>
              <a:gd name="T16" fmla="*/ 2147483647 w 76"/>
              <a:gd name="T17" fmla="*/ 2147483647 h 90"/>
              <a:gd name="T18" fmla="*/ 2147483647 w 76"/>
              <a:gd name="T19" fmla="*/ 2147483647 h 90"/>
              <a:gd name="T20" fmla="*/ 2147483647 w 76"/>
              <a:gd name="T21" fmla="*/ 2147483647 h 90"/>
              <a:gd name="T22" fmla="*/ 2147483647 w 76"/>
              <a:gd name="T23" fmla="*/ 2147483647 h 90"/>
              <a:gd name="T24" fmla="*/ 2147483647 w 76"/>
              <a:gd name="T25" fmla="*/ 2147483647 h 90"/>
              <a:gd name="T26" fmla="*/ 2147483647 w 76"/>
              <a:gd name="T27" fmla="*/ 2147483647 h 90"/>
              <a:gd name="T28" fmla="*/ 2147483647 w 76"/>
              <a:gd name="T29" fmla="*/ 2147483647 h 90"/>
              <a:gd name="T30" fmla="*/ 2147483647 w 76"/>
              <a:gd name="T31" fmla="*/ 2147483647 h 90"/>
              <a:gd name="T32" fmla="*/ 2147483647 w 76"/>
              <a:gd name="T33" fmla="*/ 2147483647 h 90"/>
              <a:gd name="T34" fmla="*/ 2147483647 w 76"/>
              <a:gd name="T35" fmla="*/ 2147483647 h 90"/>
              <a:gd name="T36" fmla="*/ 2147483647 w 76"/>
              <a:gd name="T37" fmla="*/ 2147483647 h 90"/>
              <a:gd name="T38" fmla="*/ 2147483647 w 76"/>
              <a:gd name="T39" fmla="*/ 2147483647 h 90"/>
              <a:gd name="T40" fmla="*/ 2147483647 w 76"/>
              <a:gd name="T41" fmla="*/ 2147483647 h 90"/>
              <a:gd name="T42" fmla="*/ 2147483647 w 76"/>
              <a:gd name="T43" fmla="*/ 2147483647 h 90"/>
              <a:gd name="T44" fmla="*/ 2147483647 w 76"/>
              <a:gd name="T45" fmla="*/ 2147483647 h 90"/>
              <a:gd name="T46" fmla="*/ 2147483647 w 76"/>
              <a:gd name="T47" fmla="*/ 2147483647 h 90"/>
              <a:gd name="T48" fmla="*/ 2147483647 w 76"/>
              <a:gd name="T49" fmla="*/ 2147483647 h 90"/>
              <a:gd name="T50" fmla="*/ 2147483647 w 76"/>
              <a:gd name="T51" fmla="*/ 2147483647 h 90"/>
              <a:gd name="T52" fmla="*/ 2147483647 w 76"/>
              <a:gd name="T53" fmla="*/ 2147483647 h 90"/>
              <a:gd name="T54" fmla="*/ 2147483647 w 76"/>
              <a:gd name="T55" fmla="*/ 2147483647 h 90"/>
              <a:gd name="T56" fmla="*/ 2147483647 w 76"/>
              <a:gd name="T57" fmla="*/ 2147483647 h 90"/>
              <a:gd name="T58" fmla="*/ 2147483647 w 76"/>
              <a:gd name="T59" fmla="*/ 2147483647 h 90"/>
              <a:gd name="T60" fmla="*/ 2147483647 w 76"/>
              <a:gd name="T61" fmla="*/ 2147483647 h 90"/>
              <a:gd name="T62" fmla="*/ 2147483647 w 76"/>
              <a:gd name="T63" fmla="*/ 2147483647 h 90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76"/>
              <a:gd name="T97" fmla="*/ 0 h 90"/>
              <a:gd name="T98" fmla="*/ 76 w 76"/>
              <a:gd name="T99" fmla="*/ 90 h 90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76" h="90">
                <a:moveTo>
                  <a:pt x="24" y="6"/>
                </a:moveTo>
                <a:cubicBezTo>
                  <a:pt x="20" y="10"/>
                  <a:pt x="12" y="11"/>
                  <a:pt x="7" y="14"/>
                </a:cubicBezTo>
                <a:cubicBezTo>
                  <a:pt x="4" y="15"/>
                  <a:pt x="0" y="20"/>
                  <a:pt x="0" y="20"/>
                </a:cubicBezTo>
                <a:cubicBezTo>
                  <a:pt x="1" y="25"/>
                  <a:pt x="0" y="27"/>
                  <a:pt x="5" y="25"/>
                </a:cubicBezTo>
                <a:cubicBezTo>
                  <a:pt x="12" y="26"/>
                  <a:pt x="13" y="25"/>
                  <a:pt x="11" y="31"/>
                </a:cubicBezTo>
                <a:cubicBezTo>
                  <a:pt x="12" y="35"/>
                  <a:pt x="16" y="41"/>
                  <a:pt x="16" y="41"/>
                </a:cubicBezTo>
                <a:cubicBezTo>
                  <a:pt x="18" y="39"/>
                  <a:pt x="22" y="37"/>
                  <a:pt x="22" y="37"/>
                </a:cubicBezTo>
                <a:cubicBezTo>
                  <a:pt x="26" y="39"/>
                  <a:pt x="25" y="41"/>
                  <a:pt x="23" y="45"/>
                </a:cubicBezTo>
                <a:cubicBezTo>
                  <a:pt x="24" y="51"/>
                  <a:pt x="25" y="57"/>
                  <a:pt x="27" y="63"/>
                </a:cubicBezTo>
                <a:cubicBezTo>
                  <a:pt x="28" y="68"/>
                  <a:pt x="28" y="72"/>
                  <a:pt x="30" y="76"/>
                </a:cubicBezTo>
                <a:cubicBezTo>
                  <a:pt x="29" y="77"/>
                  <a:pt x="31" y="80"/>
                  <a:pt x="31" y="80"/>
                </a:cubicBezTo>
                <a:cubicBezTo>
                  <a:pt x="32" y="79"/>
                  <a:pt x="35" y="76"/>
                  <a:pt x="35" y="76"/>
                </a:cubicBezTo>
                <a:cubicBezTo>
                  <a:pt x="36" y="77"/>
                  <a:pt x="39" y="79"/>
                  <a:pt x="39" y="79"/>
                </a:cubicBezTo>
                <a:cubicBezTo>
                  <a:pt x="40" y="85"/>
                  <a:pt x="41" y="86"/>
                  <a:pt x="43" y="90"/>
                </a:cubicBezTo>
                <a:cubicBezTo>
                  <a:pt x="44" y="89"/>
                  <a:pt x="47" y="86"/>
                  <a:pt x="47" y="86"/>
                </a:cubicBezTo>
                <a:cubicBezTo>
                  <a:pt x="45" y="81"/>
                  <a:pt x="48" y="82"/>
                  <a:pt x="51" y="79"/>
                </a:cubicBezTo>
                <a:cubicBezTo>
                  <a:pt x="53" y="72"/>
                  <a:pt x="55" y="74"/>
                  <a:pt x="62" y="73"/>
                </a:cubicBezTo>
                <a:cubicBezTo>
                  <a:pt x="63" y="66"/>
                  <a:pt x="62" y="66"/>
                  <a:pt x="69" y="67"/>
                </a:cubicBezTo>
                <a:cubicBezTo>
                  <a:pt x="71" y="69"/>
                  <a:pt x="71" y="70"/>
                  <a:pt x="74" y="67"/>
                </a:cubicBezTo>
                <a:cubicBezTo>
                  <a:pt x="73" y="63"/>
                  <a:pt x="69" y="57"/>
                  <a:pt x="69" y="57"/>
                </a:cubicBezTo>
                <a:cubicBezTo>
                  <a:pt x="71" y="47"/>
                  <a:pt x="68" y="53"/>
                  <a:pt x="72" y="50"/>
                </a:cubicBezTo>
                <a:cubicBezTo>
                  <a:pt x="74" y="49"/>
                  <a:pt x="76" y="46"/>
                  <a:pt x="76" y="46"/>
                </a:cubicBezTo>
                <a:cubicBezTo>
                  <a:pt x="75" y="36"/>
                  <a:pt x="71" y="29"/>
                  <a:pt x="69" y="19"/>
                </a:cubicBezTo>
                <a:cubicBezTo>
                  <a:pt x="72" y="14"/>
                  <a:pt x="68" y="21"/>
                  <a:pt x="71" y="9"/>
                </a:cubicBezTo>
                <a:lnTo>
                  <a:pt x="75" y="4"/>
                </a:lnTo>
                <a:cubicBezTo>
                  <a:pt x="75" y="4"/>
                  <a:pt x="76" y="3"/>
                  <a:pt x="76" y="3"/>
                </a:cubicBezTo>
                <a:cubicBezTo>
                  <a:pt x="70" y="4"/>
                  <a:pt x="65" y="6"/>
                  <a:pt x="59" y="7"/>
                </a:cubicBezTo>
                <a:cubicBezTo>
                  <a:pt x="57" y="6"/>
                  <a:pt x="55" y="2"/>
                  <a:pt x="55" y="2"/>
                </a:cubicBezTo>
                <a:cubicBezTo>
                  <a:pt x="52" y="5"/>
                  <a:pt x="50" y="3"/>
                  <a:pt x="46" y="2"/>
                </a:cubicBezTo>
                <a:cubicBezTo>
                  <a:pt x="40" y="3"/>
                  <a:pt x="42" y="4"/>
                  <a:pt x="36" y="3"/>
                </a:cubicBezTo>
                <a:cubicBezTo>
                  <a:pt x="30" y="0"/>
                  <a:pt x="27" y="7"/>
                  <a:pt x="22" y="7"/>
                </a:cubicBezTo>
                <a:cubicBezTo>
                  <a:pt x="22" y="7"/>
                  <a:pt x="24" y="6"/>
                  <a:pt x="24" y="6"/>
                </a:cubicBezTo>
                <a:close/>
              </a:path>
            </a:pathLst>
          </a:custGeom>
          <a:solidFill>
            <a:srgbClr val="FF00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42" name="Дальнеконстантиновский"/>
          <p:cNvSpPr>
            <a:spLocks/>
          </p:cNvSpPr>
          <p:nvPr/>
        </p:nvSpPr>
        <p:spPr bwMode="auto">
          <a:xfrm>
            <a:off x="1952625" y="4371975"/>
            <a:ext cx="885825" cy="838200"/>
          </a:xfrm>
          <a:custGeom>
            <a:avLst/>
            <a:gdLst>
              <a:gd name="T0" fmla="*/ 2147483647 w 93"/>
              <a:gd name="T1" fmla="*/ 2147483647 h 88"/>
              <a:gd name="T2" fmla="*/ 2147483647 w 93"/>
              <a:gd name="T3" fmla="*/ 2147483647 h 88"/>
              <a:gd name="T4" fmla="*/ 2147483647 w 93"/>
              <a:gd name="T5" fmla="*/ 2147483647 h 88"/>
              <a:gd name="T6" fmla="*/ 2147483647 w 93"/>
              <a:gd name="T7" fmla="*/ 2147483647 h 88"/>
              <a:gd name="T8" fmla="*/ 2147483647 w 93"/>
              <a:gd name="T9" fmla="*/ 2147483647 h 88"/>
              <a:gd name="T10" fmla="*/ 2147483647 w 93"/>
              <a:gd name="T11" fmla="*/ 2147483647 h 88"/>
              <a:gd name="T12" fmla="*/ 2147483647 w 93"/>
              <a:gd name="T13" fmla="*/ 2147483647 h 88"/>
              <a:gd name="T14" fmla="*/ 2147483647 w 93"/>
              <a:gd name="T15" fmla="*/ 2147483647 h 88"/>
              <a:gd name="T16" fmla="*/ 2147483647 w 93"/>
              <a:gd name="T17" fmla="*/ 2147483647 h 88"/>
              <a:gd name="T18" fmla="*/ 2147483647 w 93"/>
              <a:gd name="T19" fmla="*/ 2147483647 h 88"/>
              <a:gd name="T20" fmla="*/ 2147483647 w 93"/>
              <a:gd name="T21" fmla="*/ 2147483647 h 88"/>
              <a:gd name="T22" fmla="*/ 2147483647 w 93"/>
              <a:gd name="T23" fmla="*/ 2147483647 h 88"/>
              <a:gd name="T24" fmla="*/ 2147483647 w 93"/>
              <a:gd name="T25" fmla="*/ 2147483647 h 88"/>
              <a:gd name="T26" fmla="*/ 2147483647 w 93"/>
              <a:gd name="T27" fmla="*/ 2147483647 h 88"/>
              <a:gd name="T28" fmla="*/ 2147483647 w 93"/>
              <a:gd name="T29" fmla="*/ 2147483647 h 88"/>
              <a:gd name="T30" fmla="*/ 2147483647 w 93"/>
              <a:gd name="T31" fmla="*/ 2147483647 h 88"/>
              <a:gd name="T32" fmla="*/ 2147483647 w 93"/>
              <a:gd name="T33" fmla="*/ 0 h 88"/>
              <a:gd name="T34" fmla="*/ 2147483647 w 93"/>
              <a:gd name="T35" fmla="*/ 2147483647 h 88"/>
              <a:gd name="T36" fmla="*/ 2147483647 w 93"/>
              <a:gd name="T37" fmla="*/ 2147483647 h 88"/>
              <a:gd name="T38" fmla="*/ 2147483647 w 93"/>
              <a:gd name="T39" fmla="*/ 2147483647 h 88"/>
              <a:gd name="T40" fmla="*/ 2147483647 w 93"/>
              <a:gd name="T41" fmla="*/ 2147483647 h 88"/>
              <a:gd name="T42" fmla="*/ 2147483647 w 93"/>
              <a:gd name="T43" fmla="*/ 2147483647 h 88"/>
              <a:gd name="T44" fmla="*/ 2147483647 w 93"/>
              <a:gd name="T45" fmla="*/ 2147483647 h 88"/>
              <a:gd name="T46" fmla="*/ 2147483647 w 93"/>
              <a:gd name="T47" fmla="*/ 2147483647 h 88"/>
              <a:gd name="T48" fmla="*/ 2147483647 w 93"/>
              <a:gd name="T49" fmla="*/ 2147483647 h 88"/>
              <a:gd name="T50" fmla="*/ 2147483647 w 93"/>
              <a:gd name="T51" fmla="*/ 2147483647 h 88"/>
              <a:gd name="T52" fmla="*/ 2147483647 w 93"/>
              <a:gd name="T53" fmla="*/ 2147483647 h 88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93"/>
              <a:gd name="T82" fmla="*/ 0 h 88"/>
              <a:gd name="T83" fmla="*/ 93 w 93"/>
              <a:gd name="T84" fmla="*/ 88 h 88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93" h="88">
                <a:moveTo>
                  <a:pt x="3" y="59"/>
                </a:moveTo>
                <a:cubicBezTo>
                  <a:pt x="6" y="62"/>
                  <a:pt x="0" y="66"/>
                  <a:pt x="4" y="69"/>
                </a:cubicBezTo>
                <a:cubicBezTo>
                  <a:pt x="6" y="70"/>
                  <a:pt x="9" y="70"/>
                  <a:pt x="12" y="70"/>
                </a:cubicBezTo>
                <a:cubicBezTo>
                  <a:pt x="14" y="72"/>
                  <a:pt x="16" y="73"/>
                  <a:pt x="19" y="74"/>
                </a:cubicBezTo>
                <a:cubicBezTo>
                  <a:pt x="26" y="74"/>
                  <a:pt x="33" y="71"/>
                  <a:pt x="39" y="73"/>
                </a:cubicBezTo>
                <a:cubicBezTo>
                  <a:pt x="42" y="76"/>
                  <a:pt x="41" y="74"/>
                  <a:pt x="40" y="77"/>
                </a:cubicBezTo>
                <a:cubicBezTo>
                  <a:pt x="41" y="80"/>
                  <a:pt x="41" y="81"/>
                  <a:pt x="44" y="82"/>
                </a:cubicBezTo>
                <a:cubicBezTo>
                  <a:pt x="46" y="88"/>
                  <a:pt x="49" y="86"/>
                  <a:pt x="54" y="84"/>
                </a:cubicBezTo>
                <a:cubicBezTo>
                  <a:pt x="58" y="80"/>
                  <a:pt x="65" y="79"/>
                  <a:pt x="70" y="76"/>
                </a:cubicBezTo>
                <a:cubicBezTo>
                  <a:pt x="72" y="74"/>
                  <a:pt x="76" y="70"/>
                  <a:pt x="76" y="70"/>
                </a:cubicBezTo>
                <a:cubicBezTo>
                  <a:pt x="77" y="65"/>
                  <a:pt x="76" y="65"/>
                  <a:pt x="80" y="63"/>
                </a:cubicBezTo>
                <a:cubicBezTo>
                  <a:pt x="83" y="66"/>
                  <a:pt x="87" y="63"/>
                  <a:pt x="90" y="62"/>
                </a:cubicBezTo>
                <a:cubicBezTo>
                  <a:pt x="93" y="59"/>
                  <a:pt x="92" y="53"/>
                  <a:pt x="89" y="50"/>
                </a:cubicBezTo>
                <a:cubicBezTo>
                  <a:pt x="87" y="39"/>
                  <a:pt x="77" y="30"/>
                  <a:pt x="69" y="22"/>
                </a:cubicBezTo>
                <a:cubicBezTo>
                  <a:pt x="65" y="18"/>
                  <a:pt x="57" y="19"/>
                  <a:pt x="53" y="15"/>
                </a:cubicBezTo>
                <a:cubicBezTo>
                  <a:pt x="50" y="12"/>
                  <a:pt x="47" y="11"/>
                  <a:pt x="46" y="6"/>
                </a:cubicBezTo>
                <a:cubicBezTo>
                  <a:pt x="45" y="4"/>
                  <a:pt x="43" y="0"/>
                  <a:pt x="43" y="0"/>
                </a:cubicBezTo>
                <a:cubicBezTo>
                  <a:pt x="40" y="0"/>
                  <a:pt x="32" y="1"/>
                  <a:pt x="34" y="3"/>
                </a:cubicBezTo>
                <a:cubicBezTo>
                  <a:pt x="38" y="16"/>
                  <a:pt x="33" y="15"/>
                  <a:pt x="29" y="24"/>
                </a:cubicBezTo>
                <a:cubicBezTo>
                  <a:pt x="30" y="27"/>
                  <a:pt x="33" y="34"/>
                  <a:pt x="33" y="34"/>
                </a:cubicBezTo>
                <a:cubicBezTo>
                  <a:pt x="32" y="39"/>
                  <a:pt x="32" y="40"/>
                  <a:pt x="29" y="37"/>
                </a:cubicBezTo>
                <a:cubicBezTo>
                  <a:pt x="27" y="37"/>
                  <a:pt x="22" y="40"/>
                  <a:pt x="22" y="40"/>
                </a:cubicBezTo>
                <a:cubicBezTo>
                  <a:pt x="20" y="45"/>
                  <a:pt x="19" y="44"/>
                  <a:pt x="14" y="45"/>
                </a:cubicBezTo>
                <a:cubicBezTo>
                  <a:pt x="12" y="47"/>
                  <a:pt x="11" y="48"/>
                  <a:pt x="9" y="50"/>
                </a:cubicBezTo>
                <a:cubicBezTo>
                  <a:pt x="8" y="51"/>
                  <a:pt x="6" y="53"/>
                  <a:pt x="6" y="53"/>
                </a:cubicBezTo>
                <a:cubicBezTo>
                  <a:pt x="8" y="55"/>
                  <a:pt x="3" y="59"/>
                  <a:pt x="3" y="59"/>
                </a:cubicBezTo>
                <a:cubicBezTo>
                  <a:pt x="4" y="60"/>
                  <a:pt x="4" y="60"/>
                  <a:pt x="4" y="61"/>
                </a:cubicBezTo>
              </a:path>
            </a:pathLst>
          </a:custGeom>
          <a:solidFill>
            <a:srgbClr val="FF00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43" name="Перевозский"/>
          <p:cNvSpPr>
            <a:spLocks/>
          </p:cNvSpPr>
          <p:nvPr/>
        </p:nvSpPr>
        <p:spPr bwMode="auto">
          <a:xfrm>
            <a:off x="2667000" y="4762500"/>
            <a:ext cx="419100" cy="838200"/>
          </a:xfrm>
          <a:custGeom>
            <a:avLst/>
            <a:gdLst>
              <a:gd name="T0" fmla="*/ 2147483647 w 44"/>
              <a:gd name="T1" fmla="*/ 2147483647 h 88"/>
              <a:gd name="T2" fmla="*/ 2147483647 w 44"/>
              <a:gd name="T3" fmla="*/ 2147483647 h 88"/>
              <a:gd name="T4" fmla="*/ 2147483647 w 44"/>
              <a:gd name="T5" fmla="*/ 2147483647 h 88"/>
              <a:gd name="T6" fmla="*/ 2147483647 w 44"/>
              <a:gd name="T7" fmla="*/ 2147483647 h 88"/>
              <a:gd name="T8" fmla="*/ 2147483647 w 44"/>
              <a:gd name="T9" fmla="*/ 2147483647 h 88"/>
              <a:gd name="T10" fmla="*/ 2147483647 w 44"/>
              <a:gd name="T11" fmla="*/ 2147483647 h 88"/>
              <a:gd name="T12" fmla="*/ 2147483647 w 44"/>
              <a:gd name="T13" fmla="*/ 2147483647 h 88"/>
              <a:gd name="T14" fmla="*/ 2147483647 w 44"/>
              <a:gd name="T15" fmla="*/ 2147483647 h 88"/>
              <a:gd name="T16" fmla="*/ 2147483647 w 44"/>
              <a:gd name="T17" fmla="*/ 2147483647 h 88"/>
              <a:gd name="T18" fmla="*/ 2147483647 w 44"/>
              <a:gd name="T19" fmla="*/ 2147483647 h 88"/>
              <a:gd name="T20" fmla="*/ 2147483647 w 44"/>
              <a:gd name="T21" fmla="*/ 2147483647 h 88"/>
              <a:gd name="T22" fmla="*/ 2147483647 w 44"/>
              <a:gd name="T23" fmla="*/ 2147483647 h 88"/>
              <a:gd name="T24" fmla="*/ 2147483647 w 44"/>
              <a:gd name="T25" fmla="*/ 2147483647 h 88"/>
              <a:gd name="T26" fmla="*/ 2147483647 w 44"/>
              <a:gd name="T27" fmla="*/ 2147483647 h 88"/>
              <a:gd name="T28" fmla="*/ 2147483647 w 44"/>
              <a:gd name="T29" fmla="*/ 2147483647 h 88"/>
              <a:gd name="T30" fmla="*/ 2147483647 w 44"/>
              <a:gd name="T31" fmla="*/ 2147483647 h 88"/>
              <a:gd name="T32" fmla="*/ 2147483647 w 44"/>
              <a:gd name="T33" fmla="*/ 2147483647 h 88"/>
              <a:gd name="T34" fmla="*/ 2147483647 w 44"/>
              <a:gd name="T35" fmla="*/ 2147483647 h 88"/>
              <a:gd name="T36" fmla="*/ 2147483647 w 44"/>
              <a:gd name="T37" fmla="*/ 2147483647 h 88"/>
              <a:gd name="T38" fmla="*/ 2147483647 w 44"/>
              <a:gd name="T39" fmla="*/ 2147483647 h 88"/>
              <a:gd name="T40" fmla="*/ 2147483647 w 44"/>
              <a:gd name="T41" fmla="*/ 2147483647 h 88"/>
              <a:gd name="T42" fmla="*/ 2147483647 w 44"/>
              <a:gd name="T43" fmla="*/ 2147483647 h 88"/>
              <a:gd name="T44" fmla="*/ 2147483647 w 44"/>
              <a:gd name="T45" fmla="*/ 2147483647 h 88"/>
              <a:gd name="T46" fmla="*/ 2147483647 w 44"/>
              <a:gd name="T47" fmla="*/ 2147483647 h 88"/>
              <a:gd name="T48" fmla="*/ 2147483647 w 44"/>
              <a:gd name="T49" fmla="*/ 2147483647 h 88"/>
              <a:gd name="T50" fmla="*/ 2147483647 w 44"/>
              <a:gd name="T51" fmla="*/ 2147483647 h 88"/>
              <a:gd name="T52" fmla="*/ 0 w 44"/>
              <a:gd name="T53" fmla="*/ 2147483647 h 88"/>
              <a:gd name="T54" fmla="*/ 2147483647 w 44"/>
              <a:gd name="T55" fmla="*/ 2147483647 h 88"/>
              <a:gd name="T56" fmla="*/ 2147483647 w 44"/>
              <a:gd name="T57" fmla="*/ 2147483647 h 88"/>
              <a:gd name="T58" fmla="*/ 2147483647 w 44"/>
              <a:gd name="T59" fmla="*/ 2147483647 h 88"/>
              <a:gd name="T60" fmla="*/ 2147483647 w 44"/>
              <a:gd name="T61" fmla="*/ 2147483647 h 88"/>
              <a:gd name="T62" fmla="*/ 2147483647 w 44"/>
              <a:gd name="T63" fmla="*/ 2147483647 h 88"/>
              <a:gd name="T64" fmla="*/ 2147483647 w 44"/>
              <a:gd name="T65" fmla="*/ 2147483647 h 88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44"/>
              <a:gd name="T100" fmla="*/ 0 h 88"/>
              <a:gd name="T101" fmla="*/ 44 w 44"/>
              <a:gd name="T102" fmla="*/ 88 h 88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44" h="88">
                <a:moveTo>
                  <a:pt x="14" y="8"/>
                </a:moveTo>
                <a:cubicBezTo>
                  <a:pt x="18" y="0"/>
                  <a:pt x="20" y="14"/>
                  <a:pt x="21" y="15"/>
                </a:cubicBezTo>
                <a:cubicBezTo>
                  <a:pt x="24" y="14"/>
                  <a:pt x="23" y="13"/>
                  <a:pt x="26" y="14"/>
                </a:cubicBezTo>
                <a:cubicBezTo>
                  <a:pt x="25" y="18"/>
                  <a:pt x="24" y="16"/>
                  <a:pt x="21" y="19"/>
                </a:cubicBezTo>
                <a:cubicBezTo>
                  <a:pt x="23" y="21"/>
                  <a:pt x="24" y="22"/>
                  <a:pt x="26" y="23"/>
                </a:cubicBezTo>
                <a:cubicBezTo>
                  <a:pt x="26" y="24"/>
                  <a:pt x="24" y="30"/>
                  <a:pt x="27" y="31"/>
                </a:cubicBezTo>
                <a:cubicBezTo>
                  <a:pt x="31" y="32"/>
                  <a:pt x="39" y="33"/>
                  <a:pt x="39" y="33"/>
                </a:cubicBezTo>
                <a:cubicBezTo>
                  <a:pt x="38" y="34"/>
                  <a:pt x="38" y="34"/>
                  <a:pt x="37" y="35"/>
                </a:cubicBezTo>
                <a:cubicBezTo>
                  <a:pt x="36" y="36"/>
                  <a:pt x="40" y="38"/>
                  <a:pt x="40" y="38"/>
                </a:cubicBezTo>
                <a:cubicBezTo>
                  <a:pt x="39" y="40"/>
                  <a:pt x="36" y="43"/>
                  <a:pt x="36" y="43"/>
                </a:cubicBezTo>
                <a:cubicBezTo>
                  <a:pt x="37" y="46"/>
                  <a:pt x="38" y="46"/>
                  <a:pt x="41" y="47"/>
                </a:cubicBezTo>
                <a:cubicBezTo>
                  <a:pt x="43" y="49"/>
                  <a:pt x="44" y="49"/>
                  <a:pt x="41" y="52"/>
                </a:cubicBezTo>
                <a:cubicBezTo>
                  <a:pt x="43" y="55"/>
                  <a:pt x="43" y="54"/>
                  <a:pt x="42" y="58"/>
                </a:cubicBezTo>
                <a:cubicBezTo>
                  <a:pt x="35" y="56"/>
                  <a:pt x="35" y="57"/>
                  <a:pt x="36" y="65"/>
                </a:cubicBezTo>
                <a:cubicBezTo>
                  <a:pt x="36" y="67"/>
                  <a:pt x="33" y="68"/>
                  <a:pt x="34" y="70"/>
                </a:cubicBezTo>
                <a:cubicBezTo>
                  <a:pt x="34" y="71"/>
                  <a:pt x="36" y="72"/>
                  <a:pt x="36" y="72"/>
                </a:cubicBezTo>
                <a:cubicBezTo>
                  <a:pt x="33" y="75"/>
                  <a:pt x="32" y="78"/>
                  <a:pt x="27" y="80"/>
                </a:cubicBezTo>
                <a:cubicBezTo>
                  <a:pt x="24" y="83"/>
                  <a:pt x="24" y="84"/>
                  <a:pt x="20" y="85"/>
                </a:cubicBezTo>
                <a:cubicBezTo>
                  <a:pt x="20" y="86"/>
                  <a:pt x="20" y="87"/>
                  <a:pt x="19" y="87"/>
                </a:cubicBezTo>
                <a:cubicBezTo>
                  <a:pt x="16" y="88"/>
                  <a:pt x="15" y="84"/>
                  <a:pt x="13" y="82"/>
                </a:cubicBezTo>
                <a:cubicBezTo>
                  <a:pt x="10" y="85"/>
                  <a:pt x="12" y="84"/>
                  <a:pt x="9" y="85"/>
                </a:cubicBezTo>
                <a:cubicBezTo>
                  <a:pt x="7" y="84"/>
                  <a:pt x="2" y="84"/>
                  <a:pt x="4" y="82"/>
                </a:cubicBezTo>
                <a:cubicBezTo>
                  <a:pt x="4" y="80"/>
                  <a:pt x="4" y="75"/>
                  <a:pt x="6" y="72"/>
                </a:cubicBezTo>
                <a:cubicBezTo>
                  <a:pt x="7" y="71"/>
                  <a:pt x="9" y="69"/>
                  <a:pt x="9" y="69"/>
                </a:cubicBezTo>
                <a:cubicBezTo>
                  <a:pt x="8" y="67"/>
                  <a:pt x="5" y="64"/>
                  <a:pt x="5" y="64"/>
                </a:cubicBezTo>
                <a:cubicBezTo>
                  <a:pt x="7" y="57"/>
                  <a:pt x="6" y="58"/>
                  <a:pt x="3" y="51"/>
                </a:cubicBezTo>
                <a:cubicBezTo>
                  <a:pt x="2" y="49"/>
                  <a:pt x="0" y="45"/>
                  <a:pt x="0" y="45"/>
                </a:cubicBezTo>
                <a:cubicBezTo>
                  <a:pt x="0" y="43"/>
                  <a:pt x="3" y="38"/>
                  <a:pt x="3" y="38"/>
                </a:cubicBezTo>
                <a:cubicBezTo>
                  <a:pt x="4" y="35"/>
                  <a:pt x="5" y="32"/>
                  <a:pt x="2" y="29"/>
                </a:cubicBezTo>
                <a:cubicBezTo>
                  <a:pt x="2" y="27"/>
                  <a:pt x="5" y="22"/>
                  <a:pt x="5" y="22"/>
                </a:cubicBezTo>
                <a:cubicBezTo>
                  <a:pt x="8" y="25"/>
                  <a:pt x="17" y="18"/>
                  <a:pt x="17" y="18"/>
                </a:cubicBezTo>
                <a:cubicBezTo>
                  <a:pt x="16" y="11"/>
                  <a:pt x="16" y="13"/>
                  <a:pt x="14" y="9"/>
                </a:cubicBezTo>
                <a:cubicBezTo>
                  <a:pt x="14" y="8"/>
                  <a:pt x="15" y="6"/>
                  <a:pt x="15" y="6"/>
                </a:cubicBezTo>
              </a:path>
            </a:pathLst>
          </a:custGeom>
          <a:solidFill>
            <a:srgbClr val="FF00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44" name="Вадский"/>
          <p:cNvSpPr>
            <a:spLocks/>
          </p:cNvSpPr>
          <p:nvPr/>
        </p:nvSpPr>
        <p:spPr bwMode="auto">
          <a:xfrm>
            <a:off x="2314575" y="4981575"/>
            <a:ext cx="523875" cy="723900"/>
          </a:xfrm>
          <a:custGeom>
            <a:avLst/>
            <a:gdLst>
              <a:gd name="T0" fmla="*/ 2147483647 w 55"/>
              <a:gd name="T1" fmla="*/ 2147483647 h 76"/>
              <a:gd name="T2" fmla="*/ 2147483647 w 55"/>
              <a:gd name="T3" fmla="*/ 2147483647 h 76"/>
              <a:gd name="T4" fmla="*/ 2147483647 w 55"/>
              <a:gd name="T5" fmla="*/ 2147483647 h 76"/>
              <a:gd name="T6" fmla="*/ 0 w 55"/>
              <a:gd name="T7" fmla="*/ 2147483647 h 76"/>
              <a:gd name="T8" fmla="*/ 2147483647 w 55"/>
              <a:gd name="T9" fmla="*/ 2147483647 h 76"/>
              <a:gd name="T10" fmla="*/ 2147483647 w 55"/>
              <a:gd name="T11" fmla="*/ 2147483647 h 76"/>
              <a:gd name="T12" fmla="*/ 2147483647 w 55"/>
              <a:gd name="T13" fmla="*/ 2147483647 h 76"/>
              <a:gd name="T14" fmla="*/ 2147483647 w 55"/>
              <a:gd name="T15" fmla="*/ 2147483647 h 76"/>
              <a:gd name="T16" fmla="*/ 2147483647 w 55"/>
              <a:gd name="T17" fmla="*/ 2147483647 h 76"/>
              <a:gd name="T18" fmla="*/ 2147483647 w 55"/>
              <a:gd name="T19" fmla="*/ 2147483647 h 76"/>
              <a:gd name="T20" fmla="*/ 2147483647 w 55"/>
              <a:gd name="T21" fmla="*/ 2147483647 h 76"/>
              <a:gd name="T22" fmla="*/ 2147483647 w 55"/>
              <a:gd name="T23" fmla="*/ 2147483647 h 76"/>
              <a:gd name="T24" fmla="*/ 2147483647 w 55"/>
              <a:gd name="T25" fmla="*/ 2147483647 h 76"/>
              <a:gd name="T26" fmla="*/ 2147483647 w 55"/>
              <a:gd name="T27" fmla="*/ 2147483647 h 76"/>
              <a:gd name="T28" fmla="*/ 2147483647 w 55"/>
              <a:gd name="T29" fmla="*/ 2147483647 h 76"/>
              <a:gd name="T30" fmla="*/ 2147483647 w 55"/>
              <a:gd name="T31" fmla="*/ 2147483647 h 76"/>
              <a:gd name="T32" fmla="*/ 2147483647 w 55"/>
              <a:gd name="T33" fmla="*/ 2147483647 h 76"/>
              <a:gd name="T34" fmla="*/ 2147483647 w 55"/>
              <a:gd name="T35" fmla="*/ 2147483647 h 76"/>
              <a:gd name="T36" fmla="*/ 2147483647 w 55"/>
              <a:gd name="T37" fmla="*/ 2147483647 h 76"/>
              <a:gd name="T38" fmla="*/ 2147483647 w 55"/>
              <a:gd name="T39" fmla="*/ 2147483647 h 76"/>
              <a:gd name="T40" fmla="*/ 2147483647 w 55"/>
              <a:gd name="T41" fmla="*/ 2147483647 h 76"/>
              <a:gd name="T42" fmla="*/ 2147483647 w 55"/>
              <a:gd name="T43" fmla="*/ 2147483647 h 76"/>
              <a:gd name="T44" fmla="*/ 2147483647 w 55"/>
              <a:gd name="T45" fmla="*/ 2147483647 h 7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55"/>
              <a:gd name="T70" fmla="*/ 0 h 76"/>
              <a:gd name="T71" fmla="*/ 55 w 55"/>
              <a:gd name="T72" fmla="*/ 76 h 7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55" h="76">
                <a:moveTo>
                  <a:pt x="7" y="20"/>
                </a:moveTo>
                <a:cubicBezTo>
                  <a:pt x="5" y="22"/>
                  <a:pt x="1" y="24"/>
                  <a:pt x="1" y="24"/>
                </a:cubicBezTo>
                <a:cubicBezTo>
                  <a:pt x="0" y="27"/>
                  <a:pt x="1" y="31"/>
                  <a:pt x="2" y="34"/>
                </a:cubicBezTo>
                <a:cubicBezTo>
                  <a:pt x="2" y="38"/>
                  <a:pt x="0" y="42"/>
                  <a:pt x="0" y="46"/>
                </a:cubicBezTo>
                <a:cubicBezTo>
                  <a:pt x="0" y="49"/>
                  <a:pt x="7" y="61"/>
                  <a:pt x="10" y="62"/>
                </a:cubicBezTo>
                <a:cubicBezTo>
                  <a:pt x="14" y="64"/>
                  <a:pt x="18" y="66"/>
                  <a:pt x="22" y="68"/>
                </a:cubicBezTo>
                <a:cubicBezTo>
                  <a:pt x="23" y="69"/>
                  <a:pt x="26" y="70"/>
                  <a:pt x="26" y="70"/>
                </a:cubicBezTo>
                <a:cubicBezTo>
                  <a:pt x="24" y="75"/>
                  <a:pt x="25" y="76"/>
                  <a:pt x="30" y="75"/>
                </a:cubicBezTo>
                <a:cubicBezTo>
                  <a:pt x="32" y="73"/>
                  <a:pt x="39" y="71"/>
                  <a:pt x="39" y="71"/>
                </a:cubicBezTo>
                <a:lnTo>
                  <a:pt x="46" y="75"/>
                </a:lnTo>
                <a:cubicBezTo>
                  <a:pt x="46" y="75"/>
                  <a:pt x="47" y="76"/>
                  <a:pt x="47" y="76"/>
                </a:cubicBezTo>
                <a:cubicBezTo>
                  <a:pt x="49" y="74"/>
                  <a:pt x="48" y="73"/>
                  <a:pt x="46" y="71"/>
                </a:cubicBezTo>
                <a:cubicBezTo>
                  <a:pt x="48" y="69"/>
                  <a:pt x="47" y="68"/>
                  <a:pt x="49" y="70"/>
                </a:cubicBezTo>
                <a:cubicBezTo>
                  <a:pt x="55" y="68"/>
                  <a:pt x="54" y="64"/>
                  <a:pt x="50" y="60"/>
                </a:cubicBezTo>
                <a:cubicBezTo>
                  <a:pt x="47" y="63"/>
                  <a:pt x="49" y="62"/>
                  <a:pt x="43" y="61"/>
                </a:cubicBezTo>
                <a:cubicBezTo>
                  <a:pt x="39" y="57"/>
                  <a:pt x="42" y="50"/>
                  <a:pt x="45" y="47"/>
                </a:cubicBezTo>
                <a:cubicBezTo>
                  <a:pt x="44" y="44"/>
                  <a:pt x="43" y="43"/>
                  <a:pt x="42" y="41"/>
                </a:cubicBezTo>
                <a:cubicBezTo>
                  <a:pt x="45" y="35"/>
                  <a:pt x="39" y="29"/>
                  <a:pt x="37" y="23"/>
                </a:cubicBezTo>
                <a:cubicBezTo>
                  <a:pt x="38" y="20"/>
                  <a:pt x="38" y="17"/>
                  <a:pt x="40" y="15"/>
                </a:cubicBezTo>
                <a:cubicBezTo>
                  <a:pt x="40" y="11"/>
                  <a:pt x="42" y="5"/>
                  <a:pt x="39" y="2"/>
                </a:cubicBezTo>
                <a:cubicBezTo>
                  <a:pt x="36" y="5"/>
                  <a:pt x="40" y="0"/>
                  <a:pt x="37" y="7"/>
                </a:cubicBezTo>
                <a:cubicBezTo>
                  <a:pt x="33" y="15"/>
                  <a:pt x="18" y="20"/>
                  <a:pt x="11" y="22"/>
                </a:cubicBezTo>
                <a:cubicBezTo>
                  <a:pt x="8" y="21"/>
                  <a:pt x="6" y="21"/>
                  <a:pt x="7" y="20"/>
                </a:cubicBezTo>
                <a:close/>
              </a:path>
            </a:pathLst>
          </a:custGeom>
          <a:solidFill>
            <a:srgbClr val="FF00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45" name="Большемурашкинский"/>
          <p:cNvSpPr>
            <a:spLocks/>
          </p:cNvSpPr>
          <p:nvPr/>
        </p:nvSpPr>
        <p:spPr bwMode="auto">
          <a:xfrm>
            <a:off x="2781300" y="4657725"/>
            <a:ext cx="533400" cy="466725"/>
          </a:xfrm>
          <a:custGeom>
            <a:avLst/>
            <a:gdLst>
              <a:gd name="T0" fmla="*/ 2147483647 w 56"/>
              <a:gd name="T1" fmla="*/ 2147483647 h 49"/>
              <a:gd name="T2" fmla="*/ 2147483647 w 56"/>
              <a:gd name="T3" fmla="*/ 2147483647 h 49"/>
              <a:gd name="T4" fmla="*/ 2147483647 w 56"/>
              <a:gd name="T5" fmla="*/ 2147483647 h 49"/>
              <a:gd name="T6" fmla="*/ 2147483647 w 56"/>
              <a:gd name="T7" fmla="*/ 2147483647 h 49"/>
              <a:gd name="T8" fmla="*/ 2147483647 w 56"/>
              <a:gd name="T9" fmla="*/ 2147483647 h 49"/>
              <a:gd name="T10" fmla="*/ 2147483647 w 56"/>
              <a:gd name="T11" fmla="*/ 2147483647 h 49"/>
              <a:gd name="T12" fmla="*/ 2147483647 w 56"/>
              <a:gd name="T13" fmla="*/ 2147483647 h 49"/>
              <a:gd name="T14" fmla="*/ 2147483647 w 56"/>
              <a:gd name="T15" fmla="*/ 2147483647 h 49"/>
              <a:gd name="T16" fmla="*/ 2147483647 w 56"/>
              <a:gd name="T17" fmla="*/ 2147483647 h 49"/>
              <a:gd name="T18" fmla="*/ 2147483647 w 56"/>
              <a:gd name="T19" fmla="*/ 2147483647 h 49"/>
              <a:gd name="T20" fmla="*/ 2147483647 w 56"/>
              <a:gd name="T21" fmla="*/ 2147483647 h 49"/>
              <a:gd name="T22" fmla="*/ 2147483647 w 56"/>
              <a:gd name="T23" fmla="*/ 2147483647 h 49"/>
              <a:gd name="T24" fmla="*/ 2147483647 w 56"/>
              <a:gd name="T25" fmla="*/ 2147483647 h 49"/>
              <a:gd name="T26" fmla="*/ 2147483647 w 56"/>
              <a:gd name="T27" fmla="*/ 2147483647 h 49"/>
              <a:gd name="T28" fmla="*/ 2147483647 w 56"/>
              <a:gd name="T29" fmla="*/ 2147483647 h 49"/>
              <a:gd name="T30" fmla="*/ 2147483647 w 56"/>
              <a:gd name="T31" fmla="*/ 2147483647 h 49"/>
              <a:gd name="T32" fmla="*/ 0 w 56"/>
              <a:gd name="T33" fmla="*/ 2147483647 h 49"/>
              <a:gd name="T34" fmla="*/ 2147483647 w 56"/>
              <a:gd name="T35" fmla="*/ 2147483647 h 49"/>
              <a:gd name="T36" fmla="*/ 2147483647 w 56"/>
              <a:gd name="T37" fmla="*/ 0 h 49"/>
              <a:gd name="T38" fmla="*/ 2147483647 w 56"/>
              <a:gd name="T39" fmla="*/ 2147483647 h 49"/>
              <a:gd name="T40" fmla="*/ 2147483647 w 56"/>
              <a:gd name="T41" fmla="*/ 2147483647 h 49"/>
              <a:gd name="T42" fmla="*/ 2147483647 w 56"/>
              <a:gd name="T43" fmla="*/ 2147483647 h 4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56"/>
              <a:gd name="T67" fmla="*/ 0 h 49"/>
              <a:gd name="T68" fmla="*/ 56 w 56"/>
              <a:gd name="T69" fmla="*/ 49 h 49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56" h="49">
                <a:moveTo>
                  <a:pt x="52" y="8"/>
                </a:moveTo>
                <a:cubicBezTo>
                  <a:pt x="51" y="16"/>
                  <a:pt x="52" y="12"/>
                  <a:pt x="48" y="16"/>
                </a:cubicBezTo>
                <a:cubicBezTo>
                  <a:pt x="49" y="26"/>
                  <a:pt x="50" y="28"/>
                  <a:pt x="46" y="35"/>
                </a:cubicBezTo>
                <a:cubicBezTo>
                  <a:pt x="48" y="39"/>
                  <a:pt x="48" y="38"/>
                  <a:pt x="53" y="39"/>
                </a:cubicBezTo>
                <a:cubicBezTo>
                  <a:pt x="56" y="42"/>
                  <a:pt x="53" y="38"/>
                  <a:pt x="53" y="41"/>
                </a:cubicBezTo>
                <a:cubicBezTo>
                  <a:pt x="53" y="43"/>
                  <a:pt x="56" y="45"/>
                  <a:pt x="56" y="45"/>
                </a:cubicBezTo>
                <a:cubicBezTo>
                  <a:pt x="55" y="47"/>
                  <a:pt x="51" y="49"/>
                  <a:pt x="51" y="49"/>
                </a:cubicBezTo>
                <a:cubicBezTo>
                  <a:pt x="45" y="48"/>
                  <a:pt x="42" y="47"/>
                  <a:pt x="36" y="46"/>
                </a:cubicBezTo>
                <a:cubicBezTo>
                  <a:pt x="35" y="45"/>
                  <a:pt x="32" y="42"/>
                  <a:pt x="32" y="42"/>
                </a:cubicBezTo>
                <a:cubicBezTo>
                  <a:pt x="28" y="46"/>
                  <a:pt x="21" y="43"/>
                  <a:pt x="16" y="41"/>
                </a:cubicBezTo>
                <a:cubicBezTo>
                  <a:pt x="15" y="40"/>
                  <a:pt x="13" y="38"/>
                  <a:pt x="13" y="38"/>
                </a:cubicBezTo>
                <a:lnTo>
                  <a:pt x="11" y="32"/>
                </a:lnTo>
                <a:cubicBezTo>
                  <a:pt x="11" y="32"/>
                  <a:pt x="10" y="31"/>
                  <a:pt x="10" y="31"/>
                </a:cubicBezTo>
                <a:cubicBezTo>
                  <a:pt x="11" y="29"/>
                  <a:pt x="14" y="26"/>
                  <a:pt x="14" y="26"/>
                </a:cubicBezTo>
                <a:cubicBezTo>
                  <a:pt x="11" y="23"/>
                  <a:pt x="16" y="27"/>
                  <a:pt x="11" y="26"/>
                </a:cubicBezTo>
                <a:cubicBezTo>
                  <a:pt x="8" y="25"/>
                  <a:pt x="6" y="19"/>
                  <a:pt x="4" y="17"/>
                </a:cubicBezTo>
                <a:cubicBezTo>
                  <a:pt x="0" y="21"/>
                  <a:pt x="3" y="18"/>
                  <a:pt x="0" y="15"/>
                </a:cubicBezTo>
                <a:cubicBezTo>
                  <a:pt x="2" y="10"/>
                  <a:pt x="4" y="9"/>
                  <a:pt x="9" y="7"/>
                </a:cubicBezTo>
                <a:cubicBezTo>
                  <a:pt x="12" y="4"/>
                  <a:pt x="14" y="3"/>
                  <a:pt x="17" y="0"/>
                </a:cubicBezTo>
                <a:cubicBezTo>
                  <a:pt x="26" y="3"/>
                  <a:pt x="25" y="3"/>
                  <a:pt x="36" y="4"/>
                </a:cubicBezTo>
                <a:cubicBezTo>
                  <a:pt x="42" y="3"/>
                  <a:pt x="46" y="4"/>
                  <a:pt x="51" y="6"/>
                </a:cubicBezTo>
                <a:cubicBezTo>
                  <a:pt x="52" y="7"/>
                  <a:pt x="52" y="7"/>
                  <a:pt x="52" y="8"/>
                </a:cubicBezTo>
                <a:close/>
              </a:path>
            </a:pathLst>
          </a:custGeom>
          <a:solidFill>
            <a:srgbClr val="FFFF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46" name="Княгининский"/>
          <p:cNvSpPr>
            <a:spLocks/>
          </p:cNvSpPr>
          <p:nvPr/>
        </p:nvSpPr>
        <p:spPr bwMode="auto">
          <a:xfrm>
            <a:off x="3209925" y="4667250"/>
            <a:ext cx="666750" cy="466725"/>
          </a:xfrm>
          <a:custGeom>
            <a:avLst/>
            <a:gdLst>
              <a:gd name="T0" fmla="*/ 2147483647 w 70"/>
              <a:gd name="T1" fmla="*/ 2147483647 h 49"/>
              <a:gd name="T2" fmla="*/ 2147483647 w 70"/>
              <a:gd name="T3" fmla="*/ 2147483647 h 49"/>
              <a:gd name="T4" fmla="*/ 2147483647 w 70"/>
              <a:gd name="T5" fmla="*/ 2147483647 h 49"/>
              <a:gd name="T6" fmla="*/ 2147483647 w 70"/>
              <a:gd name="T7" fmla="*/ 2147483647 h 49"/>
              <a:gd name="T8" fmla="*/ 2147483647 w 70"/>
              <a:gd name="T9" fmla="*/ 2147483647 h 49"/>
              <a:gd name="T10" fmla="*/ 2147483647 w 70"/>
              <a:gd name="T11" fmla="*/ 2147483647 h 49"/>
              <a:gd name="T12" fmla="*/ 2147483647 w 70"/>
              <a:gd name="T13" fmla="*/ 2147483647 h 49"/>
              <a:gd name="T14" fmla="*/ 2147483647 w 70"/>
              <a:gd name="T15" fmla="*/ 2147483647 h 49"/>
              <a:gd name="T16" fmla="*/ 2147483647 w 70"/>
              <a:gd name="T17" fmla="*/ 2147483647 h 49"/>
              <a:gd name="T18" fmla="*/ 2147483647 w 70"/>
              <a:gd name="T19" fmla="*/ 2147483647 h 49"/>
              <a:gd name="T20" fmla="*/ 2147483647 w 70"/>
              <a:gd name="T21" fmla="*/ 2147483647 h 49"/>
              <a:gd name="T22" fmla="*/ 2147483647 w 70"/>
              <a:gd name="T23" fmla="*/ 2147483647 h 49"/>
              <a:gd name="T24" fmla="*/ 2147483647 w 70"/>
              <a:gd name="T25" fmla="*/ 2147483647 h 49"/>
              <a:gd name="T26" fmla="*/ 2147483647 w 70"/>
              <a:gd name="T27" fmla="*/ 2147483647 h 49"/>
              <a:gd name="T28" fmla="*/ 2147483647 w 70"/>
              <a:gd name="T29" fmla="*/ 2147483647 h 49"/>
              <a:gd name="T30" fmla="*/ 2147483647 w 70"/>
              <a:gd name="T31" fmla="*/ 2147483647 h 49"/>
              <a:gd name="T32" fmla="*/ 2147483647 w 70"/>
              <a:gd name="T33" fmla="*/ 2147483647 h 49"/>
              <a:gd name="T34" fmla="*/ 2147483647 w 70"/>
              <a:gd name="T35" fmla="*/ 2147483647 h 49"/>
              <a:gd name="T36" fmla="*/ 2147483647 w 70"/>
              <a:gd name="T37" fmla="*/ 2147483647 h 49"/>
              <a:gd name="T38" fmla="*/ 2147483647 w 70"/>
              <a:gd name="T39" fmla="*/ 2147483647 h 49"/>
              <a:gd name="T40" fmla="*/ 2147483647 w 70"/>
              <a:gd name="T41" fmla="*/ 2147483647 h 49"/>
              <a:gd name="T42" fmla="*/ 2147483647 w 70"/>
              <a:gd name="T43" fmla="*/ 0 h 49"/>
              <a:gd name="T44" fmla="*/ 2147483647 w 70"/>
              <a:gd name="T45" fmla="*/ 2147483647 h 49"/>
              <a:gd name="T46" fmla="*/ 2147483647 w 70"/>
              <a:gd name="T47" fmla="*/ 2147483647 h 49"/>
              <a:gd name="T48" fmla="*/ 2147483647 w 70"/>
              <a:gd name="T49" fmla="*/ 2147483647 h 49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70"/>
              <a:gd name="T76" fmla="*/ 0 h 49"/>
              <a:gd name="T77" fmla="*/ 70 w 70"/>
              <a:gd name="T78" fmla="*/ 49 h 49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70" h="49">
                <a:moveTo>
                  <a:pt x="53" y="13"/>
                </a:moveTo>
                <a:cubicBezTo>
                  <a:pt x="54" y="15"/>
                  <a:pt x="56" y="18"/>
                  <a:pt x="56" y="18"/>
                </a:cubicBezTo>
                <a:cubicBezTo>
                  <a:pt x="55" y="19"/>
                  <a:pt x="53" y="20"/>
                  <a:pt x="52" y="21"/>
                </a:cubicBezTo>
                <a:cubicBezTo>
                  <a:pt x="52" y="23"/>
                  <a:pt x="55" y="28"/>
                  <a:pt x="55" y="28"/>
                </a:cubicBezTo>
                <a:cubicBezTo>
                  <a:pt x="56" y="32"/>
                  <a:pt x="59" y="30"/>
                  <a:pt x="65" y="31"/>
                </a:cubicBezTo>
                <a:cubicBezTo>
                  <a:pt x="70" y="34"/>
                  <a:pt x="63" y="35"/>
                  <a:pt x="61" y="35"/>
                </a:cubicBezTo>
                <a:cubicBezTo>
                  <a:pt x="57" y="39"/>
                  <a:pt x="57" y="43"/>
                  <a:pt x="52" y="45"/>
                </a:cubicBezTo>
                <a:cubicBezTo>
                  <a:pt x="50" y="44"/>
                  <a:pt x="49" y="43"/>
                  <a:pt x="47" y="43"/>
                </a:cubicBezTo>
                <a:cubicBezTo>
                  <a:pt x="45" y="43"/>
                  <a:pt x="43" y="48"/>
                  <a:pt x="43" y="48"/>
                </a:cubicBezTo>
                <a:cubicBezTo>
                  <a:pt x="39" y="47"/>
                  <a:pt x="37" y="49"/>
                  <a:pt x="33" y="47"/>
                </a:cubicBezTo>
                <a:cubicBezTo>
                  <a:pt x="31" y="46"/>
                  <a:pt x="29" y="44"/>
                  <a:pt x="29" y="44"/>
                </a:cubicBezTo>
                <a:cubicBezTo>
                  <a:pt x="28" y="40"/>
                  <a:pt x="27" y="35"/>
                  <a:pt x="24" y="33"/>
                </a:cubicBezTo>
                <a:cubicBezTo>
                  <a:pt x="22" y="34"/>
                  <a:pt x="20" y="34"/>
                  <a:pt x="22" y="36"/>
                </a:cubicBezTo>
                <a:cubicBezTo>
                  <a:pt x="23" y="40"/>
                  <a:pt x="25" y="42"/>
                  <a:pt x="21" y="44"/>
                </a:cubicBezTo>
                <a:lnTo>
                  <a:pt x="14" y="39"/>
                </a:lnTo>
                <a:cubicBezTo>
                  <a:pt x="14" y="39"/>
                  <a:pt x="13" y="38"/>
                  <a:pt x="13" y="38"/>
                </a:cubicBezTo>
                <a:cubicBezTo>
                  <a:pt x="9" y="39"/>
                  <a:pt x="7" y="37"/>
                  <a:pt x="3" y="36"/>
                </a:cubicBezTo>
                <a:cubicBezTo>
                  <a:pt x="2" y="35"/>
                  <a:pt x="0" y="35"/>
                  <a:pt x="1" y="34"/>
                </a:cubicBezTo>
                <a:cubicBezTo>
                  <a:pt x="2" y="33"/>
                  <a:pt x="3" y="32"/>
                  <a:pt x="3" y="32"/>
                </a:cubicBezTo>
                <a:cubicBezTo>
                  <a:pt x="5" y="24"/>
                  <a:pt x="2" y="9"/>
                  <a:pt x="12" y="4"/>
                </a:cubicBezTo>
                <a:cubicBezTo>
                  <a:pt x="16" y="8"/>
                  <a:pt x="30" y="7"/>
                  <a:pt x="32" y="7"/>
                </a:cubicBezTo>
                <a:cubicBezTo>
                  <a:pt x="36" y="5"/>
                  <a:pt x="36" y="3"/>
                  <a:pt x="39" y="0"/>
                </a:cubicBezTo>
                <a:cubicBezTo>
                  <a:pt x="41" y="1"/>
                  <a:pt x="42" y="2"/>
                  <a:pt x="45" y="3"/>
                </a:cubicBezTo>
                <a:cubicBezTo>
                  <a:pt x="46" y="4"/>
                  <a:pt x="50" y="6"/>
                  <a:pt x="50" y="6"/>
                </a:cubicBezTo>
                <a:cubicBezTo>
                  <a:pt x="50" y="8"/>
                  <a:pt x="55" y="15"/>
                  <a:pt x="53" y="13"/>
                </a:cubicBezTo>
                <a:close/>
              </a:path>
            </a:pathLst>
          </a:custGeom>
          <a:solidFill>
            <a:srgbClr val="FF00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47" name="Спасский"/>
          <p:cNvSpPr>
            <a:spLocks/>
          </p:cNvSpPr>
          <p:nvPr/>
        </p:nvSpPr>
        <p:spPr bwMode="auto">
          <a:xfrm>
            <a:off x="3695700" y="4438650"/>
            <a:ext cx="533400" cy="581025"/>
          </a:xfrm>
          <a:custGeom>
            <a:avLst/>
            <a:gdLst>
              <a:gd name="T0" fmla="*/ 2147483647 w 56"/>
              <a:gd name="T1" fmla="*/ 2147483647 h 61"/>
              <a:gd name="T2" fmla="*/ 2147483647 w 56"/>
              <a:gd name="T3" fmla="*/ 2147483647 h 61"/>
              <a:gd name="T4" fmla="*/ 2147483647 w 56"/>
              <a:gd name="T5" fmla="*/ 2147483647 h 61"/>
              <a:gd name="T6" fmla="*/ 2147483647 w 56"/>
              <a:gd name="T7" fmla="*/ 2147483647 h 61"/>
              <a:gd name="T8" fmla="*/ 2147483647 w 56"/>
              <a:gd name="T9" fmla="*/ 2147483647 h 61"/>
              <a:gd name="T10" fmla="*/ 2147483647 w 56"/>
              <a:gd name="T11" fmla="*/ 2147483647 h 61"/>
              <a:gd name="T12" fmla="*/ 2147483647 w 56"/>
              <a:gd name="T13" fmla="*/ 2147483647 h 61"/>
              <a:gd name="T14" fmla="*/ 2147483647 w 56"/>
              <a:gd name="T15" fmla="*/ 2147483647 h 61"/>
              <a:gd name="T16" fmla="*/ 2147483647 w 56"/>
              <a:gd name="T17" fmla="*/ 2147483647 h 61"/>
              <a:gd name="T18" fmla="*/ 2147483647 w 56"/>
              <a:gd name="T19" fmla="*/ 2147483647 h 61"/>
              <a:gd name="T20" fmla="*/ 2147483647 w 56"/>
              <a:gd name="T21" fmla="*/ 2147483647 h 61"/>
              <a:gd name="T22" fmla="*/ 2147483647 w 56"/>
              <a:gd name="T23" fmla="*/ 2147483647 h 61"/>
              <a:gd name="T24" fmla="*/ 2147483647 w 56"/>
              <a:gd name="T25" fmla="*/ 2147483647 h 61"/>
              <a:gd name="T26" fmla="*/ 2147483647 w 56"/>
              <a:gd name="T27" fmla="*/ 2147483647 h 61"/>
              <a:gd name="T28" fmla="*/ 0 w 56"/>
              <a:gd name="T29" fmla="*/ 2147483647 h 61"/>
              <a:gd name="T30" fmla="*/ 2147483647 w 56"/>
              <a:gd name="T31" fmla="*/ 2147483647 h 61"/>
              <a:gd name="T32" fmla="*/ 2147483647 w 56"/>
              <a:gd name="T33" fmla="*/ 2147483647 h 61"/>
              <a:gd name="T34" fmla="*/ 2147483647 w 56"/>
              <a:gd name="T35" fmla="*/ 2147483647 h 61"/>
              <a:gd name="T36" fmla="*/ 2147483647 w 56"/>
              <a:gd name="T37" fmla="*/ 0 h 61"/>
              <a:gd name="T38" fmla="*/ 2147483647 w 56"/>
              <a:gd name="T39" fmla="*/ 2147483647 h 61"/>
              <a:gd name="T40" fmla="*/ 2147483647 w 56"/>
              <a:gd name="T41" fmla="*/ 2147483647 h 61"/>
              <a:gd name="T42" fmla="*/ 2147483647 w 56"/>
              <a:gd name="T43" fmla="*/ 2147483647 h 61"/>
              <a:gd name="T44" fmla="*/ 2147483647 w 56"/>
              <a:gd name="T45" fmla="*/ 2147483647 h 61"/>
              <a:gd name="T46" fmla="*/ 2147483647 w 56"/>
              <a:gd name="T47" fmla="*/ 2147483647 h 61"/>
              <a:gd name="T48" fmla="*/ 2147483647 w 56"/>
              <a:gd name="T49" fmla="*/ 2147483647 h 6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6"/>
              <a:gd name="T76" fmla="*/ 0 h 61"/>
              <a:gd name="T77" fmla="*/ 56 w 56"/>
              <a:gd name="T78" fmla="*/ 61 h 61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6" h="61">
                <a:moveTo>
                  <a:pt x="53" y="33"/>
                </a:moveTo>
                <a:cubicBezTo>
                  <a:pt x="51" y="34"/>
                  <a:pt x="49" y="36"/>
                  <a:pt x="47" y="38"/>
                </a:cubicBezTo>
                <a:cubicBezTo>
                  <a:pt x="46" y="39"/>
                  <a:pt x="43" y="41"/>
                  <a:pt x="43" y="41"/>
                </a:cubicBezTo>
                <a:cubicBezTo>
                  <a:pt x="42" y="54"/>
                  <a:pt x="45" y="55"/>
                  <a:pt x="36" y="58"/>
                </a:cubicBezTo>
                <a:cubicBezTo>
                  <a:pt x="34" y="60"/>
                  <a:pt x="29" y="61"/>
                  <a:pt x="29" y="61"/>
                </a:cubicBezTo>
                <a:cubicBezTo>
                  <a:pt x="26" y="59"/>
                  <a:pt x="30" y="54"/>
                  <a:pt x="31" y="51"/>
                </a:cubicBezTo>
                <a:cubicBezTo>
                  <a:pt x="30" y="48"/>
                  <a:pt x="28" y="51"/>
                  <a:pt x="25" y="52"/>
                </a:cubicBezTo>
                <a:cubicBezTo>
                  <a:pt x="23" y="54"/>
                  <a:pt x="17" y="56"/>
                  <a:pt x="17" y="56"/>
                </a:cubicBezTo>
                <a:cubicBezTo>
                  <a:pt x="14" y="55"/>
                  <a:pt x="13" y="54"/>
                  <a:pt x="10" y="55"/>
                </a:cubicBezTo>
                <a:cubicBezTo>
                  <a:pt x="4" y="54"/>
                  <a:pt x="4" y="51"/>
                  <a:pt x="1" y="48"/>
                </a:cubicBezTo>
                <a:cubicBezTo>
                  <a:pt x="2" y="45"/>
                  <a:pt x="5" y="41"/>
                  <a:pt x="5" y="41"/>
                </a:cubicBezTo>
                <a:cubicBezTo>
                  <a:pt x="4" y="40"/>
                  <a:pt x="3" y="39"/>
                  <a:pt x="3" y="38"/>
                </a:cubicBezTo>
                <a:cubicBezTo>
                  <a:pt x="3" y="36"/>
                  <a:pt x="7" y="33"/>
                  <a:pt x="7" y="33"/>
                </a:cubicBezTo>
                <a:cubicBezTo>
                  <a:pt x="6" y="30"/>
                  <a:pt x="6" y="26"/>
                  <a:pt x="4" y="24"/>
                </a:cubicBezTo>
                <a:cubicBezTo>
                  <a:pt x="3" y="22"/>
                  <a:pt x="0" y="20"/>
                  <a:pt x="0" y="20"/>
                </a:cubicBezTo>
                <a:cubicBezTo>
                  <a:pt x="1" y="18"/>
                  <a:pt x="3" y="14"/>
                  <a:pt x="3" y="14"/>
                </a:cubicBezTo>
                <a:cubicBezTo>
                  <a:pt x="5" y="16"/>
                  <a:pt x="5" y="14"/>
                  <a:pt x="6" y="12"/>
                </a:cubicBezTo>
                <a:cubicBezTo>
                  <a:pt x="6" y="9"/>
                  <a:pt x="6" y="7"/>
                  <a:pt x="7" y="4"/>
                </a:cubicBezTo>
                <a:cubicBezTo>
                  <a:pt x="8" y="2"/>
                  <a:pt x="11" y="0"/>
                  <a:pt x="11" y="0"/>
                </a:cubicBezTo>
                <a:cubicBezTo>
                  <a:pt x="13" y="2"/>
                  <a:pt x="15" y="2"/>
                  <a:pt x="18" y="3"/>
                </a:cubicBezTo>
                <a:cubicBezTo>
                  <a:pt x="23" y="8"/>
                  <a:pt x="27" y="9"/>
                  <a:pt x="34" y="10"/>
                </a:cubicBezTo>
                <a:cubicBezTo>
                  <a:pt x="44" y="20"/>
                  <a:pt x="29" y="18"/>
                  <a:pt x="52" y="20"/>
                </a:cubicBezTo>
                <a:cubicBezTo>
                  <a:pt x="53" y="21"/>
                  <a:pt x="56" y="23"/>
                  <a:pt x="56" y="23"/>
                </a:cubicBezTo>
                <a:cubicBezTo>
                  <a:pt x="55" y="26"/>
                  <a:pt x="52" y="31"/>
                  <a:pt x="52" y="31"/>
                </a:cubicBezTo>
                <a:cubicBezTo>
                  <a:pt x="53" y="33"/>
                  <a:pt x="53" y="34"/>
                  <a:pt x="51" y="34"/>
                </a:cubicBezTo>
              </a:path>
            </a:pathLst>
          </a:custGeom>
          <a:solidFill>
            <a:srgbClr val="FF00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48" name="Пильненский"/>
          <p:cNvSpPr>
            <a:spLocks/>
          </p:cNvSpPr>
          <p:nvPr/>
        </p:nvSpPr>
        <p:spPr bwMode="auto">
          <a:xfrm>
            <a:off x="3971925" y="4619625"/>
            <a:ext cx="781050" cy="1085850"/>
          </a:xfrm>
          <a:custGeom>
            <a:avLst/>
            <a:gdLst>
              <a:gd name="T0" fmla="*/ 2147483647 w 82"/>
              <a:gd name="T1" fmla="*/ 0 h 114"/>
              <a:gd name="T2" fmla="*/ 2147483647 w 82"/>
              <a:gd name="T3" fmla="*/ 2147483647 h 114"/>
              <a:gd name="T4" fmla="*/ 2147483647 w 82"/>
              <a:gd name="T5" fmla="*/ 2147483647 h 114"/>
              <a:gd name="T6" fmla="*/ 2147483647 w 82"/>
              <a:gd name="T7" fmla="*/ 2147483647 h 114"/>
              <a:gd name="T8" fmla="*/ 2147483647 w 82"/>
              <a:gd name="T9" fmla="*/ 2147483647 h 114"/>
              <a:gd name="T10" fmla="*/ 2147483647 w 82"/>
              <a:gd name="T11" fmla="*/ 2147483647 h 114"/>
              <a:gd name="T12" fmla="*/ 2147483647 w 82"/>
              <a:gd name="T13" fmla="*/ 2147483647 h 114"/>
              <a:gd name="T14" fmla="*/ 2147483647 w 82"/>
              <a:gd name="T15" fmla="*/ 2147483647 h 114"/>
              <a:gd name="T16" fmla="*/ 2147483647 w 82"/>
              <a:gd name="T17" fmla="*/ 2147483647 h 114"/>
              <a:gd name="T18" fmla="*/ 2147483647 w 82"/>
              <a:gd name="T19" fmla="*/ 2147483647 h 114"/>
              <a:gd name="T20" fmla="*/ 2147483647 w 82"/>
              <a:gd name="T21" fmla="*/ 2147483647 h 114"/>
              <a:gd name="T22" fmla="*/ 2147483647 w 82"/>
              <a:gd name="T23" fmla="*/ 2147483647 h 114"/>
              <a:gd name="T24" fmla="*/ 2147483647 w 82"/>
              <a:gd name="T25" fmla="*/ 2147483647 h 114"/>
              <a:gd name="T26" fmla="*/ 2147483647 w 82"/>
              <a:gd name="T27" fmla="*/ 2147483647 h 114"/>
              <a:gd name="T28" fmla="*/ 2147483647 w 82"/>
              <a:gd name="T29" fmla="*/ 2147483647 h 114"/>
              <a:gd name="T30" fmla="*/ 2147483647 w 82"/>
              <a:gd name="T31" fmla="*/ 2147483647 h 114"/>
              <a:gd name="T32" fmla="*/ 2147483647 w 82"/>
              <a:gd name="T33" fmla="*/ 2147483647 h 114"/>
              <a:gd name="T34" fmla="*/ 2147483647 w 82"/>
              <a:gd name="T35" fmla="*/ 2147483647 h 114"/>
              <a:gd name="T36" fmla="*/ 2147483647 w 82"/>
              <a:gd name="T37" fmla="*/ 2147483647 h 114"/>
              <a:gd name="T38" fmla="*/ 2147483647 w 82"/>
              <a:gd name="T39" fmla="*/ 2147483647 h 114"/>
              <a:gd name="T40" fmla="*/ 2147483647 w 82"/>
              <a:gd name="T41" fmla="*/ 2147483647 h 114"/>
              <a:gd name="T42" fmla="*/ 2147483647 w 82"/>
              <a:gd name="T43" fmla="*/ 2147483647 h 114"/>
              <a:gd name="T44" fmla="*/ 2147483647 w 82"/>
              <a:gd name="T45" fmla="*/ 2147483647 h 114"/>
              <a:gd name="T46" fmla="*/ 2147483647 w 82"/>
              <a:gd name="T47" fmla="*/ 2147483647 h 114"/>
              <a:gd name="T48" fmla="*/ 0 w 82"/>
              <a:gd name="T49" fmla="*/ 2147483647 h 114"/>
              <a:gd name="T50" fmla="*/ 2147483647 w 82"/>
              <a:gd name="T51" fmla="*/ 2147483647 h 114"/>
              <a:gd name="T52" fmla="*/ 2147483647 w 82"/>
              <a:gd name="T53" fmla="*/ 2147483647 h 114"/>
              <a:gd name="T54" fmla="*/ 0 w 82"/>
              <a:gd name="T55" fmla="*/ 2147483647 h 114"/>
              <a:gd name="T56" fmla="*/ 2147483647 w 82"/>
              <a:gd name="T57" fmla="*/ 2147483647 h 114"/>
              <a:gd name="T58" fmla="*/ 2147483647 w 82"/>
              <a:gd name="T59" fmla="*/ 2147483647 h 114"/>
              <a:gd name="T60" fmla="*/ 2147483647 w 82"/>
              <a:gd name="T61" fmla="*/ 2147483647 h 114"/>
              <a:gd name="T62" fmla="*/ 2147483647 w 82"/>
              <a:gd name="T63" fmla="*/ 2147483647 h 114"/>
              <a:gd name="T64" fmla="*/ 2147483647 w 82"/>
              <a:gd name="T65" fmla="*/ 2147483647 h 114"/>
              <a:gd name="T66" fmla="*/ 2147483647 w 82"/>
              <a:gd name="T67" fmla="*/ 2147483647 h 114"/>
              <a:gd name="T68" fmla="*/ 2147483647 w 82"/>
              <a:gd name="T69" fmla="*/ 2147483647 h 114"/>
              <a:gd name="T70" fmla="*/ 2147483647 w 82"/>
              <a:gd name="T71" fmla="*/ 2147483647 h 114"/>
              <a:gd name="T72" fmla="*/ 2147483647 w 82"/>
              <a:gd name="T73" fmla="*/ 0 h 114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82"/>
              <a:gd name="T112" fmla="*/ 0 h 114"/>
              <a:gd name="T113" fmla="*/ 82 w 82"/>
              <a:gd name="T114" fmla="*/ 114 h 114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82" h="114">
                <a:moveTo>
                  <a:pt x="49" y="0"/>
                </a:moveTo>
                <a:cubicBezTo>
                  <a:pt x="47" y="4"/>
                  <a:pt x="52" y="5"/>
                  <a:pt x="55" y="6"/>
                </a:cubicBezTo>
                <a:cubicBezTo>
                  <a:pt x="58" y="9"/>
                  <a:pt x="49" y="13"/>
                  <a:pt x="47" y="15"/>
                </a:cubicBezTo>
                <a:cubicBezTo>
                  <a:pt x="48" y="24"/>
                  <a:pt x="51" y="29"/>
                  <a:pt x="41" y="31"/>
                </a:cubicBezTo>
                <a:cubicBezTo>
                  <a:pt x="36" y="36"/>
                  <a:pt x="42" y="37"/>
                  <a:pt x="34" y="39"/>
                </a:cubicBezTo>
                <a:cubicBezTo>
                  <a:pt x="33" y="40"/>
                  <a:pt x="31" y="42"/>
                  <a:pt x="31" y="42"/>
                </a:cubicBezTo>
                <a:cubicBezTo>
                  <a:pt x="28" y="53"/>
                  <a:pt x="32" y="64"/>
                  <a:pt x="43" y="66"/>
                </a:cubicBezTo>
                <a:cubicBezTo>
                  <a:pt x="48" y="69"/>
                  <a:pt x="50" y="73"/>
                  <a:pt x="52" y="78"/>
                </a:cubicBezTo>
                <a:cubicBezTo>
                  <a:pt x="53" y="80"/>
                  <a:pt x="56" y="83"/>
                  <a:pt x="56" y="83"/>
                </a:cubicBezTo>
                <a:cubicBezTo>
                  <a:pt x="58" y="81"/>
                  <a:pt x="60" y="82"/>
                  <a:pt x="62" y="84"/>
                </a:cubicBezTo>
                <a:cubicBezTo>
                  <a:pt x="65" y="79"/>
                  <a:pt x="69" y="85"/>
                  <a:pt x="73" y="86"/>
                </a:cubicBezTo>
                <a:cubicBezTo>
                  <a:pt x="76" y="89"/>
                  <a:pt x="72" y="90"/>
                  <a:pt x="80" y="92"/>
                </a:cubicBezTo>
                <a:cubicBezTo>
                  <a:pt x="82" y="94"/>
                  <a:pt x="82" y="93"/>
                  <a:pt x="80" y="98"/>
                </a:cubicBezTo>
                <a:cubicBezTo>
                  <a:pt x="79" y="101"/>
                  <a:pt x="75" y="102"/>
                  <a:pt x="72" y="103"/>
                </a:cubicBezTo>
                <a:cubicBezTo>
                  <a:pt x="63" y="107"/>
                  <a:pt x="72" y="104"/>
                  <a:pt x="65" y="106"/>
                </a:cubicBezTo>
                <a:cubicBezTo>
                  <a:pt x="62" y="109"/>
                  <a:pt x="67" y="103"/>
                  <a:pt x="63" y="112"/>
                </a:cubicBezTo>
                <a:cubicBezTo>
                  <a:pt x="62" y="114"/>
                  <a:pt x="60" y="110"/>
                  <a:pt x="58" y="109"/>
                </a:cubicBezTo>
                <a:cubicBezTo>
                  <a:pt x="54" y="108"/>
                  <a:pt x="56" y="108"/>
                  <a:pt x="51" y="107"/>
                </a:cubicBezTo>
                <a:cubicBezTo>
                  <a:pt x="48" y="110"/>
                  <a:pt x="43" y="114"/>
                  <a:pt x="43" y="114"/>
                </a:cubicBezTo>
                <a:cubicBezTo>
                  <a:pt x="40" y="111"/>
                  <a:pt x="38" y="108"/>
                  <a:pt x="34" y="106"/>
                </a:cubicBezTo>
                <a:cubicBezTo>
                  <a:pt x="34" y="106"/>
                  <a:pt x="27" y="108"/>
                  <a:pt x="26" y="106"/>
                </a:cubicBezTo>
                <a:cubicBezTo>
                  <a:pt x="25" y="104"/>
                  <a:pt x="29" y="101"/>
                  <a:pt x="29" y="101"/>
                </a:cubicBezTo>
                <a:cubicBezTo>
                  <a:pt x="28" y="95"/>
                  <a:pt x="21" y="91"/>
                  <a:pt x="15" y="90"/>
                </a:cubicBezTo>
                <a:cubicBezTo>
                  <a:pt x="23" y="82"/>
                  <a:pt x="13" y="79"/>
                  <a:pt x="7" y="78"/>
                </a:cubicBezTo>
                <a:cubicBezTo>
                  <a:pt x="5" y="70"/>
                  <a:pt x="6" y="75"/>
                  <a:pt x="0" y="73"/>
                </a:cubicBezTo>
                <a:cubicBezTo>
                  <a:pt x="0" y="71"/>
                  <a:pt x="0" y="69"/>
                  <a:pt x="1" y="68"/>
                </a:cubicBezTo>
                <a:cubicBezTo>
                  <a:pt x="2" y="67"/>
                  <a:pt x="5" y="66"/>
                  <a:pt x="5" y="66"/>
                </a:cubicBezTo>
                <a:cubicBezTo>
                  <a:pt x="4" y="64"/>
                  <a:pt x="0" y="61"/>
                  <a:pt x="0" y="61"/>
                </a:cubicBezTo>
                <a:cubicBezTo>
                  <a:pt x="2" y="53"/>
                  <a:pt x="4" y="61"/>
                  <a:pt x="8" y="63"/>
                </a:cubicBezTo>
                <a:cubicBezTo>
                  <a:pt x="11" y="60"/>
                  <a:pt x="10" y="62"/>
                  <a:pt x="9" y="58"/>
                </a:cubicBezTo>
                <a:cubicBezTo>
                  <a:pt x="10" y="56"/>
                  <a:pt x="12" y="52"/>
                  <a:pt x="12" y="52"/>
                </a:cubicBezTo>
                <a:cubicBezTo>
                  <a:pt x="14" y="53"/>
                  <a:pt x="16" y="53"/>
                  <a:pt x="18" y="51"/>
                </a:cubicBezTo>
                <a:cubicBezTo>
                  <a:pt x="16" y="39"/>
                  <a:pt x="16" y="44"/>
                  <a:pt x="10" y="38"/>
                </a:cubicBezTo>
                <a:cubicBezTo>
                  <a:pt x="12" y="37"/>
                  <a:pt x="13" y="36"/>
                  <a:pt x="14" y="34"/>
                </a:cubicBezTo>
                <a:cubicBezTo>
                  <a:pt x="15" y="22"/>
                  <a:pt x="17" y="15"/>
                  <a:pt x="29" y="13"/>
                </a:cubicBezTo>
                <a:cubicBezTo>
                  <a:pt x="35" y="10"/>
                  <a:pt x="32" y="11"/>
                  <a:pt x="39" y="10"/>
                </a:cubicBezTo>
                <a:cubicBezTo>
                  <a:pt x="41" y="8"/>
                  <a:pt x="49" y="0"/>
                  <a:pt x="49" y="0"/>
                </a:cubicBezTo>
                <a:close/>
              </a:path>
            </a:pathLst>
          </a:custGeom>
          <a:solidFill>
            <a:srgbClr val="FF00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49" name="Вачский"/>
          <p:cNvSpPr>
            <a:spLocks/>
          </p:cNvSpPr>
          <p:nvPr/>
        </p:nvSpPr>
        <p:spPr bwMode="auto">
          <a:xfrm>
            <a:off x="723900" y="4505325"/>
            <a:ext cx="666750" cy="676275"/>
          </a:xfrm>
          <a:custGeom>
            <a:avLst/>
            <a:gdLst>
              <a:gd name="T0" fmla="*/ 2147483647 w 70"/>
              <a:gd name="T1" fmla="*/ 0 h 71"/>
              <a:gd name="T2" fmla="*/ 2147483647 w 70"/>
              <a:gd name="T3" fmla="*/ 2147483647 h 71"/>
              <a:gd name="T4" fmla="*/ 2147483647 w 70"/>
              <a:gd name="T5" fmla="*/ 2147483647 h 71"/>
              <a:gd name="T6" fmla="*/ 2147483647 w 70"/>
              <a:gd name="T7" fmla="*/ 2147483647 h 71"/>
              <a:gd name="T8" fmla="*/ 2147483647 w 70"/>
              <a:gd name="T9" fmla="*/ 2147483647 h 71"/>
              <a:gd name="T10" fmla="*/ 2147483647 w 70"/>
              <a:gd name="T11" fmla="*/ 2147483647 h 71"/>
              <a:gd name="T12" fmla="*/ 0 w 70"/>
              <a:gd name="T13" fmla="*/ 2147483647 h 71"/>
              <a:gd name="T14" fmla="*/ 2147483647 w 70"/>
              <a:gd name="T15" fmla="*/ 2147483647 h 71"/>
              <a:gd name="T16" fmla="*/ 2147483647 w 70"/>
              <a:gd name="T17" fmla="*/ 2147483647 h 71"/>
              <a:gd name="T18" fmla="*/ 2147483647 w 70"/>
              <a:gd name="T19" fmla="*/ 2147483647 h 71"/>
              <a:gd name="T20" fmla="*/ 2147483647 w 70"/>
              <a:gd name="T21" fmla="*/ 2147483647 h 71"/>
              <a:gd name="T22" fmla="*/ 2147483647 w 70"/>
              <a:gd name="T23" fmla="*/ 2147483647 h 71"/>
              <a:gd name="T24" fmla="*/ 2147483647 w 70"/>
              <a:gd name="T25" fmla="*/ 2147483647 h 71"/>
              <a:gd name="T26" fmla="*/ 2147483647 w 70"/>
              <a:gd name="T27" fmla="*/ 2147483647 h 71"/>
              <a:gd name="T28" fmla="*/ 2147483647 w 70"/>
              <a:gd name="T29" fmla="*/ 2147483647 h 71"/>
              <a:gd name="T30" fmla="*/ 2147483647 w 70"/>
              <a:gd name="T31" fmla="*/ 2147483647 h 71"/>
              <a:gd name="T32" fmla="*/ 2147483647 w 70"/>
              <a:gd name="T33" fmla="*/ 2147483647 h 71"/>
              <a:gd name="T34" fmla="*/ 2147483647 w 70"/>
              <a:gd name="T35" fmla="*/ 2147483647 h 71"/>
              <a:gd name="T36" fmla="*/ 2147483647 w 70"/>
              <a:gd name="T37" fmla="*/ 2147483647 h 71"/>
              <a:gd name="T38" fmla="*/ 2147483647 w 70"/>
              <a:gd name="T39" fmla="*/ 2147483647 h 71"/>
              <a:gd name="T40" fmla="*/ 2147483647 w 70"/>
              <a:gd name="T41" fmla="*/ 2147483647 h 71"/>
              <a:gd name="T42" fmla="*/ 2147483647 w 70"/>
              <a:gd name="T43" fmla="*/ 2147483647 h 71"/>
              <a:gd name="T44" fmla="*/ 2147483647 w 70"/>
              <a:gd name="T45" fmla="*/ 2147483647 h 71"/>
              <a:gd name="T46" fmla="*/ 2147483647 w 70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70"/>
              <a:gd name="T73" fmla="*/ 0 h 71"/>
              <a:gd name="T74" fmla="*/ 70 w 70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70" h="71">
                <a:moveTo>
                  <a:pt x="39" y="0"/>
                </a:moveTo>
                <a:cubicBezTo>
                  <a:pt x="36" y="3"/>
                  <a:pt x="38" y="2"/>
                  <a:pt x="32" y="3"/>
                </a:cubicBezTo>
                <a:cubicBezTo>
                  <a:pt x="29" y="6"/>
                  <a:pt x="30" y="8"/>
                  <a:pt x="26" y="10"/>
                </a:cubicBezTo>
                <a:cubicBezTo>
                  <a:pt x="24" y="9"/>
                  <a:pt x="22" y="7"/>
                  <a:pt x="20" y="8"/>
                </a:cubicBezTo>
                <a:cubicBezTo>
                  <a:pt x="18" y="8"/>
                  <a:pt x="16" y="12"/>
                  <a:pt x="16" y="12"/>
                </a:cubicBezTo>
                <a:cubicBezTo>
                  <a:pt x="15" y="21"/>
                  <a:pt x="15" y="25"/>
                  <a:pt x="9" y="31"/>
                </a:cubicBezTo>
                <a:cubicBezTo>
                  <a:pt x="6" y="34"/>
                  <a:pt x="0" y="39"/>
                  <a:pt x="0" y="39"/>
                </a:cubicBezTo>
                <a:cubicBezTo>
                  <a:pt x="3" y="42"/>
                  <a:pt x="5" y="44"/>
                  <a:pt x="8" y="47"/>
                </a:cubicBezTo>
                <a:cubicBezTo>
                  <a:pt x="7" y="54"/>
                  <a:pt x="6" y="58"/>
                  <a:pt x="13" y="60"/>
                </a:cubicBezTo>
                <a:cubicBezTo>
                  <a:pt x="16" y="63"/>
                  <a:pt x="14" y="62"/>
                  <a:pt x="20" y="63"/>
                </a:cubicBezTo>
                <a:cubicBezTo>
                  <a:pt x="23" y="66"/>
                  <a:pt x="21" y="65"/>
                  <a:pt x="27" y="64"/>
                </a:cubicBezTo>
                <a:cubicBezTo>
                  <a:pt x="29" y="62"/>
                  <a:pt x="34" y="61"/>
                  <a:pt x="34" y="61"/>
                </a:cubicBezTo>
                <a:lnTo>
                  <a:pt x="39" y="65"/>
                </a:lnTo>
                <a:cubicBezTo>
                  <a:pt x="39" y="65"/>
                  <a:pt x="40" y="66"/>
                  <a:pt x="40" y="66"/>
                </a:cubicBezTo>
                <a:cubicBezTo>
                  <a:pt x="38" y="68"/>
                  <a:pt x="37" y="68"/>
                  <a:pt x="40" y="71"/>
                </a:cubicBezTo>
                <a:cubicBezTo>
                  <a:pt x="44" y="70"/>
                  <a:pt x="45" y="67"/>
                  <a:pt x="49" y="66"/>
                </a:cubicBezTo>
                <a:cubicBezTo>
                  <a:pt x="52" y="63"/>
                  <a:pt x="60" y="60"/>
                  <a:pt x="64" y="59"/>
                </a:cubicBezTo>
                <a:cubicBezTo>
                  <a:pt x="62" y="57"/>
                  <a:pt x="59" y="54"/>
                  <a:pt x="59" y="54"/>
                </a:cubicBezTo>
                <a:cubicBezTo>
                  <a:pt x="57" y="41"/>
                  <a:pt x="62" y="36"/>
                  <a:pt x="70" y="28"/>
                </a:cubicBezTo>
                <a:cubicBezTo>
                  <a:pt x="68" y="26"/>
                  <a:pt x="68" y="23"/>
                  <a:pt x="67" y="21"/>
                </a:cubicBezTo>
                <a:cubicBezTo>
                  <a:pt x="63" y="22"/>
                  <a:pt x="57" y="21"/>
                  <a:pt x="55" y="16"/>
                </a:cubicBezTo>
                <a:cubicBezTo>
                  <a:pt x="54" y="14"/>
                  <a:pt x="51" y="11"/>
                  <a:pt x="51" y="11"/>
                </a:cubicBezTo>
                <a:cubicBezTo>
                  <a:pt x="52" y="7"/>
                  <a:pt x="54" y="4"/>
                  <a:pt x="51" y="1"/>
                </a:cubicBezTo>
                <a:cubicBezTo>
                  <a:pt x="46" y="2"/>
                  <a:pt x="43" y="0"/>
                  <a:pt x="39" y="0"/>
                </a:cubicBezTo>
                <a:close/>
              </a:path>
            </a:pathLst>
          </a:custGeom>
          <a:solidFill>
            <a:srgbClr val="FF00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50" name="Сосновский"/>
          <p:cNvSpPr>
            <a:spLocks/>
          </p:cNvSpPr>
          <p:nvPr/>
        </p:nvSpPr>
        <p:spPr bwMode="auto">
          <a:xfrm>
            <a:off x="1276350" y="4581525"/>
            <a:ext cx="733425" cy="723900"/>
          </a:xfrm>
          <a:custGeom>
            <a:avLst/>
            <a:gdLst>
              <a:gd name="T0" fmla="*/ 2147483647 w 77"/>
              <a:gd name="T1" fmla="*/ 2147483647 h 76"/>
              <a:gd name="T2" fmla="*/ 2147483647 w 77"/>
              <a:gd name="T3" fmla="*/ 2147483647 h 76"/>
              <a:gd name="T4" fmla="*/ 2147483647 w 77"/>
              <a:gd name="T5" fmla="*/ 2147483647 h 76"/>
              <a:gd name="T6" fmla="*/ 2147483647 w 77"/>
              <a:gd name="T7" fmla="*/ 2147483647 h 76"/>
              <a:gd name="T8" fmla="*/ 2147483647 w 77"/>
              <a:gd name="T9" fmla="*/ 2147483647 h 76"/>
              <a:gd name="T10" fmla="*/ 2147483647 w 77"/>
              <a:gd name="T11" fmla="*/ 2147483647 h 76"/>
              <a:gd name="T12" fmla="*/ 2147483647 w 77"/>
              <a:gd name="T13" fmla="*/ 2147483647 h 76"/>
              <a:gd name="T14" fmla="*/ 2147483647 w 77"/>
              <a:gd name="T15" fmla="*/ 2147483647 h 76"/>
              <a:gd name="T16" fmla="*/ 2147483647 w 77"/>
              <a:gd name="T17" fmla="*/ 2147483647 h 76"/>
              <a:gd name="T18" fmla="*/ 2147483647 w 77"/>
              <a:gd name="T19" fmla="*/ 2147483647 h 76"/>
              <a:gd name="T20" fmla="*/ 2147483647 w 77"/>
              <a:gd name="T21" fmla="*/ 2147483647 h 76"/>
              <a:gd name="T22" fmla="*/ 2147483647 w 77"/>
              <a:gd name="T23" fmla="*/ 2147483647 h 76"/>
              <a:gd name="T24" fmla="*/ 2147483647 w 77"/>
              <a:gd name="T25" fmla="*/ 2147483647 h 76"/>
              <a:gd name="T26" fmla="*/ 2147483647 w 77"/>
              <a:gd name="T27" fmla="*/ 2147483647 h 76"/>
              <a:gd name="T28" fmla="*/ 2147483647 w 77"/>
              <a:gd name="T29" fmla="*/ 2147483647 h 76"/>
              <a:gd name="T30" fmla="*/ 2147483647 w 77"/>
              <a:gd name="T31" fmla="*/ 2147483647 h 76"/>
              <a:gd name="T32" fmla="*/ 2147483647 w 77"/>
              <a:gd name="T33" fmla="*/ 2147483647 h 76"/>
              <a:gd name="T34" fmla="*/ 2147483647 w 77"/>
              <a:gd name="T35" fmla="*/ 2147483647 h 76"/>
              <a:gd name="T36" fmla="*/ 2147483647 w 77"/>
              <a:gd name="T37" fmla="*/ 2147483647 h 76"/>
              <a:gd name="T38" fmla="*/ 2147483647 w 77"/>
              <a:gd name="T39" fmla="*/ 0 h 76"/>
              <a:gd name="T40" fmla="*/ 2147483647 w 77"/>
              <a:gd name="T41" fmla="*/ 2147483647 h 76"/>
              <a:gd name="T42" fmla="*/ 2147483647 w 77"/>
              <a:gd name="T43" fmla="*/ 2147483647 h 76"/>
              <a:gd name="T44" fmla="*/ 2147483647 w 77"/>
              <a:gd name="T45" fmla="*/ 2147483647 h 76"/>
              <a:gd name="T46" fmla="*/ 2147483647 w 77"/>
              <a:gd name="T47" fmla="*/ 2147483647 h 76"/>
              <a:gd name="T48" fmla="*/ 2147483647 w 77"/>
              <a:gd name="T49" fmla="*/ 2147483647 h 76"/>
              <a:gd name="T50" fmla="*/ 2147483647 w 77"/>
              <a:gd name="T51" fmla="*/ 2147483647 h 76"/>
              <a:gd name="T52" fmla="*/ 2147483647 w 77"/>
              <a:gd name="T53" fmla="*/ 2147483647 h 76"/>
              <a:gd name="T54" fmla="*/ 2147483647 w 77"/>
              <a:gd name="T55" fmla="*/ 2147483647 h 7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77"/>
              <a:gd name="T85" fmla="*/ 0 h 76"/>
              <a:gd name="T86" fmla="*/ 77 w 77"/>
              <a:gd name="T87" fmla="*/ 76 h 7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77" h="76">
                <a:moveTo>
                  <a:pt x="6" y="52"/>
                </a:moveTo>
                <a:cubicBezTo>
                  <a:pt x="7" y="53"/>
                  <a:pt x="9" y="55"/>
                  <a:pt x="9" y="55"/>
                </a:cubicBezTo>
                <a:cubicBezTo>
                  <a:pt x="8" y="58"/>
                  <a:pt x="4" y="64"/>
                  <a:pt x="4" y="64"/>
                </a:cubicBezTo>
                <a:cubicBezTo>
                  <a:pt x="3" y="68"/>
                  <a:pt x="6" y="76"/>
                  <a:pt x="6" y="76"/>
                </a:cubicBezTo>
                <a:cubicBezTo>
                  <a:pt x="8" y="75"/>
                  <a:pt x="12" y="71"/>
                  <a:pt x="12" y="71"/>
                </a:cubicBezTo>
                <a:cubicBezTo>
                  <a:pt x="14" y="73"/>
                  <a:pt x="17" y="70"/>
                  <a:pt x="20" y="72"/>
                </a:cubicBezTo>
                <a:cubicBezTo>
                  <a:pt x="21" y="72"/>
                  <a:pt x="23" y="72"/>
                  <a:pt x="24" y="71"/>
                </a:cubicBezTo>
                <a:cubicBezTo>
                  <a:pt x="25" y="70"/>
                  <a:pt x="22" y="69"/>
                  <a:pt x="22" y="69"/>
                </a:cubicBezTo>
                <a:cubicBezTo>
                  <a:pt x="23" y="65"/>
                  <a:pt x="25" y="65"/>
                  <a:pt x="28" y="68"/>
                </a:cubicBezTo>
                <a:cubicBezTo>
                  <a:pt x="31" y="67"/>
                  <a:pt x="34" y="67"/>
                  <a:pt x="36" y="65"/>
                </a:cubicBezTo>
                <a:cubicBezTo>
                  <a:pt x="40" y="67"/>
                  <a:pt x="45" y="64"/>
                  <a:pt x="49" y="63"/>
                </a:cubicBezTo>
                <a:cubicBezTo>
                  <a:pt x="50" y="61"/>
                  <a:pt x="51" y="60"/>
                  <a:pt x="53" y="59"/>
                </a:cubicBezTo>
                <a:cubicBezTo>
                  <a:pt x="53" y="57"/>
                  <a:pt x="53" y="52"/>
                  <a:pt x="55" y="52"/>
                </a:cubicBezTo>
                <a:cubicBezTo>
                  <a:pt x="58" y="52"/>
                  <a:pt x="63" y="54"/>
                  <a:pt x="63" y="54"/>
                </a:cubicBezTo>
                <a:cubicBezTo>
                  <a:pt x="69" y="51"/>
                  <a:pt x="64" y="50"/>
                  <a:pt x="72" y="48"/>
                </a:cubicBezTo>
                <a:cubicBezTo>
                  <a:pt x="74" y="47"/>
                  <a:pt x="76" y="47"/>
                  <a:pt x="74" y="45"/>
                </a:cubicBezTo>
                <a:cubicBezTo>
                  <a:pt x="77" y="40"/>
                  <a:pt x="72" y="35"/>
                  <a:pt x="70" y="30"/>
                </a:cubicBezTo>
                <a:cubicBezTo>
                  <a:pt x="69" y="28"/>
                  <a:pt x="67" y="25"/>
                  <a:pt x="67" y="25"/>
                </a:cubicBezTo>
                <a:cubicBezTo>
                  <a:pt x="64" y="26"/>
                  <a:pt x="64" y="27"/>
                  <a:pt x="61" y="26"/>
                </a:cubicBezTo>
                <a:cubicBezTo>
                  <a:pt x="59" y="18"/>
                  <a:pt x="58" y="7"/>
                  <a:pt x="54" y="0"/>
                </a:cubicBezTo>
                <a:cubicBezTo>
                  <a:pt x="52" y="3"/>
                  <a:pt x="51" y="4"/>
                  <a:pt x="48" y="5"/>
                </a:cubicBezTo>
                <a:cubicBezTo>
                  <a:pt x="44" y="9"/>
                  <a:pt x="42" y="5"/>
                  <a:pt x="38" y="3"/>
                </a:cubicBezTo>
                <a:cubicBezTo>
                  <a:pt x="27" y="5"/>
                  <a:pt x="25" y="18"/>
                  <a:pt x="15" y="23"/>
                </a:cubicBezTo>
                <a:cubicBezTo>
                  <a:pt x="12" y="20"/>
                  <a:pt x="14" y="21"/>
                  <a:pt x="10" y="22"/>
                </a:cubicBezTo>
                <a:cubicBezTo>
                  <a:pt x="8" y="24"/>
                  <a:pt x="7" y="26"/>
                  <a:pt x="5" y="28"/>
                </a:cubicBezTo>
                <a:cubicBezTo>
                  <a:pt x="4" y="29"/>
                  <a:pt x="2" y="31"/>
                  <a:pt x="2" y="31"/>
                </a:cubicBezTo>
                <a:cubicBezTo>
                  <a:pt x="0" y="37"/>
                  <a:pt x="0" y="41"/>
                  <a:pt x="2" y="47"/>
                </a:cubicBezTo>
                <a:cubicBezTo>
                  <a:pt x="2" y="48"/>
                  <a:pt x="9" y="55"/>
                  <a:pt x="6" y="52"/>
                </a:cubicBezTo>
                <a:close/>
              </a:path>
            </a:pathLst>
          </a:custGeom>
          <a:solidFill>
            <a:srgbClr val="FF00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51" name="Арзамасский"/>
          <p:cNvSpPr>
            <a:spLocks/>
          </p:cNvSpPr>
          <p:nvPr/>
        </p:nvSpPr>
        <p:spPr bwMode="auto">
          <a:xfrm>
            <a:off x="1628775" y="5029200"/>
            <a:ext cx="952500" cy="962025"/>
          </a:xfrm>
          <a:custGeom>
            <a:avLst/>
            <a:gdLst>
              <a:gd name="T0" fmla="*/ 2147483647 w 100"/>
              <a:gd name="T1" fmla="*/ 2147483647 h 101"/>
              <a:gd name="T2" fmla="*/ 2147483647 w 100"/>
              <a:gd name="T3" fmla="*/ 2147483647 h 101"/>
              <a:gd name="T4" fmla="*/ 2147483647 w 100"/>
              <a:gd name="T5" fmla="*/ 2147483647 h 101"/>
              <a:gd name="T6" fmla="*/ 2147483647 w 100"/>
              <a:gd name="T7" fmla="*/ 2147483647 h 101"/>
              <a:gd name="T8" fmla="*/ 2147483647 w 100"/>
              <a:gd name="T9" fmla="*/ 2147483647 h 101"/>
              <a:gd name="T10" fmla="*/ 2147483647 w 100"/>
              <a:gd name="T11" fmla="*/ 2147483647 h 101"/>
              <a:gd name="T12" fmla="*/ 2147483647 w 100"/>
              <a:gd name="T13" fmla="*/ 2147483647 h 101"/>
              <a:gd name="T14" fmla="*/ 2147483647 w 100"/>
              <a:gd name="T15" fmla="*/ 2147483647 h 101"/>
              <a:gd name="T16" fmla="*/ 2147483647 w 100"/>
              <a:gd name="T17" fmla="*/ 2147483647 h 101"/>
              <a:gd name="T18" fmla="*/ 2147483647 w 100"/>
              <a:gd name="T19" fmla="*/ 2147483647 h 101"/>
              <a:gd name="T20" fmla="*/ 2147483647 w 100"/>
              <a:gd name="T21" fmla="*/ 2147483647 h 101"/>
              <a:gd name="T22" fmla="*/ 2147483647 w 100"/>
              <a:gd name="T23" fmla="*/ 2147483647 h 101"/>
              <a:gd name="T24" fmla="*/ 2147483647 w 100"/>
              <a:gd name="T25" fmla="*/ 2147483647 h 101"/>
              <a:gd name="T26" fmla="*/ 2147483647 w 100"/>
              <a:gd name="T27" fmla="*/ 2147483647 h 101"/>
              <a:gd name="T28" fmla="*/ 2147483647 w 100"/>
              <a:gd name="T29" fmla="*/ 2147483647 h 101"/>
              <a:gd name="T30" fmla="*/ 2147483647 w 100"/>
              <a:gd name="T31" fmla="*/ 2147483647 h 101"/>
              <a:gd name="T32" fmla="*/ 2147483647 w 100"/>
              <a:gd name="T33" fmla="*/ 2147483647 h 101"/>
              <a:gd name="T34" fmla="*/ 2147483647 w 100"/>
              <a:gd name="T35" fmla="*/ 2147483647 h 101"/>
              <a:gd name="T36" fmla="*/ 2147483647 w 100"/>
              <a:gd name="T37" fmla="*/ 2147483647 h 101"/>
              <a:gd name="T38" fmla="*/ 2147483647 w 100"/>
              <a:gd name="T39" fmla="*/ 2147483647 h 101"/>
              <a:gd name="T40" fmla="*/ 2147483647 w 100"/>
              <a:gd name="T41" fmla="*/ 2147483647 h 101"/>
              <a:gd name="T42" fmla="*/ 2147483647 w 100"/>
              <a:gd name="T43" fmla="*/ 2147483647 h 101"/>
              <a:gd name="T44" fmla="*/ 2147483647 w 100"/>
              <a:gd name="T45" fmla="*/ 2147483647 h 101"/>
              <a:gd name="T46" fmla="*/ 2147483647 w 100"/>
              <a:gd name="T47" fmla="*/ 2147483647 h 101"/>
              <a:gd name="T48" fmla="*/ 2147483647 w 100"/>
              <a:gd name="T49" fmla="*/ 2147483647 h 101"/>
              <a:gd name="T50" fmla="*/ 2147483647 w 100"/>
              <a:gd name="T51" fmla="*/ 2147483647 h 101"/>
              <a:gd name="T52" fmla="*/ 2147483647 w 100"/>
              <a:gd name="T53" fmla="*/ 2147483647 h 101"/>
              <a:gd name="T54" fmla="*/ 2147483647 w 100"/>
              <a:gd name="T55" fmla="*/ 2147483647 h 101"/>
              <a:gd name="T56" fmla="*/ 2147483647 w 100"/>
              <a:gd name="T57" fmla="*/ 2147483647 h 101"/>
              <a:gd name="T58" fmla="*/ 2147483647 w 100"/>
              <a:gd name="T59" fmla="*/ 2147483647 h 101"/>
              <a:gd name="T60" fmla="*/ 2147483647 w 100"/>
              <a:gd name="T61" fmla="*/ 2147483647 h 101"/>
              <a:gd name="T62" fmla="*/ 2147483647 w 100"/>
              <a:gd name="T63" fmla="*/ 2147483647 h 101"/>
              <a:gd name="T64" fmla="*/ 2147483647 w 100"/>
              <a:gd name="T65" fmla="*/ 0 h 101"/>
              <a:gd name="T66" fmla="*/ 2147483647 w 100"/>
              <a:gd name="T67" fmla="*/ 2147483647 h 101"/>
              <a:gd name="T68" fmla="*/ 2147483647 w 100"/>
              <a:gd name="T69" fmla="*/ 2147483647 h 101"/>
              <a:gd name="T70" fmla="*/ 2147483647 w 100"/>
              <a:gd name="T71" fmla="*/ 2147483647 h 101"/>
              <a:gd name="T72" fmla="*/ 2147483647 w 100"/>
              <a:gd name="T73" fmla="*/ 2147483647 h 101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00"/>
              <a:gd name="T112" fmla="*/ 0 h 101"/>
              <a:gd name="T113" fmla="*/ 100 w 100"/>
              <a:gd name="T114" fmla="*/ 101 h 101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00" h="101">
                <a:moveTo>
                  <a:pt x="11" y="16"/>
                </a:moveTo>
                <a:cubicBezTo>
                  <a:pt x="13" y="19"/>
                  <a:pt x="11" y="23"/>
                  <a:pt x="10" y="26"/>
                </a:cubicBezTo>
                <a:cubicBezTo>
                  <a:pt x="12" y="32"/>
                  <a:pt x="13" y="33"/>
                  <a:pt x="19" y="34"/>
                </a:cubicBezTo>
                <a:cubicBezTo>
                  <a:pt x="17" y="36"/>
                  <a:pt x="17" y="38"/>
                  <a:pt x="16" y="41"/>
                </a:cubicBezTo>
                <a:cubicBezTo>
                  <a:pt x="12" y="37"/>
                  <a:pt x="15" y="39"/>
                  <a:pt x="5" y="40"/>
                </a:cubicBezTo>
                <a:cubicBezTo>
                  <a:pt x="0" y="45"/>
                  <a:pt x="11" y="48"/>
                  <a:pt x="14" y="49"/>
                </a:cubicBezTo>
                <a:cubicBezTo>
                  <a:pt x="17" y="52"/>
                  <a:pt x="16" y="54"/>
                  <a:pt x="12" y="55"/>
                </a:cubicBezTo>
                <a:cubicBezTo>
                  <a:pt x="9" y="58"/>
                  <a:pt x="14" y="68"/>
                  <a:pt x="14" y="68"/>
                </a:cubicBezTo>
                <a:cubicBezTo>
                  <a:pt x="16" y="76"/>
                  <a:pt x="15" y="78"/>
                  <a:pt x="24" y="79"/>
                </a:cubicBezTo>
                <a:cubicBezTo>
                  <a:pt x="25" y="80"/>
                  <a:pt x="24" y="81"/>
                  <a:pt x="25" y="84"/>
                </a:cubicBezTo>
                <a:lnTo>
                  <a:pt x="32" y="81"/>
                </a:lnTo>
                <a:cubicBezTo>
                  <a:pt x="32" y="81"/>
                  <a:pt x="33" y="80"/>
                  <a:pt x="33" y="80"/>
                </a:cubicBezTo>
                <a:cubicBezTo>
                  <a:pt x="33" y="77"/>
                  <a:pt x="36" y="72"/>
                  <a:pt x="36" y="72"/>
                </a:cubicBezTo>
                <a:cubicBezTo>
                  <a:pt x="39" y="75"/>
                  <a:pt x="38" y="73"/>
                  <a:pt x="37" y="77"/>
                </a:cubicBezTo>
                <a:cubicBezTo>
                  <a:pt x="38" y="84"/>
                  <a:pt x="38" y="88"/>
                  <a:pt x="44" y="90"/>
                </a:cubicBezTo>
                <a:cubicBezTo>
                  <a:pt x="46" y="94"/>
                  <a:pt x="44" y="98"/>
                  <a:pt x="47" y="101"/>
                </a:cubicBezTo>
                <a:cubicBezTo>
                  <a:pt x="51" y="99"/>
                  <a:pt x="51" y="95"/>
                  <a:pt x="55" y="93"/>
                </a:cubicBezTo>
                <a:cubicBezTo>
                  <a:pt x="57" y="88"/>
                  <a:pt x="60" y="87"/>
                  <a:pt x="63" y="84"/>
                </a:cubicBezTo>
                <a:cubicBezTo>
                  <a:pt x="59" y="80"/>
                  <a:pt x="64" y="77"/>
                  <a:pt x="67" y="75"/>
                </a:cubicBezTo>
                <a:cubicBezTo>
                  <a:pt x="70" y="78"/>
                  <a:pt x="76" y="72"/>
                  <a:pt x="79" y="71"/>
                </a:cubicBezTo>
                <a:cubicBezTo>
                  <a:pt x="85" y="72"/>
                  <a:pt x="86" y="72"/>
                  <a:pt x="91" y="74"/>
                </a:cubicBezTo>
                <a:cubicBezTo>
                  <a:pt x="93" y="78"/>
                  <a:pt x="93" y="77"/>
                  <a:pt x="98" y="76"/>
                </a:cubicBezTo>
                <a:cubicBezTo>
                  <a:pt x="95" y="73"/>
                  <a:pt x="100" y="69"/>
                  <a:pt x="97" y="65"/>
                </a:cubicBezTo>
                <a:cubicBezTo>
                  <a:pt x="94" y="61"/>
                  <a:pt x="85" y="59"/>
                  <a:pt x="85" y="59"/>
                </a:cubicBezTo>
                <a:cubicBezTo>
                  <a:pt x="83" y="57"/>
                  <a:pt x="80" y="55"/>
                  <a:pt x="78" y="53"/>
                </a:cubicBezTo>
                <a:cubicBezTo>
                  <a:pt x="77" y="52"/>
                  <a:pt x="75" y="50"/>
                  <a:pt x="75" y="50"/>
                </a:cubicBezTo>
                <a:cubicBezTo>
                  <a:pt x="74" y="48"/>
                  <a:pt x="72" y="43"/>
                  <a:pt x="72" y="43"/>
                </a:cubicBezTo>
                <a:cubicBezTo>
                  <a:pt x="73" y="38"/>
                  <a:pt x="74" y="36"/>
                  <a:pt x="73" y="32"/>
                </a:cubicBezTo>
                <a:cubicBezTo>
                  <a:pt x="72" y="22"/>
                  <a:pt x="73" y="20"/>
                  <a:pt x="79" y="14"/>
                </a:cubicBezTo>
                <a:cubicBezTo>
                  <a:pt x="77" y="12"/>
                  <a:pt x="74" y="9"/>
                  <a:pt x="74" y="9"/>
                </a:cubicBezTo>
                <a:cubicBezTo>
                  <a:pt x="75" y="8"/>
                  <a:pt x="72" y="3"/>
                  <a:pt x="72" y="3"/>
                </a:cubicBezTo>
                <a:cubicBezTo>
                  <a:pt x="61" y="4"/>
                  <a:pt x="59" y="4"/>
                  <a:pt x="49" y="3"/>
                </a:cubicBezTo>
                <a:cubicBezTo>
                  <a:pt x="46" y="1"/>
                  <a:pt x="42" y="1"/>
                  <a:pt x="39" y="0"/>
                </a:cubicBezTo>
                <a:cubicBezTo>
                  <a:pt x="35" y="1"/>
                  <a:pt x="34" y="1"/>
                  <a:pt x="31" y="3"/>
                </a:cubicBezTo>
                <a:cubicBezTo>
                  <a:pt x="29" y="4"/>
                  <a:pt x="27" y="7"/>
                  <a:pt x="27" y="7"/>
                </a:cubicBezTo>
                <a:cubicBezTo>
                  <a:pt x="23" y="6"/>
                  <a:pt x="22" y="5"/>
                  <a:pt x="18" y="6"/>
                </a:cubicBezTo>
                <a:cubicBezTo>
                  <a:pt x="17" y="7"/>
                  <a:pt x="11" y="17"/>
                  <a:pt x="11" y="18"/>
                </a:cubicBezTo>
              </a:path>
            </a:pathLst>
          </a:custGeom>
          <a:solidFill>
            <a:srgbClr val="FF00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52" name="Бутурлинский"/>
          <p:cNvSpPr>
            <a:spLocks/>
          </p:cNvSpPr>
          <p:nvPr/>
        </p:nvSpPr>
        <p:spPr bwMode="auto">
          <a:xfrm>
            <a:off x="2809875" y="4991100"/>
            <a:ext cx="819150" cy="771525"/>
          </a:xfrm>
          <a:custGeom>
            <a:avLst/>
            <a:gdLst>
              <a:gd name="T0" fmla="*/ 2147483647 w 86"/>
              <a:gd name="T1" fmla="*/ 2147483647 h 81"/>
              <a:gd name="T2" fmla="*/ 2147483647 w 86"/>
              <a:gd name="T3" fmla="*/ 2147483647 h 81"/>
              <a:gd name="T4" fmla="*/ 2147483647 w 86"/>
              <a:gd name="T5" fmla="*/ 2147483647 h 81"/>
              <a:gd name="T6" fmla="*/ 2147483647 w 86"/>
              <a:gd name="T7" fmla="*/ 2147483647 h 81"/>
              <a:gd name="T8" fmla="*/ 2147483647 w 86"/>
              <a:gd name="T9" fmla="*/ 2147483647 h 81"/>
              <a:gd name="T10" fmla="*/ 2147483647 w 86"/>
              <a:gd name="T11" fmla="*/ 2147483647 h 81"/>
              <a:gd name="T12" fmla="*/ 2147483647 w 86"/>
              <a:gd name="T13" fmla="*/ 2147483647 h 81"/>
              <a:gd name="T14" fmla="*/ 2147483647 w 86"/>
              <a:gd name="T15" fmla="*/ 2147483647 h 81"/>
              <a:gd name="T16" fmla="*/ 2147483647 w 86"/>
              <a:gd name="T17" fmla="*/ 2147483647 h 81"/>
              <a:gd name="T18" fmla="*/ 2147483647 w 86"/>
              <a:gd name="T19" fmla="*/ 2147483647 h 81"/>
              <a:gd name="T20" fmla="*/ 2147483647 w 86"/>
              <a:gd name="T21" fmla="*/ 2147483647 h 81"/>
              <a:gd name="T22" fmla="*/ 2147483647 w 86"/>
              <a:gd name="T23" fmla="*/ 2147483647 h 81"/>
              <a:gd name="T24" fmla="*/ 2147483647 w 86"/>
              <a:gd name="T25" fmla="*/ 2147483647 h 81"/>
              <a:gd name="T26" fmla="*/ 2147483647 w 86"/>
              <a:gd name="T27" fmla="*/ 2147483647 h 81"/>
              <a:gd name="T28" fmla="*/ 2147483647 w 86"/>
              <a:gd name="T29" fmla="*/ 2147483647 h 81"/>
              <a:gd name="T30" fmla="*/ 2147483647 w 86"/>
              <a:gd name="T31" fmla="*/ 2147483647 h 81"/>
              <a:gd name="T32" fmla="*/ 2147483647 w 86"/>
              <a:gd name="T33" fmla="*/ 2147483647 h 81"/>
              <a:gd name="T34" fmla="*/ 2147483647 w 86"/>
              <a:gd name="T35" fmla="*/ 0 h 81"/>
              <a:gd name="T36" fmla="*/ 2147483647 w 86"/>
              <a:gd name="T37" fmla="*/ 2147483647 h 81"/>
              <a:gd name="T38" fmla="*/ 2147483647 w 86"/>
              <a:gd name="T39" fmla="*/ 2147483647 h 81"/>
              <a:gd name="T40" fmla="*/ 2147483647 w 86"/>
              <a:gd name="T41" fmla="*/ 2147483647 h 81"/>
              <a:gd name="T42" fmla="*/ 2147483647 w 86"/>
              <a:gd name="T43" fmla="*/ 2147483647 h 81"/>
              <a:gd name="T44" fmla="*/ 2147483647 w 86"/>
              <a:gd name="T45" fmla="*/ 2147483647 h 81"/>
              <a:gd name="T46" fmla="*/ 2147483647 w 86"/>
              <a:gd name="T47" fmla="*/ 2147483647 h 81"/>
              <a:gd name="T48" fmla="*/ 2147483647 w 86"/>
              <a:gd name="T49" fmla="*/ 2147483647 h 81"/>
              <a:gd name="T50" fmla="*/ 2147483647 w 86"/>
              <a:gd name="T51" fmla="*/ 2147483647 h 81"/>
              <a:gd name="T52" fmla="*/ 2147483647 w 86"/>
              <a:gd name="T53" fmla="*/ 2147483647 h 81"/>
              <a:gd name="T54" fmla="*/ 2147483647 w 86"/>
              <a:gd name="T55" fmla="*/ 2147483647 h 81"/>
              <a:gd name="T56" fmla="*/ 2147483647 w 86"/>
              <a:gd name="T57" fmla="*/ 2147483647 h 81"/>
              <a:gd name="T58" fmla="*/ 2147483647 w 86"/>
              <a:gd name="T59" fmla="*/ 2147483647 h 81"/>
              <a:gd name="T60" fmla="*/ 2147483647 w 86"/>
              <a:gd name="T61" fmla="*/ 2147483647 h 81"/>
              <a:gd name="T62" fmla="*/ 2147483647 w 86"/>
              <a:gd name="T63" fmla="*/ 2147483647 h 81"/>
              <a:gd name="T64" fmla="*/ 2147483647 w 86"/>
              <a:gd name="T65" fmla="*/ 2147483647 h 81"/>
              <a:gd name="T66" fmla="*/ 2147483647 w 86"/>
              <a:gd name="T67" fmla="*/ 2147483647 h 81"/>
              <a:gd name="T68" fmla="*/ 2147483647 w 86"/>
              <a:gd name="T69" fmla="*/ 2147483647 h 81"/>
              <a:gd name="T70" fmla="*/ 2147483647 w 86"/>
              <a:gd name="T71" fmla="*/ 2147483647 h 81"/>
              <a:gd name="T72" fmla="*/ 0 w 86"/>
              <a:gd name="T73" fmla="*/ 2147483647 h 81"/>
              <a:gd name="T74" fmla="*/ 2147483647 w 86"/>
              <a:gd name="T75" fmla="*/ 2147483647 h 81"/>
              <a:gd name="T76" fmla="*/ 2147483647 w 86"/>
              <a:gd name="T77" fmla="*/ 2147483647 h 81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86"/>
              <a:gd name="T118" fmla="*/ 0 h 81"/>
              <a:gd name="T119" fmla="*/ 86 w 86"/>
              <a:gd name="T120" fmla="*/ 81 h 81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86" h="81">
                <a:moveTo>
                  <a:pt x="1" y="66"/>
                </a:moveTo>
                <a:cubicBezTo>
                  <a:pt x="4" y="69"/>
                  <a:pt x="8" y="74"/>
                  <a:pt x="8" y="74"/>
                </a:cubicBezTo>
                <a:cubicBezTo>
                  <a:pt x="11" y="72"/>
                  <a:pt x="10" y="72"/>
                  <a:pt x="14" y="73"/>
                </a:cubicBezTo>
                <a:cubicBezTo>
                  <a:pt x="17" y="76"/>
                  <a:pt x="15" y="75"/>
                  <a:pt x="21" y="76"/>
                </a:cubicBezTo>
                <a:cubicBezTo>
                  <a:pt x="19" y="81"/>
                  <a:pt x="22" y="80"/>
                  <a:pt x="26" y="79"/>
                </a:cubicBezTo>
                <a:cubicBezTo>
                  <a:pt x="28" y="77"/>
                  <a:pt x="33" y="74"/>
                  <a:pt x="33" y="74"/>
                </a:cubicBezTo>
                <a:cubicBezTo>
                  <a:pt x="34" y="72"/>
                  <a:pt x="36" y="69"/>
                  <a:pt x="36" y="69"/>
                </a:cubicBezTo>
                <a:cubicBezTo>
                  <a:pt x="38" y="62"/>
                  <a:pt x="36" y="62"/>
                  <a:pt x="44" y="63"/>
                </a:cubicBezTo>
                <a:cubicBezTo>
                  <a:pt x="45" y="64"/>
                  <a:pt x="47" y="66"/>
                  <a:pt x="47" y="66"/>
                </a:cubicBezTo>
                <a:cubicBezTo>
                  <a:pt x="52" y="64"/>
                  <a:pt x="51" y="63"/>
                  <a:pt x="58" y="62"/>
                </a:cubicBezTo>
                <a:cubicBezTo>
                  <a:pt x="60" y="60"/>
                  <a:pt x="61" y="58"/>
                  <a:pt x="63" y="56"/>
                </a:cubicBezTo>
                <a:cubicBezTo>
                  <a:pt x="67" y="57"/>
                  <a:pt x="67" y="58"/>
                  <a:pt x="71" y="57"/>
                </a:cubicBezTo>
                <a:cubicBezTo>
                  <a:pt x="74" y="54"/>
                  <a:pt x="72" y="47"/>
                  <a:pt x="70" y="43"/>
                </a:cubicBezTo>
                <a:cubicBezTo>
                  <a:pt x="69" y="42"/>
                  <a:pt x="67" y="40"/>
                  <a:pt x="67" y="40"/>
                </a:cubicBezTo>
                <a:cubicBezTo>
                  <a:pt x="68" y="34"/>
                  <a:pt x="70" y="28"/>
                  <a:pt x="76" y="25"/>
                </a:cubicBezTo>
                <a:cubicBezTo>
                  <a:pt x="73" y="19"/>
                  <a:pt x="75" y="18"/>
                  <a:pt x="81" y="16"/>
                </a:cubicBezTo>
                <a:cubicBezTo>
                  <a:pt x="86" y="11"/>
                  <a:pt x="76" y="14"/>
                  <a:pt x="73" y="11"/>
                </a:cubicBezTo>
                <a:cubicBezTo>
                  <a:pt x="70" y="8"/>
                  <a:pt x="69" y="4"/>
                  <a:pt x="67" y="0"/>
                </a:cubicBezTo>
                <a:cubicBezTo>
                  <a:pt x="63" y="1"/>
                  <a:pt x="64" y="2"/>
                  <a:pt x="66" y="4"/>
                </a:cubicBezTo>
                <a:cubicBezTo>
                  <a:pt x="65" y="6"/>
                  <a:pt x="63" y="10"/>
                  <a:pt x="63" y="10"/>
                </a:cubicBezTo>
                <a:cubicBezTo>
                  <a:pt x="61" y="8"/>
                  <a:pt x="55" y="4"/>
                  <a:pt x="55" y="4"/>
                </a:cubicBezTo>
                <a:cubicBezTo>
                  <a:pt x="53" y="4"/>
                  <a:pt x="50" y="4"/>
                  <a:pt x="50" y="6"/>
                </a:cubicBezTo>
                <a:cubicBezTo>
                  <a:pt x="50" y="8"/>
                  <a:pt x="53" y="10"/>
                  <a:pt x="53" y="10"/>
                </a:cubicBezTo>
                <a:cubicBezTo>
                  <a:pt x="52" y="11"/>
                  <a:pt x="49" y="14"/>
                  <a:pt x="49" y="14"/>
                </a:cubicBezTo>
                <a:cubicBezTo>
                  <a:pt x="44" y="13"/>
                  <a:pt x="33" y="11"/>
                  <a:pt x="33" y="11"/>
                </a:cubicBezTo>
                <a:cubicBezTo>
                  <a:pt x="32" y="10"/>
                  <a:pt x="30" y="8"/>
                  <a:pt x="30" y="8"/>
                </a:cubicBezTo>
                <a:cubicBezTo>
                  <a:pt x="27" y="9"/>
                  <a:pt x="22" y="12"/>
                  <a:pt x="22" y="12"/>
                </a:cubicBezTo>
                <a:cubicBezTo>
                  <a:pt x="23" y="13"/>
                  <a:pt x="25" y="15"/>
                  <a:pt x="25" y="15"/>
                </a:cubicBezTo>
                <a:cubicBezTo>
                  <a:pt x="24" y="16"/>
                  <a:pt x="21" y="19"/>
                  <a:pt x="21" y="19"/>
                </a:cubicBezTo>
                <a:lnTo>
                  <a:pt x="27" y="25"/>
                </a:lnTo>
                <a:cubicBezTo>
                  <a:pt x="27" y="25"/>
                  <a:pt x="28" y="26"/>
                  <a:pt x="28" y="26"/>
                </a:cubicBezTo>
                <a:cubicBezTo>
                  <a:pt x="26" y="28"/>
                  <a:pt x="25" y="28"/>
                  <a:pt x="28" y="31"/>
                </a:cubicBezTo>
                <a:cubicBezTo>
                  <a:pt x="26" y="35"/>
                  <a:pt x="26" y="34"/>
                  <a:pt x="21" y="35"/>
                </a:cubicBezTo>
                <a:cubicBezTo>
                  <a:pt x="20" y="39"/>
                  <a:pt x="18" y="42"/>
                  <a:pt x="19" y="46"/>
                </a:cubicBezTo>
                <a:cubicBezTo>
                  <a:pt x="19" y="47"/>
                  <a:pt x="21" y="48"/>
                  <a:pt x="21" y="48"/>
                </a:cubicBezTo>
                <a:lnTo>
                  <a:pt x="1" y="64"/>
                </a:lnTo>
                <a:cubicBezTo>
                  <a:pt x="1" y="64"/>
                  <a:pt x="0" y="65"/>
                  <a:pt x="0" y="65"/>
                </a:cubicBezTo>
                <a:lnTo>
                  <a:pt x="2" y="67"/>
                </a:lnTo>
                <a:cubicBezTo>
                  <a:pt x="2" y="67"/>
                  <a:pt x="1" y="66"/>
                  <a:pt x="1" y="66"/>
                </a:cubicBezTo>
                <a:close/>
              </a:path>
            </a:pathLst>
          </a:custGeom>
          <a:solidFill>
            <a:srgbClr val="66FFFF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53" name="Сергачский"/>
          <p:cNvSpPr>
            <a:spLocks/>
          </p:cNvSpPr>
          <p:nvPr/>
        </p:nvSpPr>
        <p:spPr bwMode="auto">
          <a:xfrm>
            <a:off x="3448050" y="4905375"/>
            <a:ext cx="704850" cy="857250"/>
          </a:xfrm>
          <a:custGeom>
            <a:avLst/>
            <a:gdLst>
              <a:gd name="T0" fmla="*/ 2147483647 w 74"/>
              <a:gd name="T1" fmla="*/ 2147483647 h 90"/>
              <a:gd name="T2" fmla="*/ 2147483647 w 74"/>
              <a:gd name="T3" fmla="*/ 2147483647 h 90"/>
              <a:gd name="T4" fmla="*/ 2147483647 w 74"/>
              <a:gd name="T5" fmla="*/ 2147483647 h 90"/>
              <a:gd name="T6" fmla="*/ 2147483647 w 74"/>
              <a:gd name="T7" fmla="*/ 2147483647 h 90"/>
              <a:gd name="T8" fmla="*/ 2147483647 w 74"/>
              <a:gd name="T9" fmla="*/ 2147483647 h 90"/>
              <a:gd name="T10" fmla="*/ 2147483647 w 74"/>
              <a:gd name="T11" fmla="*/ 2147483647 h 90"/>
              <a:gd name="T12" fmla="*/ 2147483647 w 74"/>
              <a:gd name="T13" fmla="*/ 2147483647 h 90"/>
              <a:gd name="T14" fmla="*/ 2147483647 w 74"/>
              <a:gd name="T15" fmla="*/ 2147483647 h 90"/>
              <a:gd name="T16" fmla="*/ 2147483647 w 74"/>
              <a:gd name="T17" fmla="*/ 2147483647 h 90"/>
              <a:gd name="T18" fmla="*/ 2147483647 w 74"/>
              <a:gd name="T19" fmla="*/ 2147483647 h 90"/>
              <a:gd name="T20" fmla="*/ 2147483647 w 74"/>
              <a:gd name="T21" fmla="*/ 2147483647 h 90"/>
              <a:gd name="T22" fmla="*/ 2147483647 w 74"/>
              <a:gd name="T23" fmla="*/ 2147483647 h 90"/>
              <a:gd name="T24" fmla="*/ 2147483647 w 74"/>
              <a:gd name="T25" fmla="*/ 2147483647 h 90"/>
              <a:gd name="T26" fmla="*/ 2147483647 w 74"/>
              <a:gd name="T27" fmla="*/ 2147483647 h 90"/>
              <a:gd name="T28" fmla="*/ 2147483647 w 74"/>
              <a:gd name="T29" fmla="*/ 2147483647 h 90"/>
              <a:gd name="T30" fmla="*/ 2147483647 w 74"/>
              <a:gd name="T31" fmla="*/ 2147483647 h 90"/>
              <a:gd name="T32" fmla="*/ 2147483647 w 74"/>
              <a:gd name="T33" fmla="*/ 2147483647 h 90"/>
              <a:gd name="T34" fmla="*/ 2147483647 w 74"/>
              <a:gd name="T35" fmla="*/ 2147483647 h 90"/>
              <a:gd name="T36" fmla="*/ 2147483647 w 74"/>
              <a:gd name="T37" fmla="*/ 2147483647 h 90"/>
              <a:gd name="T38" fmla="*/ 2147483647 w 74"/>
              <a:gd name="T39" fmla="*/ 2147483647 h 90"/>
              <a:gd name="T40" fmla="*/ 2147483647 w 74"/>
              <a:gd name="T41" fmla="*/ 2147483647 h 90"/>
              <a:gd name="T42" fmla="*/ 2147483647 w 74"/>
              <a:gd name="T43" fmla="*/ 2147483647 h 90"/>
              <a:gd name="T44" fmla="*/ 2147483647 w 74"/>
              <a:gd name="T45" fmla="*/ 2147483647 h 90"/>
              <a:gd name="T46" fmla="*/ 2147483647 w 74"/>
              <a:gd name="T47" fmla="*/ 2147483647 h 90"/>
              <a:gd name="T48" fmla="*/ 2147483647 w 74"/>
              <a:gd name="T49" fmla="*/ 2147483647 h 90"/>
              <a:gd name="T50" fmla="*/ 2147483647 w 74"/>
              <a:gd name="T51" fmla="*/ 2147483647 h 90"/>
              <a:gd name="T52" fmla="*/ 2147483647 w 74"/>
              <a:gd name="T53" fmla="*/ 2147483647 h 90"/>
              <a:gd name="T54" fmla="*/ 2147483647 w 74"/>
              <a:gd name="T55" fmla="*/ 2147483647 h 90"/>
              <a:gd name="T56" fmla="*/ 2147483647 w 74"/>
              <a:gd name="T57" fmla="*/ 2147483647 h 90"/>
              <a:gd name="T58" fmla="*/ 2147483647 w 74"/>
              <a:gd name="T59" fmla="*/ 2147483647 h 90"/>
              <a:gd name="T60" fmla="*/ 2147483647 w 74"/>
              <a:gd name="T61" fmla="*/ 2147483647 h 90"/>
              <a:gd name="T62" fmla="*/ 2147483647 w 74"/>
              <a:gd name="T63" fmla="*/ 2147483647 h 90"/>
              <a:gd name="T64" fmla="*/ 2147483647 w 74"/>
              <a:gd name="T65" fmla="*/ 2147483647 h 90"/>
              <a:gd name="T66" fmla="*/ 2147483647 w 74"/>
              <a:gd name="T67" fmla="*/ 2147483647 h 90"/>
              <a:gd name="T68" fmla="*/ 2147483647 w 74"/>
              <a:gd name="T69" fmla="*/ 2147483647 h 90"/>
              <a:gd name="T70" fmla="*/ 2147483647 w 74"/>
              <a:gd name="T71" fmla="*/ 2147483647 h 90"/>
              <a:gd name="T72" fmla="*/ 2147483647 w 74"/>
              <a:gd name="T73" fmla="*/ 2147483647 h 90"/>
              <a:gd name="T74" fmla="*/ 2147483647 w 74"/>
              <a:gd name="T75" fmla="*/ 2147483647 h 90"/>
              <a:gd name="T76" fmla="*/ 2147483647 w 74"/>
              <a:gd name="T77" fmla="*/ 2147483647 h 90"/>
              <a:gd name="T78" fmla="*/ 2147483647 w 74"/>
              <a:gd name="T79" fmla="*/ 2147483647 h 90"/>
              <a:gd name="T80" fmla="*/ 2147483647 w 74"/>
              <a:gd name="T81" fmla="*/ 2147483647 h 90"/>
              <a:gd name="T82" fmla="*/ 0 w 74"/>
              <a:gd name="T83" fmla="*/ 2147483647 h 90"/>
              <a:gd name="T84" fmla="*/ 2147483647 w 74"/>
              <a:gd name="T85" fmla="*/ 2147483647 h 90"/>
              <a:gd name="T86" fmla="*/ 2147483647 w 74"/>
              <a:gd name="T87" fmla="*/ 2147483647 h 90"/>
              <a:gd name="T88" fmla="*/ 2147483647 w 74"/>
              <a:gd name="T89" fmla="*/ 2147483647 h 90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74"/>
              <a:gd name="T136" fmla="*/ 0 h 90"/>
              <a:gd name="T137" fmla="*/ 74 w 74"/>
              <a:gd name="T138" fmla="*/ 90 h 90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74" h="90">
                <a:moveTo>
                  <a:pt x="3" y="67"/>
                </a:moveTo>
                <a:cubicBezTo>
                  <a:pt x="2" y="70"/>
                  <a:pt x="1" y="76"/>
                  <a:pt x="1" y="76"/>
                </a:cubicBezTo>
                <a:cubicBezTo>
                  <a:pt x="2" y="77"/>
                  <a:pt x="2" y="79"/>
                  <a:pt x="4" y="79"/>
                </a:cubicBezTo>
                <a:cubicBezTo>
                  <a:pt x="5" y="79"/>
                  <a:pt x="8" y="77"/>
                  <a:pt x="8" y="77"/>
                </a:cubicBezTo>
                <a:cubicBezTo>
                  <a:pt x="13" y="80"/>
                  <a:pt x="4" y="77"/>
                  <a:pt x="9" y="83"/>
                </a:cubicBezTo>
                <a:cubicBezTo>
                  <a:pt x="11" y="85"/>
                  <a:pt x="17" y="87"/>
                  <a:pt x="17" y="87"/>
                </a:cubicBezTo>
                <a:cubicBezTo>
                  <a:pt x="19" y="90"/>
                  <a:pt x="20" y="89"/>
                  <a:pt x="19" y="86"/>
                </a:cubicBezTo>
                <a:cubicBezTo>
                  <a:pt x="21" y="81"/>
                  <a:pt x="20" y="83"/>
                  <a:pt x="23" y="81"/>
                </a:cubicBezTo>
                <a:cubicBezTo>
                  <a:pt x="25" y="77"/>
                  <a:pt x="27" y="81"/>
                  <a:pt x="30" y="79"/>
                </a:cubicBezTo>
                <a:cubicBezTo>
                  <a:pt x="28" y="76"/>
                  <a:pt x="25" y="74"/>
                  <a:pt x="23" y="70"/>
                </a:cubicBezTo>
                <a:cubicBezTo>
                  <a:pt x="23" y="69"/>
                  <a:pt x="23" y="67"/>
                  <a:pt x="24" y="67"/>
                </a:cubicBezTo>
                <a:cubicBezTo>
                  <a:pt x="25" y="67"/>
                  <a:pt x="28" y="69"/>
                  <a:pt x="28" y="69"/>
                </a:cubicBezTo>
                <a:cubicBezTo>
                  <a:pt x="34" y="66"/>
                  <a:pt x="31" y="67"/>
                  <a:pt x="37" y="68"/>
                </a:cubicBezTo>
                <a:cubicBezTo>
                  <a:pt x="43" y="67"/>
                  <a:pt x="41" y="65"/>
                  <a:pt x="43" y="60"/>
                </a:cubicBezTo>
                <a:cubicBezTo>
                  <a:pt x="49" y="61"/>
                  <a:pt x="54" y="62"/>
                  <a:pt x="58" y="66"/>
                </a:cubicBezTo>
                <a:cubicBezTo>
                  <a:pt x="64" y="64"/>
                  <a:pt x="60" y="60"/>
                  <a:pt x="67" y="63"/>
                </a:cubicBezTo>
                <a:cubicBezTo>
                  <a:pt x="72" y="61"/>
                  <a:pt x="71" y="61"/>
                  <a:pt x="73" y="56"/>
                </a:cubicBezTo>
                <a:cubicBezTo>
                  <a:pt x="71" y="50"/>
                  <a:pt x="69" y="49"/>
                  <a:pt x="63" y="48"/>
                </a:cubicBezTo>
                <a:cubicBezTo>
                  <a:pt x="60" y="42"/>
                  <a:pt x="62" y="44"/>
                  <a:pt x="56" y="43"/>
                </a:cubicBezTo>
                <a:cubicBezTo>
                  <a:pt x="55" y="40"/>
                  <a:pt x="55" y="38"/>
                  <a:pt x="58" y="37"/>
                </a:cubicBezTo>
                <a:cubicBezTo>
                  <a:pt x="59" y="34"/>
                  <a:pt x="59" y="33"/>
                  <a:pt x="56" y="32"/>
                </a:cubicBezTo>
                <a:cubicBezTo>
                  <a:pt x="56" y="32"/>
                  <a:pt x="53" y="28"/>
                  <a:pt x="56" y="28"/>
                </a:cubicBezTo>
                <a:cubicBezTo>
                  <a:pt x="57" y="28"/>
                  <a:pt x="60" y="30"/>
                  <a:pt x="60" y="30"/>
                </a:cubicBezTo>
                <a:cubicBezTo>
                  <a:pt x="61" y="33"/>
                  <a:pt x="62" y="34"/>
                  <a:pt x="64" y="31"/>
                </a:cubicBezTo>
                <a:cubicBezTo>
                  <a:pt x="63" y="28"/>
                  <a:pt x="63" y="27"/>
                  <a:pt x="66" y="26"/>
                </a:cubicBezTo>
                <a:cubicBezTo>
                  <a:pt x="67" y="23"/>
                  <a:pt x="68" y="21"/>
                  <a:pt x="71" y="23"/>
                </a:cubicBezTo>
                <a:cubicBezTo>
                  <a:pt x="73" y="19"/>
                  <a:pt x="74" y="14"/>
                  <a:pt x="69" y="12"/>
                </a:cubicBezTo>
                <a:cubicBezTo>
                  <a:pt x="68" y="11"/>
                  <a:pt x="68" y="9"/>
                  <a:pt x="66" y="9"/>
                </a:cubicBezTo>
                <a:cubicBezTo>
                  <a:pt x="63" y="9"/>
                  <a:pt x="58" y="12"/>
                  <a:pt x="58" y="12"/>
                </a:cubicBezTo>
                <a:cubicBezTo>
                  <a:pt x="57" y="12"/>
                  <a:pt x="54" y="11"/>
                  <a:pt x="54" y="9"/>
                </a:cubicBezTo>
                <a:cubicBezTo>
                  <a:pt x="54" y="7"/>
                  <a:pt x="57" y="3"/>
                  <a:pt x="57" y="3"/>
                </a:cubicBezTo>
                <a:cubicBezTo>
                  <a:pt x="56" y="0"/>
                  <a:pt x="44" y="7"/>
                  <a:pt x="40" y="9"/>
                </a:cubicBezTo>
                <a:cubicBezTo>
                  <a:pt x="38" y="10"/>
                  <a:pt x="34" y="12"/>
                  <a:pt x="34" y="12"/>
                </a:cubicBezTo>
                <a:cubicBezTo>
                  <a:pt x="32" y="17"/>
                  <a:pt x="33" y="15"/>
                  <a:pt x="30" y="17"/>
                </a:cubicBezTo>
                <a:cubicBezTo>
                  <a:pt x="29" y="18"/>
                  <a:pt x="29" y="20"/>
                  <a:pt x="27" y="20"/>
                </a:cubicBezTo>
                <a:cubicBezTo>
                  <a:pt x="26" y="20"/>
                  <a:pt x="23" y="18"/>
                  <a:pt x="23" y="18"/>
                </a:cubicBezTo>
                <a:cubicBezTo>
                  <a:pt x="19" y="19"/>
                  <a:pt x="19" y="20"/>
                  <a:pt x="18" y="24"/>
                </a:cubicBezTo>
                <a:cubicBezTo>
                  <a:pt x="14" y="22"/>
                  <a:pt x="12" y="26"/>
                  <a:pt x="9" y="28"/>
                </a:cubicBezTo>
                <a:cubicBezTo>
                  <a:pt x="8" y="28"/>
                  <a:pt x="7" y="29"/>
                  <a:pt x="7" y="29"/>
                </a:cubicBezTo>
                <a:cubicBezTo>
                  <a:pt x="8" y="33"/>
                  <a:pt x="10" y="35"/>
                  <a:pt x="6" y="37"/>
                </a:cubicBezTo>
                <a:cubicBezTo>
                  <a:pt x="4" y="40"/>
                  <a:pt x="3" y="40"/>
                  <a:pt x="1" y="44"/>
                </a:cubicBezTo>
                <a:cubicBezTo>
                  <a:pt x="1" y="45"/>
                  <a:pt x="0" y="46"/>
                  <a:pt x="0" y="46"/>
                </a:cubicBezTo>
                <a:cubicBezTo>
                  <a:pt x="2" y="49"/>
                  <a:pt x="3" y="52"/>
                  <a:pt x="4" y="55"/>
                </a:cubicBezTo>
                <a:cubicBezTo>
                  <a:pt x="5" y="56"/>
                  <a:pt x="6" y="59"/>
                  <a:pt x="6" y="59"/>
                </a:cubicBezTo>
                <a:cubicBezTo>
                  <a:pt x="5" y="63"/>
                  <a:pt x="2" y="66"/>
                  <a:pt x="2" y="70"/>
                </a:cubicBezTo>
              </a:path>
            </a:pathLst>
          </a:custGeom>
          <a:solidFill>
            <a:srgbClr val="FF00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54" name="Краснооктябрьский"/>
          <p:cNvSpPr>
            <a:spLocks/>
          </p:cNvSpPr>
          <p:nvPr/>
        </p:nvSpPr>
        <p:spPr bwMode="auto">
          <a:xfrm>
            <a:off x="3609975" y="5476875"/>
            <a:ext cx="590550" cy="714375"/>
          </a:xfrm>
          <a:custGeom>
            <a:avLst/>
            <a:gdLst>
              <a:gd name="T0" fmla="*/ 2147483647 w 62"/>
              <a:gd name="T1" fmla="*/ 2147483647 h 75"/>
              <a:gd name="T2" fmla="*/ 2147483647 w 62"/>
              <a:gd name="T3" fmla="*/ 2147483647 h 75"/>
              <a:gd name="T4" fmla="*/ 2147483647 w 62"/>
              <a:gd name="T5" fmla="*/ 2147483647 h 75"/>
              <a:gd name="T6" fmla="*/ 2147483647 w 62"/>
              <a:gd name="T7" fmla="*/ 2147483647 h 75"/>
              <a:gd name="T8" fmla="*/ 0 w 62"/>
              <a:gd name="T9" fmla="*/ 2147483647 h 75"/>
              <a:gd name="T10" fmla="*/ 2147483647 w 62"/>
              <a:gd name="T11" fmla="*/ 2147483647 h 75"/>
              <a:gd name="T12" fmla="*/ 2147483647 w 62"/>
              <a:gd name="T13" fmla="*/ 2147483647 h 75"/>
              <a:gd name="T14" fmla="*/ 2147483647 w 62"/>
              <a:gd name="T15" fmla="*/ 2147483647 h 75"/>
              <a:gd name="T16" fmla="*/ 2147483647 w 62"/>
              <a:gd name="T17" fmla="*/ 2147483647 h 75"/>
              <a:gd name="T18" fmla="*/ 2147483647 w 62"/>
              <a:gd name="T19" fmla="*/ 2147483647 h 75"/>
              <a:gd name="T20" fmla="*/ 2147483647 w 62"/>
              <a:gd name="T21" fmla="*/ 2147483647 h 75"/>
              <a:gd name="T22" fmla="*/ 2147483647 w 62"/>
              <a:gd name="T23" fmla="*/ 2147483647 h 75"/>
              <a:gd name="T24" fmla="*/ 2147483647 w 62"/>
              <a:gd name="T25" fmla="*/ 2147483647 h 75"/>
              <a:gd name="T26" fmla="*/ 2147483647 w 62"/>
              <a:gd name="T27" fmla="*/ 2147483647 h 75"/>
              <a:gd name="T28" fmla="*/ 2147483647 w 62"/>
              <a:gd name="T29" fmla="*/ 2147483647 h 75"/>
              <a:gd name="T30" fmla="*/ 2147483647 w 62"/>
              <a:gd name="T31" fmla="*/ 2147483647 h 75"/>
              <a:gd name="T32" fmla="*/ 2147483647 w 62"/>
              <a:gd name="T33" fmla="*/ 2147483647 h 75"/>
              <a:gd name="T34" fmla="*/ 2147483647 w 62"/>
              <a:gd name="T35" fmla="*/ 2147483647 h 75"/>
              <a:gd name="T36" fmla="*/ 2147483647 w 62"/>
              <a:gd name="T37" fmla="*/ 2147483647 h 75"/>
              <a:gd name="T38" fmla="*/ 2147483647 w 62"/>
              <a:gd name="T39" fmla="*/ 0 h 75"/>
              <a:gd name="T40" fmla="*/ 2147483647 w 62"/>
              <a:gd name="T41" fmla="*/ 2147483647 h 75"/>
              <a:gd name="T42" fmla="*/ 2147483647 w 62"/>
              <a:gd name="T43" fmla="*/ 2147483647 h 75"/>
              <a:gd name="T44" fmla="*/ 2147483647 w 62"/>
              <a:gd name="T45" fmla="*/ 0 h 75"/>
              <a:gd name="T46" fmla="*/ 2147483647 w 62"/>
              <a:gd name="T47" fmla="*/ 2147483647 h 75"/>
              <a:gd name="T48" fmla="*/ 2147483647 w 62"/>
              <a:gd name="T49" fmla="*/ 2147483647 h 75"/>
              <a:gd name="T50" fmla="*/ 2147483647 w 62"/>
              <a:gd name="T51" fmla="*/ 2147483647 h 75"/>
              <a:gd name="T52" fmla="*/ 2147483647 w 62"/>
              <a:gd name="T53" fmla="*/ 2147483647 h 75"/>
              <a:gd name="T54" fmla="*/ 2147483647 w 62"/>
              <a:gd name="T55" fmla="*/ 2147483647 h 75"/>
              <a:gd name="T56" fmla="*/ 2147483647 w 62"/>
              <a:gd name="T57" fmla="*/ 2147483647 h 75"/>
              <a:gd name="T58" fmla="*/ 2147483647 w 62"/>
              <a:gd name="T59" fmla="*/ 2147483647 h 75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62"/>
              <a:gd name="T91" fmla="*/ 0 h 75"/>
              <a:gd name="T92" fmla="*/ 62 w 62"/>
              <a:gd name="T93" fmla="*/ 75 h 75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62" h="75">
                <a:moveTo>
                  <a:pt x="2" y="29"/>
                </a:moveTo>
                <a:cubicBezTo>
                  <a:pt x="3" y="31"/>
                  <a:pt x="5" y="32"/>
                  <a:pt x="6" y="34"/>
                </a:cubicBezTo>
                <a:cubicBezTo>
                  <a:pt x="5" y="36"/>
                  <a:pt x="7" y="41"/>
                  <a:pt x="7" y="41"/>
                </a:cubicBezTo>
                <a:cubicBezTo>
                  <a:pt x="4" y="42"/>
                  <a:pt x="2" y="42"/>
                  <a:pt x="1" y="45"/>
                </a:cubicBezTo>
                <a:cubicBezTo>
                  <a:pt x="2" y="48"/>
                  <a:pt x="1" y="49"/>
                  <a:pt x="0" y="52"/>
                </a:cubicBezTo>
                <a:cubicBezTo>
                  <a:pt x="0" y="53"/>
                  <a:pt x="0" y="54"/>
                  <a:pt x="1" y="54"/>
                </a:cubicBezTo>
                <a:cubicBezTo>
                  <a:pt x="2" y="54"/>
                  <a:pt x="5" y="52"/>
                  <a:pt x="5" y="52"/>
                </a:cubicBezTo>
                <a:cubicBezTo>
                  <a:pt x="15" y="53"/>
                  <a:pt x="12" y="55"/>
                  <a:pt x="19" y="59"/>
                </a:cubicBezTo>
                <a:cubicBezTo>
                  <a:pt x="21" y="63"/>
                  <a:pt x="21" y="70"/>
                  <a:pt x="26" y="72"/>
                </a:cubicBezTo>
                <a:cubicBezTo>
                  <a:pt x="28" y="75"/>
                  <a:pt x="29" y="74"/>
                  <a:pt x="30" y="71"/>
                </a:cubicBezTo>
                <a:cubicBezTo>
                  <a:pt x="28" y="64"/>
                  <a:pt x="33" y="63"/>
                  <a:pt x="38" y="61"/>
                </a:cubicBezTo>
                <a:cubicBezTo>
                  <a:pt x="40" y="58"/>
                  <a:pt x="38" y="55"/>
                  <a:pt x="35" y="54"/>
                </a:cubicBezTo>
                <a:cubicBezTo>
                  <a:pt x="33" y="50"/>
                  <a:pt x="30" y="44"/>
                  <a:pt x="36" y="41"/>
                </a:cubicBezTo>
                <a:cubicBezTo>
                  <a:pt x="37" y="38"/>
                  <a:pt x="37" y="36"/>
                  <a:pt x="40" y="35"/>
                </a:cubicBezTo>
                <a:cubicBezTo>
                  <a:pt x="41" y="33"/>
                  <a:pt x="43" y="32"/>
                  <a:pt x="45" y="30"/>
                </a:cubicBezTo>
                <a:cubicBezTo>
                  <a:pt x="52" y="32"/>
                  <a:pt x="49" y="33"/>
                  <a:pt x="55" y="31"/>
                </a:cubicBezTo>
                <a:cubicBezTo>
                  <a:pt x="57" y="28"/>
                  <a:pt x="57" y="26"/>
                  <a:pt x="60" y="24"/>
                </a:cubicBezTo>
                <a:cubicBezTo>
                  <a:pt x="62" y="21"/>
                  <a:pt x="60" y="18"/>
                  <a:pt x="59" y="15"/>
                </a:cubicBezTo>
                <a:cubicBezTo>
                  <a:pt x="60" y="12"/>
                  <a:pt x="61" y="9"/>
                  <a:pt x="62" y="6"/>
                </a:cubicBezTo>
                <a:cubicBezTo>
                  <a:pt x="61" y="3"/>
                  <a:pt x="57" y="0"/>
                  <a:pt x="57" y="0"/>
                </a:cubicBezTo>
                <a:cubicBezTo>
                  <a:pt x="55" y="1"/>
                  <a:pt x="50" y="3"/>
                  <a:pt x="50" y="3"/>
                </a:cubicBezTo>
                <a:cubicBezTo>
                  <a:pt x="47" y="2"/>
                  <a:pt x="46" y="2"/>
                  <a:pt x="44" y="5"/>
                </a:cubicBezTo>
                <a:cubicBezTo>
                  <a:pt x="39" y="4"/>
                  <a:pt x="35" y="2"/>
                  <a:pt x="30" y="0"/>
                </a:cubicBezTo>
                <a:cubicBezTo>
                  <a:pt x="24" y="1"/>
                  <a:pt x="26" y="6"/>
                  <a:pt x="21" y="8"/>
                </a:cubicBezTo>
                <a:cubicBezTo>
                  <a:pt x="18" y="7"/>
                  <a:pt x="12" y="9"/>
                  <a:pt x="12" y="9"/>
                </a:cubicBezTo>
                <a:cubicBezTo>
                  <a:pt x="7" y="7"/>
                  <a:pt x="9" y="6"/>
                  <a:pt x="6" y="8"/>
                </a:cubicBezTo>
                <a:cubicBezTo>
                  <a:pt x="8" y="12"/>
                  <a:pt x="8" y="16"/>
                  <a:pt x="12" y="18"/>
                </a:cubicBezTo>
                <a:cubicBezTo>
                  <a:pt x="10" y="21"/>
                  <a:pt x="8" y="21"/>
                  <a:pt x="5" y="22"/>
                </a:cubicBezTo>
                <a:cubicBezTo>
                  <a:pt x="4" y="24"/>
                  <a:pt x="2" y="26"/>
                  <a:pt x="1" y="28"/>
                </a:cubicBezTo>
                <a:cubicBezTo>
                  <a:pt x="2" y="30"/>
                  <a:pt x="1" y="29"/>
                  <a:pt x="3" y="31"/>
                </a:cubicBezTo>
              </a:path>
            </a:pathLst>
          </a:custGeom>
          <a:solidFill>
            <a:srgbClr val="FF00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55" name="Сеченовский"/>
          <p:cNvSpPr>
            <a:spLocks/>
          </p:cNvSpPr>
          <p:nvPr/>
        </p:nvSpPr>
        <p:spPr bwMode="auto">
          <a:xfrm>
            <a:off x="3905250" y="5524500"/>
            <a:ext cx="762000" cy="847725"/>
          </a:xfrm>
          <a:custGeom>
            <a:avLst/>
            <a:gdLst>
              <a:gd name="T0" fmla="*/ 2147483647 w 80"/>
              <a:gd name="T1" fmla="*/ 2147483647 h 89"/>
              <a:gd name="T2" fmla="*/ 2147483647 w 80"/>
              <a:gd name="T3" fmla="*/ 2147483647 h 89"/>
              <a:gd name="T4" fmla="*/ 2147483647 w 80"/>
              <a:gd name="T5" fmla="*/ 2147483647 h 89"/>
              <a:gd name="T6" fmla="*/ 2147483647 w 80"/>
              <a:gd name="T7" fmla="*/ 2147483647 h 89"/>
              <a:gd name="T8" fmla="*/ 2147483647 w 80"/>
              <a:gd name="T9" fmla="*/ 2147483647 h 89"/>
              <a:gd name="T10" fmla="*/ 2147483647 w 80"/>
              <a:gd name="T11" fmla="*/ 2147483647 h 89"/>
              <a:gd name="T12" fmla="*/ 2147483647 w 80"/>
              <a:gd name="T13" fmla="*/ 2147483647 h 89"/>
              <a:gd name="T14" fmla="*/ 2147483647 w 80"/>
              <a:gd name="T15" fmla="*/ 2147483647 h 89"/>
              <a:gd name="T16" fmla="*/ 2147483647 w 80"/>
              <a:gd name="T17" fmla="*/ 2147483647 h 89"/>
              <a:gd name="T18" fmla="*/ 2147483647 w 80"/>
              <a:gd name="T19" fmla="*/ 2147483647 h 89"/>
              <a:gd name="T20" fmla="*/ 2147483647 w 80"/>
              <a:gd name="T21" fmla="*/ 2147483647 h 89"/>
              <a:gd name="T22" fmla="*/ 2147483647 w 80"/>
              <a:gd name="T23" fmla="*/ 2147483647 h 89"/>
              <a:gd name="T24" fmla="*/ 2147483647 w 80"/>
              <a:gd name="T25" fmla="*/ 2147483647 h 89"/>
              <a:gd name="T26" fmla="*/ 2147483647 w 80"/>
              <a:gd name="T27" fmla="*/ 2147483647 h 89"/>
              <a:gd name="T28" fmla="*/ 2147483647 w 80"/>
              <a:gd name="T29" fmla="*/ 2147483647 h 89"/>
              <a:gd name="T30" fmla="*/ 2147483647 w 80"/>
              <a:gd name="T31" fmla="*/ 2147483647 h 89"/>
              <a:gd name="T32" fmla="*/ 2147483647 w 80"/>
              <a:gd name="T33" fmla="*/ 2147483647 h 89"/>
              <a:gd name="T34" fmla="*/ 2147483647 w 80"/>
              <a:gd name="T35" fmla="*/ 2147483647 h 89"/>
              <a:gd name="T36" fmla="*/ 2147483647 w 80"/>
              <a:gd name="T37" fmla="*/ 2147483647 h 89"/>
              <a:gd name="T38" fmla="*/ 2147483647 w 80"/>
              <a:gd name="T39" fmla="*/ 2147483647 h 89"/>
              <a:gd name="T40" fmla="*/ 2147483647 w 80"/>
              <a:gd name="T41" fmla="*/ 2147483647 h 89"/>
              <a:gd name="T42" fmla="*/ 2147483647 w 80"/>
              <a:gd name="T43" fmla="*/ 2147483647 h 89"/>
              <a:gd name="T44" fmla="*/ 2147483647 w 80"/>
              <a:gd name="T45" fmla="*/ 2147483647 h 89"/>
              <a:gd name="T46" fmla="*/ 2147483647 w 80"/>
              <a:gd name="T47" fmla="*/ 2147483647 h 89"/>
              <a:gd name="T48" fmla="*/ 2147483647 w 80"/>
              <a:gd name="T49" fmla="*/ 2147483647 h 89"/>
              <a:gd name="T50" fmla="*/ 2147483647 w 80"/>
              <a:gd name="T51" fmla="*/ 2147483647 h 89"/>
              <a:gd name="T52" fmla="*/ 2147483647 w 80"/>
              <a:gd name="T53" fmla="*/ 0 h 89"/>
              <a:gd name="T54" fmla="*/ 2147483647 w 80"/>
              <a:gd name="T55" fmla="*/ 2147483647 h 89"/>
              <a:gd name="T56" fmla="*/ 2147483647 w 80"/>
              <a:gd name="T57" fmla="*/ 2147483647 h 89"/>
              <a:gd name="T58" fmla="*/ 2147483647 w 80"/>
              <a:gd name="T59" fmla="*/ 2147483647 h 89"/>
              <a:gd name="T60" fmla="*/ 2147483647 w 80"/>
              <a:gd name="T61" fmla="*/ 2147483647 h 89"/>
              <a:gd name="T62" fmla="*/ 2147483647 w 80"/>
              <a:gd name="T63" fmla="*/ 2147483647 h 89"/>
              <a:gd name="T64" fmla="*/ 2147483647 w 80"/>
              <a:gd name="T65" fmla="*/ 2147483647 h 89"/>
              <a:gd name="T66" fmla="*/ 2147483647 w 80"/>
              <a:gd name="T67" fmla="*/ 2147483647 h 89"/>
              <a:gd name="T68" fmla="*/ 2147483647 w 80"/>
              <a:gd name="T69" fmla="*/ 2147483647 h 89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80"/>
              <a:gd name="T106" fmla="*/ 0 h 89"/>
              <a:gd name="T107" fmla="*/ 80 w 80"/>
              <a:gd name="T108" fmla="*/ 89 h 89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80" h="89">
                <a:moveTo>
                  <a:pt x="7" y="51"/>
                </a:moveTo>
                <a:cubicBezTo>
                  <a:pt x="9" y="50"/>
                  <a:pt x="13" y="48"/>
                  <a:pt x="13" y="48"/>
                </a:cubicBezTo>
                <a:cubicBezTo>
                  <a:pt x="16" y="49"/>
                  <a:pt x="23" y="51"/>
                  <a:pt x="23" y="51"/>
                </a:cubicBezTo>
                <a:cubicBezTo>
                  <a:pt x="24" y="54"/>
                  <a:pt x="25" y="56"/>
                  <a:pt x="26" y="59"/>
                </a:cubicBezTo>
                <a:cubicBezTo>
                  <a:pt x="25" y="62"/>
                  <a:pt x="25" y="64"/>
                  <a:pt x="22" y="65"/>
                </a:cubicBezTo>
                <a:cubicBezTo>
                  <a:pt x="21" y="69"/>
                  <a:pt x="20" y="75"/>
                  <a:pt x="19" y="79"/>
                </a:cubicBezTo>
                <a:cubicBezTo>
                  <a:pt x="19" y="80"/>
                  <a:pt x="17" y="83"/>
                  <a:pt x="17" y="83"/>
                </a:cubicBezTo>
                <a:cubicBezTo>
                  <a:pt x="19" y="89"/>
                  <a:pt x="19" y="82"/>
                  <a:pt x="21" y="87"/>
                </a:cubicBezTo>
                <a:cubicBezTo>
                  <a:pt x="23" y="82"/>
                  <a:pt x="26" y="82"/>
                  <a:pt x="30" y="81"/>
                </a:cubicBezTo>
                <a:cubicBezTo>
                  <a:pt x="33" y="82"/>
                  <a:pt x="38" y="84"/>
                  <a:pt x="38" y="84"/>
                </a:cubicBezTo>
                <a:cubicBezTo>
                  <a:pt x="41" y="83"/>
                  <a:pt x="44" y="81"/>
                  <a:pt x="47" y="80"/>
                </a:cubicBezTo>
                <a:cubicBezTo>
                  <a:pt x="48" y="78"/>
                  <a:pt x="52" y="76"/>
                  <a:pt x="52" y="76"/>
                </a:cubicBezTo>
                <a:cubicBezTo>
                  <a:pt x="53" y="73"/>
                  <a:pt x="56" y="68"/>
                  <a:pt x="56" y="68"/>
                </a:cubicBezTo>
                <a:cubicBezTo>
                  <a:pt x="55" y="66"/>
                  <a:pt x="53" y="61"/>
                  <a:pt x="53" y="61"/>
                </a:cubicBezTo>
                <a:cubicBezTo>
                  <a:pt x="54" y="55"/>
                  <a:pt x="52" y="50"/>
                  <a:pt x="57" y="47"/>
                </a:cubicBezTo>
                <a:cubicBezTo>
                  <a:pt x="58" y="44"/>
                  <a:pt x="63" y="41"/>
                  <a:pt x="63" y="41"/>
                </a:cubicBezTo>
                <a:cubicBezTo>
                  <a:pt x="65" y="38"/>
                  <a:pt x="66" y="38"/>
                  <a:pt x="68" y="34"/>
                </a:cubicBezTo>
                <a:cubicBezTo>
                  <a:pt x="69" y="33"/>
                  <a:pt x="72" y="32"/>
                  <a:pt x="72" y="32"/>
                </a:cubicBezTo>
                <a:cubicBezTo>
                  <a:pt x="75" y="26"/>
                  <a:pt x="69" y="17"/>
                  <a:pt x="77" y="13"/>
                </a:cubicBezTo>
                <a:cubicBezTo>
                  <a:pt x="77" y="13"/>
                  <a:pt x="80" y="9"/>
                  <a:pt x="77" y="9"/>
                </a:cubicBezTo>
                <a:cubicBezTo>
                  <a:pt x="76" y="9"/>
                  <a:pt x="73" y="11"/>
                  <a:pt x="73" y="11"/>
                </a:cubicBezTo>
                <a:cubicBezTo>
                  <a:pt x="71" y="14"/>
                  <a:pt x="71" y="16"/>
                  <a:pt x="68" y="18"/>
                </a:cubicBezTo>
                <a:cubicBezTo>
                  <a:pt x="67" y="15"/>
                  <a:pt x="61" y="13"/>
                  <a:pt x="61" y="13"/>
                </a:cubicBezTo>
                <a:cubicBezTo>
                  <a:pt x="58" y="14"/>
                  <a:pt x="51" y="17"/>
                  <a:pt x="51" y="17"/>
                </a:cubicBezTo>
                <a:cubicBezTo>
                  <a:pt x="50" y="20"/>
                  <a:pt x="43" y="14"/>
                  <a:pt x="43" y="14"/>
                </a:cubicBezTo>
                <a:cubicBezTo>
                  <a:pt x="41" y="10"/>
                  <a:pt x="37" y="14"/>
                  <a:pt x="33" y="12"/>
                </a:cubicBezTo>
                <a:cubicBezTo>
                  <a:pt x="34" y="6"/>
                  <a:pt x="36" y="3"/>
                  <a:pt x="30" y="0"/>
                </a:cubicBezTo>
                <a:cubicBezTo>
                  <a:pt x="29" y="3"/>
                  <a:pt x="30" y="5"/>
                  <a:pt x="28" y="9"/>
                </a:cubicBezTo>
                <a:cubicBezTo>
                  <a:pt x="29" y="15"/>
                  <a:pt x="32" y="22"/>
                  <a:pt x="25" y="25"/>
                </a:cubicBezTo>
                <a:cubicBezTo>
                  <a:pt x="23" y="29"/>
                  <a:pt x="19" y="27"/>
                  <a:pt x="16" y="25"/>
                </a:cubicBezTo>
                <a:cubicBezTo>
                  <a:pt x="14" y="26"/>
                  <a:pt x="10" y="28"/>
                  <a:pt x="10" y="28"/>
                </a:cubicBezTo>
                <a:cubicBezTo>
                  <a:pt x="8" y="33"/>
                  <a:pt x="9" y="31"/>
                  <a:pt x="6" y="33"/>
                </a:cubicBezTo>
                <a:cubicBezTo>
                  <a:pt x="4" y="38"/>
                  <a:pt x="5" y="36"/>
                  <a:pt x="2" y="38"/>
                </a:cubicBezTo>
                <a:cubicBezTo>
                  <a:pt x="0" y="42"/>
                  <a:pt x="3" y="49"/>
                  <a:pt x="7" y="51"/>
                </a:cubicBezTo>
                <a:cubicBezTo>
                  <a:pt x="10" y="50"/>
                  <a:pt x="11" y="50"/>
                  <a:pt x="9" y="50"/>
                </a:cubicBezTo>
              </a:path>
            </a:pathLst>
          </a:custGeom>
          <a:solidFill>
            <a:srgbClr val="FF00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56" name="Навашинский"/>
          <p:cNvSpPr>
            <a:spLocks/>
          </p:cNvSpPr>
          <p:nvPr/>
        </p:nvSpPr>
        <p:spPr bwMode="auto">
          <a:xfrm>
            <a:off x="371475" y="4886325"/>
            <a:ext cx="1000125" cy="600075"/>
          </a:xfrm>
          <a:custGeom>
            <a:avLst/>
            <a:gdLst>
              <a:gd name="T0" fmla="*/ 2147483647 w 105"/>
              <a:gd name="T1" fmla="*/ 0 h 63"/>
              <a:gd name="T2" fmla="*/ 2147483647 w 105"/>
              <a:gd name="T3" fmla="*/ 2147483647 h 63"/>
              <a:gd name="T4" fmla="*/ 2147483647 w 105"/>
              <a:gd name="T5" fmla="*/ 2147483647 h 63"/>
              <a:gd name="T6" fmla="*/ 2147483647 w 105"/>
              <a:gd name="T7" fmla="*/ 2147483647 h 63"/>
              <a:gd name="T8" fmla="*/ 2147483647 w 105"/>
              <a:gd name="T9" fmla="*/ 2147483647 h 63"/>
              <a:gd name="T10" fmla="*/ 0 w 105"/>
              <a:gd name="T11" fmla="*/ 2147483647 h 63"/>
              <a:gd name="T12" fmla="*/ 2147483647 w 105"/>
              <a:gd name="T13" fmla="*/ 2147483647 h 63"/>
              <a:gd name="T14" fmla="*/ 2147483647 w 105"/>
              <a:gd name="T15" fmla="*/ 2147483647 h 63"/>
              <a:gd name="T16" fmla="*/ 2147483647 w 105"/>
              <a:gd name="T17" fmla="*/ 2147483647 h 63"/>
              <a:gd name="T18" fmla="*/ 2147483647 w 105"/>
              <a:gd name="T19" fmla="*/ 2147483647 h 63"/>
              <a:gd name="T20" fmla="*/ 2147483647 w 105"/>
              <a:gd name="T21" fmla="*/ 2147483647 h 63"/>
              <a:gd name="T22" fmla="*/ 2147483647 w 105"/>
              <a:gd name="T23" fmla="*/ 2147483647 h 63"/>
              <a:gd name="T24" fmla="*/ 2147483647 w 105"/>
              <a:gd name="T25" fmla="*/ 2147483647 h 63"/>
              <a:gd name="T26" fmla="*/ 2147483647 w 105"/>
              <a:gd name="T27" fmla="*/ 2147483647 h 63"/>
              <a:gd name="T28" fmla="*/ 2147483647 w 105"/>
              <a:gd name="T29" fmla="*/ 2147483647 h 63"/>
              <a:gd name="T30" fmla="*/ 2147483647 w 105"/>
              <a:gd name="T31" fmla="*/ 2147483647 h 63"/>
              <a:gd name="T32" fmla="*/ 2147483647 w 105"/>
              <a:gd name="T33" fmla="*/ 2147483647 h 63"/>
              <a:gd name="T34" fmla="*/ 2147483647 w 105"/>
              <a:gd name="T35" fmla="*/ 2147483647 h 63"/>
              <a:gd name="T36" fmla="*/ 2147483647 w 105"/>
              <a:gd name="T37" fmla="*/ 2147483647 h 63"/>
              <a:gd name="T38" fmla="*/ 2147483647 w 105"/>
              <a:gd name="T39" fmla="*/ 2147483647 h 63"/>
              <a:gd name="T40" fmla="*/ 2147483647 w 105"/>
              <a:gd name="T41" fmla="*/ 2147483647 h 63"/>
              <a:gd name="T42" fmla="*/ 2147483647 w 105"/>
              <a:gd name="T43" fmla="*/ 2147483647 h 63"/>
              <a:gd name="T44" fmla="*/ 2147483647 w 105"/>
              <a:gd name="T45" fmla="*/ 2147483647 h 63"/>
              <a:gd name="T46" fmla="*/ 2147483647 w 105"/>
              <a:gd name="T47" fmla="*/ 2147483647 h 63"/>
              <a:gd name="T48" fmla="*/ 2147483647 w 105"/>
              <a:gd name="T49" fmla="*/ 2147483647 h 63"/>
              <a:gd name="T50" fmla="*/ 2147483647 w 105"/>
              <a:gd name="T51" fmla="*/ 2147483647 h 63"/>
              <a:gd name="T52" fmla="*/ 2147483647 w 105"/>
              <a:gd name="T53" fmla="*/ 2147483647 h 63"/>
              <a:gd name="T54" fmla="*/ 2147483647 w 105"/>
              <a:gd name="T55" fmla="*/ 2147483647 h 63"/>
              <a:gd name="T56" fmla="*/ 2147483647 w 105"/>
              <a:gd name="T57" fmla="*/ 2147483647 h 63"/>
              <a:gd name="T58" fmla="*/ 2147483647 w 105"/>
              <a:gd name="T59" fmla="*/ 2147483647 h 63"/>
              <a:gd name="T60" fmla="*/ 2147483647 w 105"/>
              <a:gd name="T61" fmla="*/ 2147483647 h 63"/>
              <a:gd name="T62" fmla="*/ 2147483647 w 105"/>
              <a:gd name="T63" fmla="*/ 0 h 63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05"/>
              <a:gd name="T97" fmla="*/ 0 h 63"/>
              <a:gd name="T98" fmla="*/ 105 w 105"/>
              <a:gd name="T99" fmla="*/ 63 h 63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05" h="63">
                <a:moveTo>
                  <a:pt x="38" y="0"/>
                </a:moveTo>
                <a:cubicBezTo>
                  <a:pt x="33" y="1"/>
                  <a:pt x="29" y="2"/>
                  <a:pt x="24" y="3"/>
                </a:cubicBezTo>
                <a:cubicBezTo>
                  <a:pt x="22" y="5"/>
                  <a:pt x="19" y="10"/>
                  <a:pt x="19" y="10"/>
                </a:cubicBezTo>
                <a:cubicBezTo>
                  <a:pt x="18" y="13"/>
                  <a:pt x="15" y="17"/>
                  <a:pt x="13" y="19"/>
                </a:cubicBezTo>
                <a:cubicBezTo>
                  <a:pt x="11" y="24"/>
                  <a:pt x="8" y="28"/>
                  <a:pt x="5" y="31"/>
                </a:cubicBezTo>
                <a:cubicBezTo>
                  <a:pt x="3" y="33"/>
                  <a:pt x="0" y="35"/>
                  <a:pt x="0" y="35"/>
                </a:cubicBezTo>
                <a:cubicBezTo>
                  <a:pt x="1" y="38"/>
                  <a:pt x="3" y="41"/>
                  <a:pt x="5" y="43"/>
                </a:cubicBezTo>
                <a:cubicBezTo>
                  <a:pt x="6" y="47"/>
                  <a:pt x="6" y="52"/>
                  <a:pt x="8" y="55"/>
                </a:cubicBezTo>
                <a:cubicBezTo>
                  <a:pt x="9" y="57"/>
                  <a:pt x="12" y="60"/>
                  <a:pt x="12" y="60"/>
                </a:cubicBezTo>
                <a:cubicBezTo>
                  <a:pt x="14" y="58"/>
                  <a:pt x="17" y="56"/>
                  <a:pt x="17" y="56"/>
                </a:cubicBezTo>
                <a:cubicBezTo>
                  <a:pt x="18" y="57"/>
                  <a:pt x="21" y="59"/>
                  <a:pt x="21" y="59"/>
                </a:cubicBezTo>
                <a:cubicBezTo>
                  <a:pt x="25" y="57"/>
                  <a:pt x="21" y="60"/>
                  <a:pt x="24" y="53"/>
                </a:cubicBezTo>
                <a:cubicBezTo>
                  <a:pt x="25" y="51"/>
                  <a:pt x="28" y="49"/>
                  <a:pt x="28" y="49"/>
                </a:cubicBezTo>
                <a:cubicBezTo>
                  <a:pt x="31" y="50"/>
                  <a:pt x="33" y="50"/>
                  <a:pt x="35" y="48"/>
                </a:cubicBezTo>
                <a:cubicBezTo>
                  <a:pt x="39" y="49"/>
                  <a:pt x="43" y="49"/>
                  <a:pt x="46" y="50"/>
                </a:cubicBezTo>
                <a:cubicBezTo>
                  <a:pt x="49" y="51"/>
                  <a:pt x="51" y="56"/>
                  <a:pt x="54" y="58"/>
                </a:cubicBezTo>
                <a:cubicBezTo>
                  <a:pt x="58" y="56"/>
                  <a:pt x="57" y="56"/>
                  <a:pt x="64" y="58"/>
                </a:cubicBezTo>
                <a:cubicBezTo>
                  <a:pt x="66" y="59"/>
                  <a:pt x="69" y="63"/>
                  <a:pt x="69" y="63"/>
                </a:cubicBezTo>
                <a:cubicBezTo>
                  <a:pt x="75" y="62"/>
                  <a:pt x="75" y="61"/>
                  <a:pt x="80" y="60"/>
                </a:cubicBezTo>
                <a:cubicBezTo>
                  <a:pt x="83" y="57"/>
                  <a:pt x="87" y="60"/>
                  <a:pt x="90" y="57"/>
                </a:cubicBezTo>
                <a:cubicBezTo>
                  <a:pt x="91" y="53"/>
                  <a:pt x="93" y="48"/>
                  <a:pt x="89" y="44"/>
                </a:cubicBezTo>
                <a:cubicBezTo>
                  <a:pt x="93" y="40"/>
                  <a:pt x="98" y="42"/>
                  <a:pt x="100" y="37"/>
                </a:cubicBezTo>
                <a:cubicBezTo>
                  <a:pt x="101" y="33"/>
                  <a:pt x="102" y="28"/>
                  <a:pt x="105" y="25"/>
                </a:cubicBezTo>
                <a:cubicBezTo>
                  <a:pt x="104" y="23"/>
                  <a:pt x="101" y="19"/>
                  <a:pt x="101" y="19"/>
                </a:cubicBezTo>
                <a:cubicBezTo>
                  <a:pt x="97" y="21"/>
                  <a:pt x="94" y="23"/>
                  <a:pt x="90" y="24"/>
                </a:cubicBezTo>
                <a:cubicBezTo>
                  <a:pt x="86" y="28"/>
                  <a:pt x="81" y="28"/>
                  <a:pt x="78" y="31"/>
                </a:cubicBezTo>
                <a:cubicBezTo>
                  <a:pt x="76" y="29"/>
                  <a:pt x="75" y="29"/>
                  <a:pt x="78" y="26"/>
                </a:cubicBezTo>
                <a:cubicBezTo>
                  <a:pt x="76" y="24"/>
                  <a:pt x="72" y="21"/>
                  <a:pt x="72" y="21"/>
                </a:cubicBezTo>
                <a:cubicBezTo>
                  <a:pt x="68" y="22"/>
                  <a:pt x="61" y="25"/>
                  <a:pt x="61" y="25"/>
                </a:cubicBezTo>
                <a:cubicBezTo>
                  <a:pt x="56" y="23"/>
                  <a:pt x="52" y="20"/>
                  <a:pt x="47" y="18"/>
                </a:cubicBezTo>
                <a:cubicBezTo>
                  <a:pt x="43" y="14"/>
                  <a:pt x="45" y="17"/>
                  <a:pt x="46" y="8"/>
                </a:cubicBezTo>
                <a:cubicBezTo>
                  <a:pt x="42" y="4"/>
                  <a:pt x="41" y="0"/>
                  <a:pt x="36" y="0"/>
                </a:cubicBezTo>
              </a:path>
            </a:pathLst>
          </a:custGeom>
          <a:solidFill>
            <a:srgbClr val="FF00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57" name="Ардатовский"/>
          <p:cNvSpPr>
            <a:spLocks/>
          </p:cNvSpPr>
          <p:nvPr/>
        </p:nvSpPr>
        <p:spPr bwMode="auto">
          <a:xfrm>
            <a:off x="1038225" y="5172075"/>
            <a:ext cx="847725" cy="981075"/>
          </a:xfrm>
          <a:custGeom>
            <a:avLst/>
            <a:gdLst>
              <a:gd name="T0" fmla="*/ 2147483647 w 89"/>
              <a:gd name="T1" fmla="*/ 2147483647 h 103"/>
              <a:gd name="T2" fmla="*/ 2147483647 w 89"/>
              <a:gd name="T3" fmla="*/ 2147483647 h 103"/>
              <a:gd name="T4" fmla="*/ 2147483647 w 89"/>
              <a:gd name="T5" fmla="*/ 2147483647 h 103"/>
              <a:gd name="T6" fmla="*/ 2147483647 w 89"/>
              <a:gd name="T7" fmla="*/ 2147483647 h 103"/>
              <a:gd name="T8" fmla="*/ 2147483647 w 89"/>
              <a:gd name="T9" fmla="*/ 2147483647 h 103"/>
              <a:gd name="T10" fmla="*/ 2147483647 w 89"/>
              <a:gd name="T11" fmla="*/ 2147483647 h 103"/>
              <a:gd name="T12" fmla="*/ 2147483647 w 89"/>
              <a:gd name="T13" fmla="*/ 2147483647 h 103"/>
              <a:gd name="T14" fmla="*/ 2147483647 w 89"/>
              <a:gd name="T15" fmla="*/ 2147483647 h 103"/>
              <a:gd name="T16" fmla="*/ 2147483647 w 89"/>
              <a:gd name="T17" fmla="*/ 2147483647 h 103"/>
              <a:gd name="T18" fmla="*/ 2147483647 w 89"/>
              <a:gd name="T19" fmla="*/ 2147483647 h 103"/>
              <a:gd name="T20" fmla="*/ 2147483647 w 89"/>
              <a:gd name="T21" fmla="*/ 2147483647 h 103"/>
              <a:gd name="T22" fmla="*/ 0 w 89"/>
              <a:gd name="T23" fmla="*/ 2147483647 h 103"/>
              <a:gd name="T24" fmla="*/ 2147483647 w 89"/>
              <a:gd name="T25" fmla="*/ 2147483647 h 103"/>
              <a:gd name="T26" fmla="*/ 2147483647 w 89"/>
              <a:gd name="T27" fmla="*/ 2147483647 h 103"/>
              <a:gd name="T28" fmla="*/ 2147483647 w 89"/>
              <a:gd name="T29" fmla="*/ 2147483647 h 103"/>
              <a:gd name="T30" fmla="*/ 2147483647 w 89"/>
              <a:gd name="T31" fmla="*/ 2147483647 h 103"/>
              <a:gd name="T32" fmla="*/ 2147483647 w 89"/>
              <a:gd name="T33" fmla="*/ 2147483647 h 103"/>
              <a:gd name="T34" fmla="*/ 2147483647 w 89"/>
              <a:gd name="T35" fmla="*/ 2147483647 h 103"/>
              <a:gd name="T36" fmla="*/ 2147483647 w 89"/>
              <a:gd name="T37" fmla="*/ 2147483647 h 103"/>
              <a:gd name="T38" fmla="*/ 2147483647 w 89"/>
              <a:gd name="T39" fmla="*/ 2147483647 h 103"/>
              <a:gd name="T40" fmla="*/ 2147483647 w 89"/>
              <a:gd name="T41" fmla="*/ 2147483647 h 103"/>
              <a:gd name="T42" fmla="*/ 2147483647 w 89"/>
              <a:gd name="T43" fmla="*/ 2147483647 h 103"/>
              <a:gd name="T44" fmla="*/ 2147483647 w 89"/>
              <a:gd name="T45" fmla="*/ 2147483647 h 103"/>
              <a:gd name="T46" fmla="*/ 2147483647 w 89"/>
              <a:gd name="T47" fmla="*/ 2147483647 h 103"/>
              <a:gd name="T48" fmla="*/ 2147483647 w 89"/>
              <a:gd name="T49" fmla="*/ 2147483647 h 103"/>
              <a:gd name="T50" fmla="*/ 2147483647 w 89"/>
              <a:gd name="T51" fmla="*/ 2147483647 h 103"/>
              <a:gd name="T52" fmla="*/ 2147483647 w 89"/>
              <a:gd name="T53" fmla="*/ 2147483647 h 103"/>
              <a:gd name="T54" fmla="*/ 2147483647 w 89"/>
              <a:gd name="T55" fmla="*/ 2147483647 h 103"/>
              <a:gd name="T56" fmla="*/ 2147483647 w 89"/>
              <a:gd name="T57" fmla="*/ 2147483647 h 103"/>
              <a:gd name="T58" fmla="*/ 2147483647 w 89"/>
              <a:gd name="T59" fmla="*/ 2147483647 h 103"/>
              <a:gd name="T60" fmla="*/ 2147483647 w 89"/>
              <a:gd name="T61" fmla="*/ 2147483647 h 103"/>
              <a:gd name="T62" fmla="*/ 2147483647 w 89"/>
              <a:gd name="T63" fmla="*/ 2147483647 h 103"/>
              <a:gd name="T64" fmla="*/ 2147483647 w 89"/>
              <a:gd name="T65" fmla="*/ 2147483647 h 103"/>
              <a:gd name="T66" fmla="*/ 2147483647 w 89"/>
              <a:gd name="T67" fmla="*/ 2147483647 h 103"/>
              <a:gd name="T68" fmla="*/ 2147483647 w 89"/>
              <a:gd name="T69" fmla="*/ 2147483647 h 103"/>
              <a:gd name="T70" fmla="*/ 2147483647 w 89"/>
              <a:gd name="T71" fmla="*/ 2147483647 h 103"/>
              <a:gd name="T72" fmla="*/ 2147483647 w 89"/>
              <a:gd name="T73" fmla="*/ 2147483647 h 103"/>
              <a:gd name="T74" fmla="*/ 2147483647 w 89"/>
              <a:gd name="T75" fmla="*/ 2147483647 h 103"/>
              <a:gd name="T76" fmla="*/ 2147483647 w 89"/>
              <a:gd name="T77" fmla="*/ 2147483647 h 103"/>
              <a:gd name="T78" fmla="*/ 2147483647 w 89"/>
              <a:gd name="T79" fmla="*/ 2147483647 h 103"/>
              <a:gd name="T80" fmla="*/ 2147483647 w 89"/>
              <a:gd name="T81" fmla="*/ 2147483647 h 103"/>
              <a:gd name="T82" fmla="*/ 2147483647 w 89"/>
              <a:gd name="T83" fmla="*/ 2147483647 h 103"/>
              <a:gd name="T84" fmla="*/ 2147483647 w 89"/>
              <a:gd name="T85" fmla="*/ 2147483647 h 103"/>
              <a:gd name="T86" fmla="*/ 2147483647 w 89"/>
              <a:gd name="T87" fmla="*/ 2147483647 h 103"/>
              <a:gd name="T88" fmla="*/ 2147483647 w 89"/>
              <a:gd name="T89" fmla="*/ 2147483647 h 103"/>
              <a:gd name="T90" fmla="*/ 2147483647 w 89"/>
              <a:gd name="T91" fmla="*/ 2147483647 h 103"/>
              <a:gd name="T92" fmla="*/ 2147483647 w 89"/>
              <a:gd name="T93" fmla="*/ 2147483647 h 103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89"/>
              <a:gd name="T142" fmla="*/ 0 h 103"/>
              <a:gd name="T143" fmla="*/ 89 w 89"/>
              <a:gd name="T144" fmla="*/ 103 h 103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89" h="103">
                <a:moveTo>
                  <a:pt x="18" y="28"/>
                </a:moveTo>
                <a:cubicBezTo>
                  <a:pt x="20" y="30"/>
                  <a:pt x="21" y="32"/>
                  <a:pt x="24" y="33"/>
                </a:cubicBezTo>
                <a:cubicBezTo>
                  <a:pt x="26" y="38"/>
                  <a:pt x="29" y="38"/>
                  <a:pt x="34" y="39"/>
                </a:cubicBezTo>
                <a:cubicBezTo>
                  <a:pt x="36" y="41"/>
                  <a:pt x="37" y="38"/>
                  <a:pt x="39" y="40"/>
                </a:cubicBezTo>
                <a:cubicBezTo>
                  <a:pt x="38" y="42"/>
                  <a:pt x="36" y="46"/>
                  <a:pt x="36" y="46"/>
                </a:cubicBezTo>
                <a:cubicBezTo>
                  <a:pt x="34" y="51"/>
                  <a:pt x="33" y="48"/>
                  <a:pt x="30" y="46"/>
                </a:cubicBezTo>
                <a:cubicBezTo>
                  <a:pt x="29" y="47"/>
                  <a:pt x="26" y="49"/>
                  <a:pt x="26" y="49"/>
                </a:cubicBezTo>
                <a:cubicBezTo>
                  <a:pt x="23" y="46"/>
                  <a:pt x="20" y="49"/>
                  <a:pt x="16" y="50"/>
                </a:cubicBezTo>
                <a:cubicBezTo>
                  <a:pt x="14" y="52"/>
                  <a:pt x="13" y="54"/>
                  <a:pt x="11" y="55"/>
                </a:cubicBezTo>
                <a:cubicBezTo>
                  <a:pt x="10" y="59"/>
                  <a:pt x="11" y="62"/>
                  <a:pt x="6" y="60"/>
                </a:cubicBezTo>
                <a:cubicBezTo>
                  <a:pt x="5" y="61"/>
                  <a:pt x="3" y="63"/>
                  <a:pt x="3" y="63"/>
                </a:cubicBezTo>
                <a:cubicBezTo>
                  <a:pt x="2" y="62"/>
                  <a:pt x="0" y="64"/>
                  <a:pt x="0" y="64"/>
                </a:cubicBezTo>
                <a:cubicBezTo>
                  <a:pt x="3" y="69"/>
                  <a:pt x="2" y="65"/>
                  <a:pt x="1" y="74"/>
                </a:cubicBezTo>
                <a:cubicBezTo>
                  <a:pt x="1" y="75"/>
                  <a:pt x="1" y="76"/>
                  <a:pt x="2" y="77"/>
                </a:cubicBezTo>
                <a:cubicBezTo>
                  <a:pt x="3" y="78"/>
                  <a:pt x="6" y="74"/>
                  <a:pt x="6" y="74"/>
                </a:cubicBezTo>
                <a:cubicBezTo>
                  <a:pt x="10" y="78"/>
                  <a:pt x="4" y="81"/>
                  <a:pt x="1" y="82"/>
                </a:cubicBezTo>
                <a:cubicBezTo>
                  <a:pt x="2" y="86"/>
                  <a:pt x="1" y="89"/>
                  <a:pt x="2" y="93"/>
                </a:cubicBezTo>
                <a:cubicBezTo>
                  <a:pt x="1" y="96"/>
                  <a:pt x="1" y="99"/>
                  <a:pt x="3" y="101"/>
                </a:cubicBezTo>
                <a:cubicBezTo>
                  <a:pt x="5" y="100"/>
                  <a:pt x="8" y="98"/>
                  <a:pt x="8" y="98"/>
                </a:cubicBezTo>
                <a:cubicBezTo>
                  <a:pt x="16" y="102"/>
                  <a:pt x="9" y="102"/>
                  <a:pt x="22" y="103"/>
                </a:cubicBezTo>
                <a:cubicBezTo>
                  <a:pt x="24" y="101"/>
                  <a:pt x="26" y="102"/>
                  <a:pt x="28" y="100"/>
                </a:cubicBezTo>
                <a:cubicBezTo>
                  <a:pt x="29" y="101"/>
                  <a:pt x="33" y="99"/>
                  <a:pt x="35" y="99"/>
                </a:cubicBezTo>
                <a:cubicBezTo>
                  <a:pt x="38" y="96"/>
                  <a:pt x="63" y="92"/>
                  <a:pt x="65" y="92"/>
                </a:cubicBezTo>
                <a:cubicBezTo>
                  <a:pt x="71" y="86"/>
                  <a:pt x="68" y="74"/>
                  <a:pt x="77" y="71"/>
                </a:cubicBezTo>
                <a:cubicBezTo>
                  <a:pt x="81" y="67"/>
                  <a:pt x="78" y="69"/>
                  <a:pt x="86" y="68"/>
                </a:cubicBezTo>
                <a:cubicBezTo>
                  <a:pt x="89" y="65"/>
                  <a:pt x="79" y="61"/>
                  <a:pt x="77" y="59"/>
                </a:cubicBezTo>
                <a:cubicBezTo>
                  <a:pt x="76" y="54"/>
                  <a:pt x="74" y="50"/>
                  <a:pt x="73" y="45"/>
                </a:cubicBezTo>
                <a:lnTo>
                  <a:pt x="77" y="38"/>
                </a:lnTo>
                <a:cubicBezTo>
                  <a:pt x="77" y="38"/>
                  <a:pt x="78" y="37"/>
                  <a:pt x="78" y="37"/>
                </a:cubicBezTo>
                <a:cubicBezTo>
                  <a:pt x="76" y="33"/>
                  <a:pt x="75" y="32"/>
                  <a:pt x="71" y="31"/>
                </a:cubicBezTo>
                <a:cubicBezTo>
                  <a:pt x="68" y="28"/>
                  <a:pt x="73" y="32"/>
                  <a:pt x="67" y="31"/>
                </a:cubicBezTo>
                <a:cubicBezTo>
                  <a:pt x="66" y="31"/>
                  <a:pt x="65" y="29"/>
                  <a:pt x="65" y="29"/>
                </a:cubicBezTo>
                <a:cubicBezTo>
                  <a:pt x="67" y="25"/>
                  <a:pt x="66" y="26"/>
                  <a:pt x="68" y="24"/>
                </a:cubicBezTo>
                <a:cubicBezTo>
                  <a:pt x="69" y="24"/>
                  <a:pt x="78" y="26"/>
                  <a:pt x="79" y="25"/>
                </a:cubicBezTo>
                <a:cubicBezTo>
                  <a:pt x="80" y="19"/>
                  <a:pt x="83" y="19"/>
                  <a:pt x="77" y="18"/>
                </a:cubicBezTo>
                <a:cubicBezTo>
                  <a:pt x="76" y="17"/>
                  <a:pt x="74" y="16"/>
                  <a:pt x="73" y="15"/>
                </a:cubicBezTo>
                <a:cubicBezTo>
                  <a:pt x="73" y="11"/>
                  <a:pt x="71" y="5"/>
                  <a:pt x="74" y="2"/>
                </a:cubicBezTo>
                <a:cubicBezTo>
                  <a:pt x="72" y="0"/>
                  <a:pt x="69" y="3"/>
                  <a:pt x="67" y="4"/>
                </a:cubicBezTo>
                <a:cubicBezTo>
                  <a:pt x="65" y="4"/>
                  <a:pt x="63" y="3"/>
                  <a:pt x="61" y="3"/>
                </a:cubicBezTo>
                <a:cubicBezTo>
                  <a:pt x="59" y="3"/>
                  <a:pt x="57" y="6"/>
                  <a:pt x="57" y="6"/>
                </a:cubicBezTo>
                <a:cubicBezTo>
                  <a:pt x="51" y="5"/>
                  <a:pt x="52" y="4"/>
                  <a:pt x="47" y="5"/>
                </a:cubicBezTo>
                <a:cubicBezTo>
                  <a:pt x="48" y="8"/>
                  <a:pt x="49" y="7"/>
                  <a:pt x="48" y="10"/>
                </a:cubicBezTo>
                <a:cubicBezTo>
                  <a:pt x="39" y="9"/>
                  <a:pt x="38" y="11"/>
                  <a:pt x="31" y="14"/>
                </a:cubicBezTo>
                <a:cubicBezTo>
                  <a:pt x="27" y="6"/>
                  <a:pt x="30" y="10"/>
                  <a:pt x="20" y="13"/>
                </a:cubicBezTo>
                <a:cubicBezTo>
                  <a:pt x="19" y="14"/>
                  <a:pt x="19" y="14"/>
                  <a:pt x="18" y="15"/>
                </a:cubicBezTo>
                <a:cubicBezTo>
                  <a:pt x="17" y="16"/>
                  <a:pt x="20" y="17"/>
                  <a:pt x="20" y="17"/>
                </a:cubicBezTo>
                <a:cubicBezTo>
                  <a:pt x="20" y="20"/>
                  <a:pt x="19" y="29"/>
                  <a:pt x="18" y="28"/>
                </a:cubicBezTo>
                <a:close/>
              </a:path>
            </a:pathLst>
          </a:custGeom>
          <a:solidFill>
            <a:srgbClr val="FF00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58" name="Шатковский"/>
          <p:cNvSpPr>
            <a:spLocks/>
          </p:cNvSpPr>
          <p:nvPr/>
        </p:nvSpPr>
        <p:spPr bwMode="auto">
          <a:xfrm>
            <a:off x="2095500" y="5619750"/>
            <a:ext cx="1057275" cy="676275"/>
          </a:xfrm>
          <a:custGeom>
            <a:avLst/>
            <a:gdLst>
              <a:gd name="T0" fmla="*/ 0 w 111"/>
              <a:gd name="T1" fmla="*/ 2147483647 h 71"/>
              <a:gd name="T2" fmla="*/ 0 w 111"/>
              <a:gd name="T3" fmla="*/ 2147483647 h 71"/>
              <a:gd name="T4" fmla="*/ 2147483647 w 111"/>
              <a:gd name="T5" fmla="*/ 2147483647 h 71"/>
              <a:gd name="T6" fmla="*/ 2147483647 w 111"/>
              <a:gd name="T7" fmla="*/ 2147483647 h 71"/>
              <a:gd name="T8" fmla="*/ 2147483647 w 111"/>
              <a:gd name="T9" fmla="*/ 2147483647 h 71"/>
              <a:gd name="T10" fmla="*/ 2147483647 w 111"/>
              <a:gd name="T11" fmla="*/ 2147483647 h 71"/>
              <a:gd name="T12" fmla="*/ 2147483647 w 111"/>
              <a:gd name="T13" fmla="*/ 2147483647 h 71"/>
              <a:gd name="T14" fmla="*/ 2147483647 w 111"/>
              <a:gd name="T15" fmla="*/ 2147483647 h 71"/>
              <a:gd name="T16" fmla="*/ 2147483647 w 111"/>
              <a:gd name="T17" fmla="*/ 2147483647 h 71"/>
              <a:gd name="T18" fmla="*/ 2147483647 w 111"/>
              <a:gd name="T19" fmla="*/ 2147483647 h 71"/>
              <a:gd name="T20" fmla="*/ 2147483647 w 111"/>
              <a:gd name="T21" fmla="*/ 2147483647 h 71"/>
              <a:gd name="T22" fmla="*/ 2147483647 w 111"/>
              <a:gd name="T23" fmla="*/ 2147483647 h 71"/>
              <a:gd name="T24" fmla="*/ 2147483647 w 111"/>
              <a:gd name="T25" fmla="*/ 2147483647 h 71"/>
              <a:gd name="T26" fmla="*/ 2147483647 w 111"/>
              <a:gd name="T27" fmla="*/ 2147483647 h 71"/>
              <a:gd name="T28" fmla="*/ 2147483647 w 111"/>
              <a:gd name="T29" fmla="*/ 2147483647 h 71"/>
              <a:gd name="T30" fmla="*/ 2147483647 w 111"/>
              <a:gd name="T31" fmla="*/ 2147483647 h 71"/>
              <a:gd name="T32" fmla="*/ 2147483647 w 111"/>
              <a:gd name="T33" fmla="*/ 2147483647 h 71"/>
              <a:gd name="T34" fmla="*/ 2147483647 w 111"/>
              <a:gd name="T35" fmla="*/ 2147483647 h 71"/>
              <a:gd name="T36" fmla="*/ 2147483647 w 111"/>
              <a:gd name="T37" fmla="*/ 2147483647 h 71"/>
              <a:gd name="T38" fmla="*/ 2147483647 w 111"/>
              <a:gd name="T39" fmla="*/ 2147483647 h 71"/>
              <a:gd name="T40" fmla="*/ 2147483647 w 111"/>
              <a:gd name="T41" fmla="*/ 2147483647 h 71"/>
              <a:gd name="T42" fmla="*/ 2147483647 w 111"/>
              <a:gd name="T43" fmla="*/ 2147483647 h 71"/>
              <a:gd name="T44" fmla="*/ 2147483647 w 111"/>
              <a:gd name="T45" fmla="*/ 2147483647 h 71"/>
              <a:gd name="T46" fmla="*/ 2147483647 w 111"/>
              <a:gd name="T47" fmla="*/ 2147483647 h 71"/>
              <a:gd name="T48" fmla="*/ 2147483647 w 111"/>
              <a:gd name="T49" fmla="*/ 2147483647 h 71"/>
              <a:gd name="T50" fmla="*/ 2147483647 w 111"/>
              <a:gd name="T51" fmla="*/ 2147483647 h 71"/>
              <a:gd name="T52" fmla="*/ 2147483647 w 111"/>
              <a:gd name="T53" fmla="*/ 2147483647 h 71"/>
              <a:gd name="T54" fmla="*/ 2147483647 w 111"/>
              <a:gd name="T55" fmla="*/ 2147483647 h 71"/>
              <a:gd name="T56" fmla="*/ 2147483647 w 111"/>
              <a:gd name="T57" fmla="*/ 0 h 71"/>
              <a:gd name="T58" fmla="*/ 2147483647 w 111"/>
              <a:gd name="T59" fmla="*/ 2147483647 h 71"/>
              <a:gd name="T60" fmla="*/ 2147483647 w 111"/>
              <a:gd name="T61" fmla="*/ 2147483647 h 71"/>
              <a:gd name="T62" fmla="*/ 2147483647 w 111"/>
              <a:gd name="T63" fmla="*/ 2147483647 h 71"/>
              <a:gd name="T64" fmla="*/ 2147483647 w 111"/>
              <a:gd name="T65" fmla="*/ 2147483647 h 71"/>
              <a:gd name="T66" fmla="*/ 2147483647 w 111"/>
              <a:gd name="T67" fmla="*/ 2147483647 h 71"/>
              <a:gd name="T68" fmla="*/ 2147483647 w 111"/>
              <a:gd name="T69" fmla="*/ 2147483647 h 71"/>
              <a:gd name="T70" fmla="*/ 2147483647 w 111"/>
              <a:gd name="T71" fmla="*/ 2147483647 h 71"/>
              <a:gd name="T72" fmla="*/ 2147483647 w 111"/>
              <a:gd name="T73" fmla="*/ 2147483647 h 71"/>
              <a:gd name="T74" fmla="*/ 2147483647 w 111"/>
              <a:gd name="T75" fmla="*/ 2147483647 h 71"/>
              <a:gd name="T76" fmla="*/ 2147483647 w 111"/>
              <a:gd name="T77" fmla="*/ 2147483647 h 71"/>
              <a:gd name="T78" fmla="*/ 2147483647 w 111"/>
              <a:gd name="T79" fmla="*/ 2147483647 h 71"/>
              <a:gd name="T80" fmla="*/ 0 w 111"/>
              <a:gd name="T81" fmla="*/ 2147483647 h 71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111"/>
              <a:gd name="T124" fmla="*/ 0 h 71"/>
              <a:gd name="T125" fmla="*/ 111 w 111"/>
              <a:gd name="T126" fmla="*/ 71 h 71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111" h="71">
                <a:moveTo>
                  <a:pt x="0" y="37"/>
                </a:moveTo>
                <a:cubicBezTo>
                  <a:pt x="2" y="41"/>
                  <a:pt x="2" y="43"/>
                  <a:pt x="0" y="47"/>
                </a:cubicBezTo>
                <a:lnTo>
                  <a:pt x="6" y="57"/>
                </a:lnTo>
                <a:cubicBezTo>
                  <a:pt x="6" y="57"/>
                  <a:pt x="5" y="56"/>
                  <a:pt x="5" y="56"/>
                </a:cubicBezTo>
                <a:cubicBezTo>
                  <a:pt x="4" y="55"/>
                  <a:pt x="6" y="57"/>
                  <a:pt x="6" y="58"/>
                </a:cubicBezTo>
                <a:cubicBezTo>
                  <a:pt x="7" y="59"/>
                  <a:pt x="9" y="61"/>
                  <a:pt x="10" y="62"/>
                </a:cubicBezTo>
                <a:cubicBezTo>
                  <a:pt x="14" y="66"/>
                  <a:pt x="28" y="67"/>
                  <a:pt x="33" y="68"/>
                </a:cubicBezTo>
                <a:cubicBezTo>
                  <a:pt x="36" y="69"/>
                  <a:pt x="41" y="71"/>
                  <a:pt x="41" y="71"/>
                </a:cubicBezTo>
                <a:cubicBezTo>
                  <a:pt x="43" y="69"/>
                  <a:pt x="43" y="68"/>
                  <a:pt x="45" y="66"/>
                </a:cubicBezTo>
                <a:lnTo>
                  <a:pt x="50" y="59"/>
                </a:lnTo>
                <a:cubicBezTo>
                  <a:pt x="50" y="59"/>
                  <a:pt x="51" y="58"/>
                  <a:pt x="51" y="58"/>
                </a:cubicBezTo>
                <a:cubicBezTo>
                  <a:pt x="50" y="53"/>
                  <a:pt x="49" y="49"/>
                  <a:pt x="53" y="45"/>
                </a:cubicBezTo>
                <a:cubicBezTo>
                  <a:pt x="60" y="47"/>
                  <a:pt x="60" y="51"/>
                  <a:pt x="64" y="55"/>
                </a:cubicBezTo>
                <a:cubicBezTo>
                  <a:pt x="66" y="53"/>
                  <a:pt x="67" y="53"/>
                  <a:pt x="69" y="51"/>
                </a:cubicBezTo>
                <a:cubicBezTo>
                  <a:pt x="67" y="49"/>
                  <a:pt x="66" y="48"/>
                  <a:pt x="65" y="46"/>
                </a:cubicBezTo>
                <a:cubicBezTo>
                  <a:pt x="66" y="41"/>
                  <a:pt x="68" y="37"/>
                  <a:pt x="73" y="35"/>
                </a:cubicBezTo>
                <a:cubicBezTo>
                  <a:pt x="78" y="36"/>
                  <a:pt x="78" y="35"/>
                  <a:pt x="80" y="39"/>
                </a:cubicBezTo>
                <a:cubicBezTo>
                  <a:pt x="84" y="35"/>
                  <a:pt x="75" y="43"/>
                  <a:pt x="88" y="37"/>
                </a:cubicBezTo>
                <a:cubicBezTo>
                  <a:pt x="89" y="36"/>
                  <a:pt x="89" y="34"/>
                  <a:pt x="90" y="33"/>
                </a:cubicBezTo>
                <a:cubicBezTo>
                  <a:pt x="93" y="31"/>
                  <a:pt x="96" y="31"/>
                  <a:pt x="99" y="30"/>
                </a:cubicBezTo>
                <a:cubicBezTo>
                  <a:pt x="102" y="27"/>
                  <a:pt x="104" y="25"/>
                  <a:pt x="106" y="22"/>
                </a:cubicBezTo>
                <a:cubicBezTo>
                  <a:pt x="107" y="21"/>
                  <a:pt x="109" y="19"/>
                  <a:pt x="109" y="19"/>
                </a:cubicBezTo>
                <a:cubicBezTo>
                  <a:pt x="110" y="17"/>
                  <a:pt x="111" y="16"/>
                  <a:pt x="111" y="14"/>
                </a:cubicBezTo>
                <a:cubicBezTo>
                  <a:pt x="111" y="12"/>
                  <a:pt x="107" y="9"/>
                  <a:pt x="107" y="9"/>
                </a:cubicBezTo>
                <a:cubicBezTo>
                  <a:pt x="104" y="10"/>
                  <a:pt x="103" y="13"/>
                  <a:pt x="100" y="14"/>
                </a:cubicBezTo>
                <a:cubicBezTo>
                  <a:pt x="94" y="13"/>
                  <a:pt x="96" y="10"/>
                  <a:pt x="90" y="8"/>
                </a:cubicBezTo>
                <a:cubicBezTo>
                  <a:pt x="87" y="5"/>
                  <a:pt x="89" y="6"/>
                  <a:pt x="84" y="7"/>
                </a:cubicBezTo>
                <a:lnTo>
                  <a:pt x="76" y="1"/>
                </a:lnTo>
                <a:cubicBezTo>
                  <a:pt x="76" y="1"/>
                  <a:pt x="75" y="0"/>
                  <a:pt x="75" y="0"/>
                </a:cubicBezTo>
                <a:cubicBezTo>
                  <a:pt x="74" y="3"/>
                  <a:pt x="74" y="3"/>
                  <a:pt x="71" y="2"/>
                </a:cubicBezTo>
                <a:cubicBezTo>
                  <a:pt x="70" y="3"/>
                  <a:pt x="68" y="3"/>
                  <a:pt x="69" y="4"/>
                </a:cubicBezTo>
                <a:cubicBezTo>
                  <a:pt x="70" y="5"/>
                  <a:pt x="71" y="6"/>
                  <a:pt x="71" y="6"/>
                </a:cubicBezTo>
                <a:cubicBezTo>
                  <a:pt x="70" y="7"/>
                  <a:pt x="70" y="9"/>
                  <a:pt x="69" y="9"/>
                </a:cubicBezTo>
                <a:cubicBezTo>
                  <a:pt x="66" y="8"/>
                  <a:pt x="62" y="4"/>
                  <a:pt x="62" y="4"/>
                </a:cubicBezTo>
                <a:cubicBezTo>
                  <a:pt x="57" y="6"/>
                  <a:pt x="53" y="8"/>
                  <a:pt x="48" y="9"/>
                </a:cubicBezTo>
                <a:cubicBezTo>
                  <a:pt x="49" y="16"/>
                  <a:pt x="50" y="15"/>
                  <a:pt x="43" y="14"/>
                </a:cubicBezTo>
                <a:cubicBezTo>
                  <a:pt x="41" y="12"/>
                  <a:pt x="39" y="11"/>
                  <a:pt x="36" y="10"/>
                </a:cubicBezTo>
                <a:cubicBezTo>
                  <a:pt x="31" y="11"/>
                  <a:pt x="26" y="10"/>
                  <a:pt x="22" y="14"/>
                </a:cubicBezTo>
                <a:lnTo>
                  <a:pt x="14" y="16"/>
                </a:lnTo>
                <a:cubicBezTo>
                  <a:pt x="14" y="16"/>
                  <a:pt x="13" y="17"/>
                  <a:pt x="13" y="17"/>
                </a:cubicBezTo>
                <a:cubicBezTo>
                  <a:pt x="15" y="28"/>
                  <a:pt x="0" y="29"/>
                  <a:pt x="0" y="39"/>
                </a:cubicBezTo>
              </a:path>
            </a:pathLst>
          </a:custGeom>
          <a:solidFill>
            <a:srgbClr val="FF00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59" name="Гагинский"/>
          <p:cNvSpPr>
            <a:spLocks/>
          </p:cNvSpPr>
          <p:nvPr/>
        </p:nvSpPr>
        <p:spPr bwMode="auto">
          <a:xfrm>
            <a:off x="2943225" y="5524500"/>
            <a:ext cx="752475" cy="657225"/>
          </a:xfrm>
          <a:custGeom>
            <a:avLst/>
            <a:gdLst>
              <a:gd name="T0" fmla="*/ 0 w 79"/>
              <a:gd name="T1" fmla="*/ 2147483647 h 69"/>
              <a:gd name="T2" fmla="*/ 2147483647 w 79"/>
              <a:gd name="T3" fmla="*/ 2147483647 h 69"/>
              <a:gd name="T4" fmla="*/ 2147483647 w 79"/>
              <a:gd name="T5" fmla="*/ 2147483647 h 69"/>
              <a:gd name="T6" fmla="*/ 2147483647 w 79"/>
              <a:gd name="T7" fmla="*/ 2147483647 h 69"/>
              <a:gd name="T8" fmla="*/ 2147483647 w 79"/>
              <a:gd name="T9" fmla="*/ 2147483647 h 69"/>
              <a:gd name="T10" fmla="*/ 2147483647 w 79"/>
              <a:gd name="T11" fmla="*/ 2147483647 h 69"/>
              <a:gd name="T12" fmla="*/ 2147483647 w 79"/>
              <a:gd name="T13" fmla="*/ 2147483647 h 69"/>
              <a:gd name="T14" fmla="*/ 2147483647 w 79"/>
              <a:gd name="T15" fmla="*/ 2147483647 h 69"/>
              <a:gd name="T16" fmla="*/ 2147483647 w 79"/>
              <a:gd name="T17" fmla="*/ 2147483647 h 69"/>
              <a:gd name="T18" fmla="*/ 2147483647 w 79"/>
              <a:gd name="T19" fmla="*/ 2147483647 h 69"/>
              <a:gd name="T20" fmla="*/ 2147483647 w 79"/>
              <a:gd name="T21" fmla="*/ 2147483647 h 69"/>
              <a:gd name="T22" fmla="*/ 2147483647 w 79"/>
              <a:gd name="T23" fmla="*/ 2147483647 h 69"/>
              <a:gd name="T24" fmla="*/ 2147483647 w 79"/>
              <a:gd name="T25" fmla="*/ 2147483647 h 69"/>
              <a:gd name="T26" fmla="*/ 2147483647 w 79"/>
              <a:gd name="T27" fmla="*/ 2147483647 h 69"/>
              <a:gd name="T28" fmla="*/ 2147483647 w 79"/>
              <a:gd name="T29" fmla="*/ 2147483647 h 69"/>
              <a:gd name="T30" fmla="*/ 2147483647 w 79"/>
              <a:gd name="T31" fmla="*/ 0 h 69"/>
              <a:gd name="T32" fmla="*/ 2147483647 w 79"/>
              <a:gd name="T33" fmla="*/ 2147483647 h 69"/>
              <a:gd name="T34" fmla="*/ 2147483647 w 79"/>
              <a:gd name="T35" fmla="*/ 2147483647 h 69"/>
              <a:gd name="T36" fmla="*/ 2147483647 w 79"/>
              <a:gd name="T37" fmla="*/ 2147483647 h 69"/>
              <a:gd name="T38" fmla="*/ 2147483647 w 79"/>
              <a:gd name="T39" fmla="*/ 2147483647 h 69"/>
              <a:gd name="T40" fmla="*/ 2147483647 w 79"/>
              <a:gd name="T41" fmla="*/ 2147483647 h 69"/>
              <a:gd name="T42" fmla="*/ 2147483647 w 79"/>
              <a:gd name="T43" fmla="*/ 2147483647 h 69"/>
              <a:gd name="T44" fmla="*/ 0 w 79"/>
              <a:gd name="T45" fmla="*/ 2147483647 h 69"/>
              <a:gd name="T46" fmla="*/ 2147483647 w 79"/>
              <a:gd name="T47" fmla="*/ 2147483647 h 69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79"/>
              <a:gd name="T73" fmla="*/ 0 h 69"/>
              <a:gd name="T74" fmla="*/ 79 w 79"/>
              <a:gd name="T75" fmla="*/ 69 h 69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79" h="69">
                <a:moveTo>
                  <a:pt x="0" y="47"/>
                </a:moveTo>
                <a:cubicBezTo>
                  <a:pt x="3" y="50"/>
                  <a:pt x="1" y="49"/>
                  <a:pt x="8" y="50"/>
                </a:cubicBezTo>
                <a:cubicBezTo>
                  <a:pt x="14" y="56"/>
                  <a:pt x="21" y="56"/>
                  <a:pt x="28" y="57"/>
                </a:cubicBezTo>
                <a:cubicBezTo>
                  <a:pt x="26" y="61"/>
                  <a:pt x="33" y="69"/>
                  <a:pt x="33" y="69"/>
                </a:cubicBezTo>
                <a:cubicBezTo>
                  <a:pt x="39" y="68"/>
                  <a:pt x="44" y="67"/>
                  <a:pt x="50" y="66"/>
                </a:cubicBezTo>
                <a:cubicBezTo>
                  <a:pt x="54" y="62"/>
                  <a:pt x="51" y="59"/>
                  <a:pt x="57" y="57"/>
                </a:cubicBezTo>
                <a:cubicBezTo>
                  <a:pt x="54" y="54"/>
                  <a:pt x="63" y="53"/>
                  <a:pt x="67" y="53"/>
                </a:cubicBezTo>
                <a:cubicBezTo>
                  <a:pt x="68" y="52"/>
                  <a:pt x="71" y="50"/>
                  <a:pt x="71" y="50"/>
                </a:cubicBezTo>
                <a:cubicBezTo>
                  <a:pt x="72" y="47"/>
                  <a:pt x="74" y="44"/>
                  <a:pt x="72" y="41"/>
                </a:cubicBezTo>
                <a:cubicBezTo>
                  <a:pt x="73" y="38"/>
                  <a:pt x="75" y="36"/>
                  <a:pt x="78" y="35"/>
                </a:cubicBezTo>
                <a:cubicBezTo>
                  <a:pt x="75" y="32"/>
                  <a:pt x="79" y="37"/>
                  <a:pt x="76" y="28"/>
                </a:cubicBezTo>
                <a:cubicBezTo>
                  <a:pt x="75" y="25"/>
                  <a:pt x="69" y="20"/>
                  <a:pt x="66" y="19"/>
                </a:cubicBezTo>
                <a:cubicBezTo>
                  <a:pt x="65" y="18"/>
                  <a:pt x="63" y="17"/>
                  <a:pt x="62" y="16"/>
                </a:cubicBezTo>
                <a:cubicBezTo>
                  <a:pt x="64" y="11"/>
                  <a:pt x="62" y="13"/>
                  <a:pt x="59" y="14"/>
                </a:cubicBezTo>
                <a:cubicBezTo>
                  <a:pt x="58" y="13"/>
                  <a:pt x="55" y="11"/>
                  <a:pt x="55" y="11"/>
                </a:cubicBezTo>
                <a:cubicBezTo>
                  <a:pt x="59" y="7"/>
                  <a:pt x="57" y="2"/>
                  <a:pt x="52" y="0"/>
                </a:cubicBezTo>
                <a:cubicBezTo>
                  <a:pt x="45" y="2"/>
                  <a:pt x="46" y="7"/>
                  <a:pt x="38" y="8"/>
                </a:cubicBezTo>
                <a:cubicBezTo>
                  <a:pt x="35" y="11"/>
                  <a:pt x="31" y="7"/>
                  <a:pt x="27" y="6"/>
                </a:cubicBezTo>
                <a:cubicBezTo>
                  <a:pt x="25" y="7"/>
                  <a:pt x="25" y="8"/>
                  <a:pt x="23" y="10"/>
                </a:cubicBezTo>
                <a:cubicBezTo>
                  <a:pt x="22" y="14"/>
                  <a:pt x="21" y="15"/>
                  <a:pt x="19" y="18"/>
                </a:cubicBezTo>
                <a:cubicBezTo>
                  <a:pt x="20" y="20"/>
                  <a:pt x="22" y="22"/>
                  <a:pt x="23" y="24"/>
                </a:cubicBezTo>
                <a:cubicBezTo>
                  <a:pt x="21" y="31"/>
                  <a:pt x="13" y="40"/>
                  <a:pt x="5" y="42"/>
                </a:cubicBezTo>
                <a:cubicBezTo>
                  <a:pt x="3" y="43"/>
                  <a:pt x="0" y="46"/>
                  <a:pt x="0" y="46"/>
                </a:cubicBezTo>
                <a:cubicBezTo>
                  <a:pt x="1" y="48"/>
                  <a:pt x="0" y="48"/>
                  <a:pt x="2" y="48"/>
                </a:cubicBezTo>
              </a:path>
            </a:pathLst>
          </a:custGeom>
          <a:solidFill>
            <a:srgbClr val="FF00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60" name="Большеболдинский"/>
          <p:cNvSpPr>
            <a:spLocks/>
          </p:cNvSpPr>
          <p:nvPr/>
        </p:nvSpPr>
        <p:spPr bwMode="auto">
          <a:xfrm>
            <a:off x="3171825" y="5962650"/>
            <a:ext cx="685800" cy="685800"/>
          </a:xfrm>
          <a:custGeom>
            <a:avLst/>
            <a:gdLst>
              <a:gd name="T0" fmla="*/ 2147483647 w 72"/>
              <a:gd name="T1" fmla="*/ 2147483647 h 72"/>
              <a:gd name="T2" fmla="*/ 2147483647 w 72"/>
              <a:gd name="T3" fmla="*/ 2147483647 h 72"/>
              <a:gd name="T4" fmla="*/ 2147483647 w 72"/>
              <a:gd name="T5" fmla="*/ 2147483647 h 72"/>
              <a:gd name="T6" fmla="*/ 2147483647 w 72"/>
              <a:gd name="T7" fmla="*/ 2147483647 h 72"/>
              <a:gd name="T8" fmla="*/ 2147483647 w 72"/>
              <a:gd name="T9" fmla="*/ 2147483647 h 72"/>
              <a:gd name="T10" fmla="*/ 2147483647 w 72"/>
              <a:gd name="T11" fmla="*/ 2147483647 h 72"/>
              <a:gd name="T12" fmla="*/ 2147483647 w 72"/>
              <a:gd name="T13" fmla="*/ 2147483647 h 72"/>
              <a:gd name="T14" fmla="*/ 2147483647 w 72"/>
              <a:gd name="T15" fmla="*/ 2147483647 h 72"/>
              <a:gd name="T16" fmla="*/ 2147483647 w 72"/>
              <a:gd name="T17" fmla="*/ 2147483647 h 72"/>
              <a:gd name="T18" fmla="*/ 2147483647 w 72"/>
              <a:gd name="T19" fmla="*/ 2147483647 h 72"/>
              <a:gd name="T20" fmla="*/ 2147483647 w 72"/>
              <a:gd name="T21" fmla="*/ 2147483647 h 72"/>
              <a:gd name="T22" fmla="*/ 2147483647 w 72"/>
              <a:gd name="T23" fmla="*/ 2147483647 h 72"/>
              <a:gd name="T24" fmla="*/ 2147483647 w 72"/>
              <a:gd name="T25" fmla="*/ 2147483647 h 72"/>
              <a:gd name="T26" fmla="*/ 2147483647 w 72"/>
              <a:gd name="T27" fmla="*/ 2147483647 h 72"/>
              <a:gd name="T28" fmla="*/ 2147483647 w 72"/>
              <a:gd name="T29" fmla="*/ 2147483647 h 72"/>
              <a:gd name="T30" fmla="*/ 2147483647 w 72"/>
              <a:gd name="T31" fmla="*/ 2147483647 h 72"/>
              <a:gd name="T32" fmla="*/ 2147483647 w 72"/>
              <a:gd name="T33" fmla="*/ 2147483647 h 72"/>
              <a:gd name="T34" fmla="*/ 2147483647 w 72"/>
              <a:gd name="T35" fmla="*/ 2147483647 h 72"/>
              <a:gd name="T36" fmla="*/ 2147483647 w 72"/>
              <a:gd name="T37" fmla="*/ 2147483647 h 72"/>
              <a:gd name="T38" fmla="*/ 2147483647 w 72"/>
              <a:gd name="T39" fmla="*/ 0 h 72"/>
              <a:gd name="T40" fmla="*/ 2147483647 w 72"/>
              <a:gd name="T41" fmla="*/ 2147483647 h 72"/>
              <a:gd name="T42" fmla="*/ 2147483647 w 72"/>
              <a:gd name="T43" fmla="*/ 2147483647 h 72"/>
              <a:gd name="T44" fmla="*/ 2147483647 w 72"/>
              <a:gd name="T45" fmla="*/ 2147483647 h 72"/>
              <a:gd name="T46" fmla="*/ 2147483647 w 72"/>
              <a:gd name="T47" fmla="*/ 2147483647 h 7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72"/>
              <a:gd name="T73" fmla="*/ 0 h 72"/>
              <a:gd name="T74" fmla="*/ 72 w 72"/>
              <a:gd name="T75" fmla="*/ 72 h 7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72" h="72">
                <a:moveTo>
                  <a:pt x="20" y="21"/>
                </a:moveTo>
                <a:cubicBezTo>
                  <a:pt x="20" y="24"/>
                  <a:pt x="20" y="27"/>
                  <a:pt x="21" y="30"/>
                </a:cubicBezTo>
                <a:cubicBezTo>
                  <a:pt x="21" y="31"/>
                  <a:pt x="24" y="33"/>
                  <a:pt x="24" y="33"/>
                </a:cubicBezTo>
                <a:lnTo>
                  <a:pt x="11" y="43"/>
                </a:lnTo>
                <a:cubicBezTo>
                  <a:pt x="11" y="43"/>
                  <a:pt x="10" y="44"/>
                  <a:pt x="10" y="44"/>
                </a:cubicBezTo>
                <a:cubicBezTo>
                  <a:pt x="7" y="45"/>
                  <a:pt x="4" y="44"/>
                  <a:pt x="2" y="45"/>
                </a:cubicBezTo>
                <a:cubicBezTo>
                  <a:pt x="0" y="46"/>
                  <a:pt x="4" y="48"/>
                  <a:pt x="4" y="49"/>
                </a:cubicBezTo>
                <a:cubicBezTo>
                  <a:pt x="6" y="52"/>
                  <a:pt x="12" y="57"/>
                  <a:pt x="12" y="57"/>
                </a:cubicBezTo>
                <a:cubicBezTo>
                  <a:pt x="16" y="56"/>
                  <a:pt x="19" y="55"/>
                  <a:pt x="22" y="58"/>
                </a:cubicBezTo>
                <a:cubicBezTo>
                  <a:pt x="22" y="60"/>
                  <a:pt x="25" y="65"/>
                  <a:pt x="25" y="65"/>
                </a:cubicBezTo>
                <a:cubicBezTo>
                  <a:pt x="28" y="62"/>
                  <a:pt x="28" y="64"/>
                  <a:pt x="31" y="66"/>
                </a:cubicBezTo>
                <a:cubicBezTo>
                  <a:pt x="33" y="65"/>
                  <a:pt x="36" y="63"/>
                  <a:pt x="36" y="63"/>
                </a:cubicBezTo>
                <a:cubicBezTo>
                  <a:pt x="39" y="66"/>
                  <a:pt x="38" y="64"/>
                  <a:pt x="37" y="67"/>
                </a:cubicBezTo>
                <a:cubicBezTo>
                  <a:pt x="39" y="72"/>
                  <a:pt x="38" y="71"/>
                  <a:pt x="42" y="69"/>
                </a:cubicBezTo>
                <a:cubicBezTo>
                  <a:pt x="47" y="60"/>
                  <a:pt x="48" y="62"/>
                  <a:pt x="59" y="58"/>
                </a:cubicBezTo>
                <a:cubicBezTo>
                  <a:pt x="61" y="57"/>
                  <a:pt x="64" y="54"/>
                  <a:pt x="64" y="54"/>
                </a:cubicBezTo>
                <a:cubicBezTo>
                  <a:pt x="64" y="50"/>
                  <a:pt x="63" y="39"/>
                  <a:pt x="65" y="36"/>
                </a:cubicBezTo>
                <a:cubicBezTo>
                  <a:pt x="66" y="28"/>
                  <a:pt x="67" y="27"/>
                  <a:pt x="72" y="22"/>
                </a:cubicBezTo>
                <a:cubicBezTo>
                  <a:pt x="67" y="17"/>
                  <a:pt x="67" y="11"/>
                  <a:pt x="62" y="6"/>
                </a:cubicBezTo>
                <a:cubicBezTo>
                  <a:pt x="59" y="3"/>
                  <a:pt x="52" y="0"/>
                  <a:pt x="52" y="0"/>
                </a:cubicBezTo>
                <a:cubicBezTo>
                  <a:pt x="46" y="6"/>
                  <a:pt x="41" y="8"/>
                  <a:pt x="32" y="9"/>
                </a:cubicBezTo>
                <a:cubicBezTo>
                  <a:pt x="30" y="11"/>
                  <a:pt x="33" y="10"/>
                  <a:pt x="31" y="12"/>
                </a:cubicBezTo>
                <a:cubicBezTo>
                  <a:pt x="30" y="13"/>
                  <a:pt x="27" y="15"/>
                  <a:pt x="27" y="15"/>
                </a:cubicBezTo>
                <a:cubicBezTo>
                  <a:pt x="26" y="17"/>
                  <a:pt x="20" y="23"/>
                  <a:pt x="20" y="23"/>
                </a:cubicBezTo>
              </a:path>
            </a:pathLst>
          </a:custGeom>
          <a:solidFill>
            <a:srgbClr val="FF00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61" name="Кулебакский"/>
          <p:cNvSpPr>
            <a:spLocks/>
          </p:cNvSpPr>
          <p:nvPr/>
        </p:nvSpPr>
        <p:spPr bwMode="auto">
          <a:xfrm>
            <a:off x="523875" y="5334000"/>
            <a:ext cx="895350" cy="657225"/>
          </a:xfrm>
          <a:custGeom>
            <a:avLst/>
            <a:gdLst>
              <a:gd name="T0" fmla="*/ 2147483647 w 94"/>
              <a:gd name="T1" fmla="*/ 2147483647 h 69"/>
              <a:gd name="T2" fmla="*/ 0 w 94"/>
              <a:gd name="T3" fmla="*/ 2147483647 h 69"/>
              <a:gd name="T4" fmla="*/ 2147483647 w 94"/>
              <a:gd name="T5" fmla="*/ 2147483647 h 69"/>
              <a:gd name="T6" fmla="*/ 2147483647 w 94"/>
              <a:gd name="T7" fmla="*/ 2147483647 h 69"/>
              <a:gd name="T8" fmla="*/ 2147483647 w 94"/>
              <a:gd name="T9" fmla="*/ 2147483647 h 69"/>
              <a:gd name="T10" fmla="*/ 2147483647 w 94"/>
              <a:gd name="T11" fmla="*/ 2147483647 h 69"/>
              <a:gd name="T12" fmla="*/ 2147483647 w 94"/>
              <a:gd name="T13" fmla="*/ 2147483647 h 69"/>
              <a:gd name="T14" fmla="*/ 2147483647 w 94"/>
              <a:gd name="T15" fmla="*/ 2147483647 h 69"/>
              <a:gd name="T16" fmla="*/ 2147483647 w 94"/>
              <a:gd name="T17" fmla="*/ 2147483647 h 69"/>
              <a:gd name="T18" fmla="*/ 2147483647 w 94"/>
              <a:gd name="T19" fmla="*/ 2147483647 h 69"/>
              <a:gd name="T20" fmla="*/ 2147483647 w 94"/>
              <a:gd name="T21" fmla="*/ 2147483647 h 69"/>
              <a:gd name="T22" fmla="*/ 2147483647 w 94"/>
              <a:gd name="T23" fmla="*/ 2147483647 h 69"/>
              <a:gd name="T24" fmla="*/ 2147483647 w 94"/>
              <a:gd name="T25" fmla="*/ 2147483647 h 69"/>
              <a:gd name="T26" fmla="*/ 2147483647 w 94"/>
              <a:gd name="T27" fmla="*/ 2147483647 h 69"/>
              <a:gd name="T28" fmla="*/ 2147483647 w 94"/>
              <a:gd name="T29" fmla="*/ 2147483647 h 69"/>
              <a:gd name="T30" fmla="*/ 2147483647 w 94"/>
              <a:gd name="T31" fmla="*/ 2147483647 h 69"/>
              <a:gd name="T32" fmla="*/ 2147483647 w 94"/>
              <a:gd name="T33" fmla="*/ 2147483647 h 69"/>
              <a:gd name="T34" fmla="*/ 2147483647 w 94"/>
              <a:gd name="T35" fmla="*/ 2147483647 h 69"/>
              <a:gd name="T36" fmla="*/ 2147483647 w 94"/>
              <a:gd name="T37" fmla="*/ 2147483647 h 69"/>
              <a:gd name="T38" fmla="*/ 2147483647 w 94"/>
              <a:gd name="T39" fmla="*/ 2147483647 h 69"/>
              <a:gd name="T40" fmla="*/ 2147483647 w 94"/>
              <a:gd name="T41" fmla="*/ 2147483647 h 69"/>
              <a:gd name="T42" fmla="*/ 2147483647 w 94"/>
              <a:gd name="T43" fmla="*/ 2147483647 h 69"/>
              <a:gd name="T44" fmla="*/ 2147483647 w 94"/>
              <a:gd name="T45" fmla="*/ 2147483647 h 69"/>
              <a:gd name="T46" fmla="*/ 2147483647 w 94"/>
              <a:gd name="T47" fmla="*/ 2147483647 h 69"/>
              <a:gd name="T48" fmla="*/ 2147483647 w 94"/>
              <a:gd name="T49" fmla="*/ 2147483647 h 69"/>
              <a:gd name="T50" fmla="*/ 2147483647 w 94"/>
              <a:gd name="T51" fmla="*/ 2147483647 h 69"/>
              <a:gd name="T52" fmla="*/ 2147483647 w 94"/>
              <a:gd name="T53" fmla="*/ 2147483647 h 69"/>
              <a:gd name="T54" fmla="*/ 2147483647 w 94"/>
              <a:gd name="T55" fmla="*/ 2147483647 h 69"/>
              <a:gd name="T56" fmla="*/ 2147483647 w 94"/>
              <a:gd name="T57" fmla="*/ 0 h 69"/>
              <a:gd name="T58" fmla="*/ 2147483647 w 94"/>
              <a:gd name="T59" fmla="*/ 2147483647 h 69"/>
              <a:gd name="T60" fmla="*/ 2147483647 w 94"/>
              <a:gd name="T61" fmla="*/ 2147483647 h 69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94"/>
              <a:gd name="T94" fmla="*/ 0 h 69"/>
              <a:gd name="T95" fmla="*/ 94 w 94"/>
              <a:gd name="T96" fmla="*/ 69 h 69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94" h="69">
                <a:moveTo>
                  <a:pt x="4" y="12"/>
                </a:moveTo>
                <a:cubicBezTo>
                  <a:pt x="3" y="13"/>
                  <a:pt x="0" y="15"/>
                  <a:pt x="0" y="15"/>
                </a:cubicBezTo>
                <a:cubicBezTo>
                  <a:pt x="1" y="19"/>
                  <a:pt x="1" y="19"/>
                  <a:pt x="6" y="20"/>
                </a:cubicBezTo>
                <a:cubicBezTo>
                  <a:pt x="14" y="28"/>
                  <a:pt x="6" y="31"/>
                  <a:pt x="21" y="33"/>
                </a:cubicBezTo>
                <a:cubicBezTo>
                  <a:pt x="20" y="36"/>
                  <a:pt x="21" y="39"/>
                  <a:pt x="23" y="41"/>
                </a:cubicBezTo>
                <a:cubicBezTo>
                  <a:pt x="24" y="44"/>
                  <a:pt x="26" y="48"/>
                  <a:pt x="28" y="50"/>
                </a:cubicBezTo>
                <a:cubicBezTo>
                  <a:pt x="29" y="49"/>
                  <a:pt x="31" y="47"/>
                  <a:pt x="31" y="47"/>
                </a:cubicBezTo>
                <a:cubicBezTo>
                  <a:pt x="34" y="48"/>
                  <a:pt x="35" y="48"/>
                  <a:pt x="36" y="51"/>
                </a:cubicBezTo>
                <a:cubicBezTo>
                  <a:pt x="36" y="54"/>
                  <a:pt x="37" y="59"/>
                  <a:pt x="39" y="61"/>
                </a:cubicBezTo>
                <a:cubicBezTo>
                  <a:pt x="40" y="62"/>
                  <a:pt x="44" y="64"/>
                  <a:pt x="44" y="64"/>
                </a:cubicBezTo>
                <a:cubicBezTo>
                  <a:pt x="46" y="68"/>
                  <a:pt x="45" y="67"/>
                  <a:pt x="47" y="69"/>
                </a:cubicBezTo>
                <a:cubicBezTo>
                  <a:pt x="48" y="69"/>
                  <a:pt x="50" y="69"/>
                  <a:pt x="51" y="68"/>
                </a:cubicBezTo>
                <a:cubicBezTo>
                  <a:pt x="52" y="67"/>
                  <a:pt x="50" y="65"/>
                  <a:pt x="50" y="64"/>
                </a:cubicBezTo>
                <a:cubicBezTo>
                  <a:pt x="50" y="61"/>
                  <a:pt x="54" y="60"/>
                  <a:pt x="55" y="59"/>
                </a:cubicBezTo>
                <a:cubicBezTo>
                  <a:pt x="56" y="55"/>
                  <a:pt x="57" y="51"/>
                  <a:pt x="54" y="48"/>
                </a:cubicBezTo>
                <a:cubicBezTo>
                  <a:pt x="56" y="46"/>
                  <a:pt x="55" y="45"/>
                  <a:pt x="57" y="47"/>
                </a:cubicBezTo>
                <a:cubicBezTo>
                  <a:pt x="60" y="44"/>
                  <a:pt x="60" y="43"/>
                  <a:pt x="64" y="42"/>
                </a:cubicBezTo>
                <a:cubicBezTo>
                  <a:pt x="66" y="40"/>
                  <a:pt x="67" y="35"/>
                  <a:pt x="70" y="33"/>
                </a:cubicBezTo>
                <a:cubicBezTo>
                  <a:pt x="72" y="32"/>
                  <a:pt x="76" y="30"/>
                  <a:pt x="76" y="30"/>
                </a:cubicBezTo>
                <a:cubicBezTo>
                  <a:pt x="82" y="33"/>
                  <a:pt x="79" y="31"/>
                  <a:pt x="84" y="29"/>
                </a:cubicBezTo>
                <a:cubicBezTo>
                  <a:pt x="85" y="30"/>
                  <a:pt x="87" y="32"/>
                  <a:pt x="87" y="32"/>
                </a:cubicBezTo>
                <a:cubicBezTo>
                  <a:pt x="90" y="31"/>
                  <a:pt x="90" y="29"/>
                  <a:pt x="92" y="27"/>
                </a:cubicBezTo>
                <a:cubicBezTo>
                  <a:pt x="94" y="20"/>
                  <a:pt x="87" y="21"/>
                  <a:pt x="82" y="20"/>
                </a:cubicBezTo>
                <a:cubicBezTo>
                  <a:pt x="80" y="18"/>
                  <a:pt x="78" y="16"/>
                  <a:pt x="75" y="14"/>
                </a:cubicBezTo>
                <a:cubicBezTo>
                  <a:pt x="74" y="13"/>
                  <a:pt x="72" y="11"/>
                  <a:pt x="72" y="11"/>
                </a:cubicBezTo>
                <a:cubicBezTo>
                  <a:pt x="65" y="12"/>
                  <a:pt x="59" y="15"/>
                  <a:pt x="52" y="16"/>
                </a:cubicBezTo>
                <a:cubicBezTo>
                  <a:pt x="48" y="12"/>
                  <a:pt x="47" y="10"/>
                  <a:pt x="42" y="9"/>
                </a:cubicBezTo>
                <a:cubicBezTo>
                  <a:pt x="40" y="10"/>
                  <a:pt x="36" y="12"/>
                  <a:pt x="36" y="12"/>
                </a:cubicBezTo>
                <a:cubicBezTo>
                  <a:pt x="32" y="3"/>
                  <a:pt x="27" y="3"/>
                  <a:pt x="18" y="0"/>
                </a:cubicBezTo>
                <a:cubicBezTo>
                  <a:pt x="15" y="3"/>
                  <a:pt x="17" y="2"/>
                  <a:pt x="10" y="3"/>
                </a:cubicBezTo>
                <a:cubicBezTo>
                  <a:pt x="7" y="6"/>
                  <a:pt x="5" y="13"/>
                  <a:pt x="1" y="13"/>
                </a:cubicBezTo>
              </a:path>
            </a:pathLst>
          </a:custGeom>
          <a:solidFill>
            <a:srgbClr val="FF00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62" name="Выксунский"/>
          <p:cNvSpPr>
            <a:spLocks/>
          </p:cNvSpPr>
          <p:nvPr/>
        </p:nvSpPr>
        <p:spPr bwMode="auto">
          <a:xfrm>
            <a:off x="114300" y="5419725"/>
            <a:ext cx="1000125" cy="876300"/>
          </a:xfrm>
          <a:custGeom>
            <a:avLst/>
            <a:gdLst>
              <a:gd name="T0" fmla="*/ 2147483647 w 105"/>
              <a:gd name="T1" fmla="*/ 2147483647 h 92"/>
              <a:gd name="T2" fmla="*/ 2147483647 w 105"/>
              <a:gd name="T3" fmla="*/ 2147483647 h 92"/>
              <a:gd name="T4" fmla="*/ 2147483647 w 105"/>
              <a:gd name="T5" fmla="*/ 2147483647 h 92"/>
              <a:gd name="T6" fmla="*/ 2147483647 w 105"/>
              <a:gd name="T7" fmla="*/ 2147483647 h 92"/>
              <a:gd name="T8" fmla="*/ 2147483647 w 105"/>
              <a:gd name="T9" fmla="*/ 2147483647 h 92"/>
              <a:gd name="T10" fmla="*/ 2147483647 w 105"/>
              <a:gd name="T11" fmla="*/ 2147483647 h 92"/>
              <a:gd name="T12" fmla="*/ 2147483647 w 105"/>
              <a:gd name="T13" fmla="*/ 2147483647 h 92"/>
              <a:gd name="T14" fmla="*/ 0 w 105"/>
              <a:gd name="T15" fmla="*/ 2147483647 h 92"/>
              <a:gd name="T16" fmla="*/ 2147483647 w 105"/>
              <a:gd name="T17" fmla="*/ 2147483647 h 92"/>
              <a:gd name="T18" fmla="*/ 2147483647 w 105"/>
              <a:gd name="T19" fmla="*/ 2147483647 h 92"/>
              <a:gd name="T20" fmla="*/ 2147483647 w 105"/>
              <a:gd name="T21" fmla="*/ 2147483647 h 92"/>
              <a:gd name="T22" fmla="*/ 2147483647 w 105"/>
              <a:gd name="T23" fmla="*/ 2147483647 h 92"/>
              <a:gd name="T24" fmla="*/ 2147483647 w 105"/>
              <a:gd name="T25" fmla="*/ 2147483647 h 92"/>
              <a:gd name="T26" fmla="*/ 2147483647 w 105"/>
              <a:gd name="T27" fmla="*/ 2147483647 h 92"/>
              <a:gd name="T28" fmla="*/ 2147483647 w 105"/>
              <a:gd name="T29" fmla="*/ 2147483647 h 92"/>
              <a:gd name="T30" fmla="*/ 2147483647 w 105"/>
              <a:gd name="T31" fmla="*/ 2147483647 h 92"/>
              <a:gd name="T32" fmla="*/ 2147483647 w 105"/>
              <a:gd name="T33" fmla="*/ 2147483647 h 92"/>
              <a:gd name="T34" fmla="*/ 2147483647 w 105"/>
              <a:gd name="T35" fmla="*/ 2147483647 h 92"/>
              <a:gd name="T36" fmla="*/ 2147483647 w 105"/>
              <a:gd name="T37" fmla="*/ 2147483647 h 92"/>
              <a:gd name="T38" fmla="*/ 2147483647 w 105"/>
              <a:gd name="T39" fmla="*/ 2147483647 h 92"/>
              <a:gd name="T40" fmla="*/ 2147483647 w 105"/>
              <a:gd name="T41" fmla="*/ 2147483647 h 92"/>
              <a:gd name="T42" fmla="*/ 2147483647 w 105"/>
              <a:gd name="T43" fmla="*/ 2147483647 h 92"/>
              <a:gd name="T44" fmla="*/ 2147483647 w 105"/>
              <a:gd name="T45" fmla="*/ 2147483647 h 92"/>
              <a:gd name="T46" fmla="*/ 2147483647 w 105"/>
              <a:gd name="T47" fmla="*/ 2147483647 h 92"/>
              <a:gd name="T48" fmla="*/ 2147483647 w 105"/>
              <a:gd name="T49" fmla="*/ 2147483647 h 92"/>
              <a:gd name="T50" fmla="*/ 2147483647 w 105"/>
              <a:gd name="T51" fmla="*/ 2147483647 h 92"/>
              <a:gd name="T52" fmla="*/ 2147483647 w 105"/>
              <a:gd name="T53" fmla="*/ 2147483647 h 92"/>
              <a:gd name="T54" fmla="*/ 2147483647 w 105"/>
              <a:gd name="T55" fmla="*/ 2147483647 h 92"/>
              <a:gd name="T56" fmla="*/ 2147483647 w 105"/>
              <a:gd name="T57" fmla="*/ 2147483647 h 92"/>
              <a:gd name="T58" fmla="*/ 2147483647 w 105"/>
              <a:gd name="T59" fmla="*/ 2147483647 h 92"/>
              <a:gd name="T60" fmla="*/ 2147483647 w 105"/>
              <a:gd name="T61" fmla="*/ 2147483647 h 92"/>
              <a:gd name="T62" fmla="*/ 2147483647 w 105"/>
              <a:gd name="T63" fmla="*/ 2147483647 h 92"/>
              <a:gd name="T64" fmla="*/ 2147483647 w 105"/>
              <a:gd name="T65" fmla="*/ 2147483647 h 92"/>
              <a:gd name="T66" fmla="*/ 2147483647 w 105"/>
              <a:gd name="T67" fmla="*/ 2147483647 h 92"/>
              <a:gd name="T68" fmla="*/ 2147483647 w 105"/>
              <a:gd name="T69" fmla="*/ 2147483647 h 92"/>
              <a:gd name="T70" fmla="*/ 2147483647 w 105"/>
              <a:gd name="T71" fmla="*/ 2147483647 h 92"/>
              <a:gd name="T72" fmla="*/ 2147483647 w 105"/>
              <a:gd name="T73" fmla="*/ 2147483647 h 92"/>
              <a:gd name="T74" fmla="*/ 2147483647 w 105"/>
              <a:gd name="T75" fmla="*/ 0 h 92"/>
              <a:gd name="T76" fmla="*/ 2147483647 w 105"/>
              <a:gd name="T77" fmla="*/ 2147483647 h 92"/>
              <a:gd name="T78" fmla="*/ 2147483647 w 105"/>
              <a:gd name="T79" fmla="*/ 2147483647 h 92"/>
              <a:gd name="T80" fmla="*/ 2147483647 w 105"/>
              <a:gd name="T81" fmla="*/ 2147483647 h 92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105"/>
              <a:gd name="T124" fmla="*/ 0 h 92"/>
              <a:gd name="T125" fmla="*/ 105 w 105"/>
              <a:gd name="T126" fmla="*/ 92 h 92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105" h="92">
                <a:moveTo>
                  <a:pt x="38" y="4"/>
                </a:moveTo>
                <a:cubicBezTo>
                  <a:pt x="39" y="5"/>
                  <a:pt x="41" y="5"/>
                  <a:pt x="40" y="6"/>
                </a:cubicBezTo>
                <a:cubicBezTo>
                  <a:pt x="36" y="10"/>
                  <a:pt x="34" y="11"/>
                  <a:pt x="29" y="13"/>
                </a:cubicBezTo>
                <a:cubicBezTo>
                  <a:pt x="28" y="14"/>
                  <a:pt x="26" y="16"/>
                  <a:pt x="26" y="16"/>
                </a:cubicBezTo>
                <a:cubicBezTo>
                  <a:pt x="25" y="23"/>
                  <a:pt x="25" y="22"/>
                  <a:pt x="17" y="23"/>
                </a:cubicBezTo>
                <a:cubicBezTo>
                  <a:pt x="15" y="25"/>
                  <a:pt x="17" y="27"/>
                  <a:pt x="19" y="29"/>
                </a:cubicBezTo>
                <a:cubicBezTo>
                  <a:pt x="18" y="33"/>
                  <a:pt x="13" y="39"/>
                  <a:pt x="13" y="39"/>
                </a:cubicBezTo>
                <a:cubicBezTo>
                  <a:pt x="11" y="50"/>
                  <a:pt x="3" y="54"/>
                  <a:pt x="0" y="64"/>
                </a:cubicBezTo>
                <a:cubicBezTo>
                  <a:pt x="1" y="68"/>
                  <a:pt x="2" y="71"/>
                  <a:pt x="6" y="73"/>
                </a:cubicBezTo>
                <a:cubicBezTo>
                  <a:pt x="13" y="71"/>
                  <a:pt x="10" y="72"/>
                  <a:pt x="16" y="69"/>
                </a:cubicBezTo>
                <a:cubicBezTo>
                  <a:pt x="17" y="69"/>
                  <a:pt x="18" y="67"/>
                  <a:pt x="18" y="67"/>
                </a:cubicBezTo>
                <a:cubicBezTo>
                  <a:pt x="19" y="67"/>
                  <a:pt x="21" y="67"/>
                  <a:pt x="21" y="68"/>
                </a:cubicBezTo>
                <a:cubicBezTo>
                  <a:pt x="22" y="70"/>
                  <a:pt x="18" y="73"/>
                  <a:pt x="18" y="73"/>
                </a:cubicBezTo>
                <a:cubicBezTo>
                  <a:pt x="21" y="76"/>
                  <a:pt x="20" y="74"/>
                  <a:pt x="21" y="77"/>
                </a:cubicBezTo>
                <a:cubicBezTo>
                  <a:pt x="20" y="79"/>
                  <a:pt x="18" y="82"/>
                  <a:pt x="18" y="82"/>
                </a:cubicBezTo>
                <a:cubicBezTo>
                  <a:pt x="23" y="87"/>
                  <a:pt x="28" y="88"/>
                  <a:pt x="35" y="89"/>
                </a:cubicBezTo>
                <a:cubicBezTo>
                  <a:pt x="37" y="90"/>
                  <a:pt x="38" y="91"/>
                  <a:pt x="41" y="92"/>
                </a:cubicBezTo>
                <a:cubicBezTo>
                  <a:pt x="51" y="89"/>
                  <a:pt x="60" y="85"/>
                  <a:pt x="71" y="83"/>
                </a:cubicBezTo>
                <a:cubicBezTo>
                  <a:pt x="75" y="81"/>
                  <a:pt x="79" y="76"/>
                  <a:pt x="83" y="75"/>
                </a:cubicBezTo>
                <a:cubicBezTo>
                  <a:pt x="85" y="74"/>
                  <a:pt x="90" y="72"/>
                  <a:pt x="90" y="72"/>
                </a:cubicBezTo>
                <a:cubicBezTo>
                  <a:pt x="94" y="73"/>
                  <a:pt x="95" y="74"/>
                  <a:pt x="99" y="73"/>
                </a:cubicBezTo>
                <a:cubicBezTo>
                  <a:pt x="95" y="69"/>
                  <a:pt x="98" y="62"/>
                  <a:pt x="98" y="57"/>
                </a:cubicBezTo>
                <a:cubicBezTo>
                  <a:pt x="99" y="54"/>
                  <a:pt x="105" y="51"/>
                  <a:pt x="105" y="51"/>
                </a:cubicBezTo>
                <a:cubicBezTo>
                  <a:pt x="104" y="50"/>
                  <a:pt x="104" y="48"/>
                  <a:pt x="103" y="48"/>
                </a:cubicBezTo>
                <a:cubicBezTo>
                  <a:pt x="102" y="48"/>
                  <a:pt x="100" y="51"/>
                  <a:pt x="100" y="51"/>
                </a:cubicBezTo>
                <a:lnTo>
                  <a:pt x="94" y="54"/>
                </a:lnTo>
                <a:cubicBezTo>
                  <a:pt x="94" y="54"/>
                  <a:pt x="93" y="55"/>
                  <a:pt x="93" y="55"/>
                </a:cubicBezTo>
                <a:cubicBezTo>
                  <a:pt x="97" y="59"/>
                  <a:pt x="92" y="60"/>
                  <a:pt x="89" y="59"/>
                </a:cubicBezTo>
                <a:cubicBezTo>
                  <a:pt x="86" y="56"/>
                  <a:pt x="81" y="51"/>
                  <a:pt x="79" y="48"/>
                </a:cubicBezTo>
                <a:cubicBezTo>
                  <a:pt x="80" y="44"/>
                  <a:pt x="79" y="40"/>
                  <a:pt x="75" y="38"/>
                </a:cubicBezTo>
                <a:cubicBezTo>
                  <a:pt x="74" y="39"/>
                  <a:pt x="71" y="41"/>
                  <a:pt x="71" y="41"/>
                </a:cubicBezTo>
                <a:cubicBezTo>
                  <a:pt x="70" y="40"/>
                  <a:pt x="67" y="37"/>
                  <a:pt x="67" y="37"/>
                </a:cubicBezTo>
                <a:cubicBezTo>
                  <a:pt x="66" y="34"/>
                  <a:pt x="65" y="32"/>
                  <a:pt x="64" y="29"/>
                </a:cubicBezTo>
                <a:cubicBezTo>
                  <a:pt x="65" y="22"/>
                  <a:pt x="66" y="23"/>
                  <a:pt x="59" y="22"/>
                </a:cubicBezTo>
                <a:cubicBezTo>
                  <a:pt x="54" y="19"/>
                  <a:pt x="52" y="16"/>
                  <a:pt x="49" y="12"/>
                </a:cubicBezTo>
                <a:cubicBezTo>
                  <a:pt x="47" y="10"/>
                  <a:pt x="43" y="7"/>
                  <a:pt x="43" y="7"/>
                </a:cubicBezTo>
                <a:cubicBezTo>
                  <a:pt x="45" y="5"/>
                  <a:pt x="45" y="4"/>
                  <a:pt x="47" y="2"/>
                </a:cubicBezTo>
                <a:cubicBezTo>
                  <a:pt x="46" y="1"/>
                  <a:pt x="45" y="0"/>
                  <a:pt x="44" y="0"/>
                </a:cubicBezTo>
                <a:lnTo>
                  <a:pt x="38" y="4"/>
                </a:lnTo>
                <a:lnTo>
                  <a:pt x="39" y="5"/>
                </a:lnTo>
                <a:cubicBezTo>
                  <a:pt x="39" y="5"/>
                  <a:pt x="38" y="4"/>
                  <a:pt x="38" y="4"/>
                </a:cubicBezTo>
                <a:close/>
              </a:path>
            </a:pathLst>
          </a:custGeom>
          <a:solidFill>
            <a:srgbClr val="00FF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63" name="Вознесенский"/>
          <p:cNvSpPr>
            <a:spLocks/>
          </p:cNvSpPr>
          <p:nvPr/>
        </p:nvSpPr>
        <p:spPr bwMode="auto">
          <a:xfrm>
            <a:off x="714375" y="6105525"/>
            <a:ext cx="819150" cy="581025"/>
          </a:xfrm>
          <a:custGeom>
            <a:avLst/>
            <a:gdLst>
              <a:gd name="T0" fmla="*/ 2147483647 w 86"/>
              <a:gd name="T1" fmla="*/ 2147483647 h 61"/>
              <a:gd name="T2" fmla="*/ 2147483647 w 86"/>
              <a:gd name="T3" fmla="*/ 2147483647 h 61"/>
              <a:gd name="T4" fmla="*/ 2147483647 w 86"/>
              <a:gd name="T5" fmla="*/ 2147483647 h 61"/>
              <a:gd name="T6" fmla="*/ 2147483647 w 86"/>
              <a:gd name="T7" fmla="*/ 2147483647 h 61"/>
              <a:gd name="T8" fmla="*/ 2147483647 w 86"/>
              <a:gd name="T9" fmla="*/ 2147483647 h 61"/>
              <a:gd name="T10" fmla="*/ 2147483647 w 86"/>
              <a:gd name="T11" fmla="*/ 2147483647 h 61"/>
              <a:gd name="T12" fmla="*/ 2147483647 w 86"/>
              <a:gd name="T13" fmla="*/ 2147483647 h 61"/>
              <a:gd name="T14" fmla="*/ 2147483647 w 86"/>
              <a:gd name="T15" fmla="*/ 2147483647 h 61"/>
              <a:gd name="T16" fmla="*/ 2147483647 w 86"/>
              <a:gd name="T17" fmla="*/ 2147483647 h 61"/>
              <a:gd name="T18" fmla="*/ 2147483647 w 86"/>
              <a:gd name="T19" fmla="*/ 2147483647 h 61"/>
              <a:gd name="T20" fmla="*/ 2147483647 w 86"/>
              <a:gd name="T21" fmla="*/ 2147483647 h 61"/>
              <a:gd name="T22" fmla="*/ 2147483647 w 86"/>
              <a:gd name="T23" fmla="*/ 2147483647 h 61"/>
              <a:gd name="T24" fmla="*/ 2147483647 w 86"/>
              <a:gd name="T25" fmla="*/ 2147483647 h 61"/>
              <a:gd name="T26" fmla="*/ 2147483647 w 86"/>
              <a:gd name="T27" fmla="*/ 2147483647 h 61"/>
              <a:gd name="T28" fmla="*/ 2147483647 w 86"/>
              <a:gd name="T29" fmla="*/ 2147483647 h 61"/>
              <a:gd name="T30" fmla="*/ 2147483647 w 86"/>
              <a:gd name="T31" fmla="*/ 2147483647 h 61"/>
              <a:gd name="T32" fmla="*/ 2147483647 w 86"/>
              <a:gd name="T33" fmla="*/ 2147483647 h 61"/>
              <a:gd name="T34" fmla="*/ 2147483647 w 86"/>
              <a:gd name="T35" fmla="*/ 2147483647 h 61"/>
              <a:gd name="T36" fmla="*/ 2147483647 w 86"/>
              <a:gd name="T37" fmla="*/ 2147483647 h 61"/>
              <a:gd name="T38" fmla="*/ 2147483647 w 86"/>
              <a:gd name="T39" fmla="*/ 2147483647 h 61"/>
              <a:gd name="T40" fmla="*/ 2147483647 w 86"/>
              <a:gd name="T41" fmla="*/ 2147483647 h 61"/>
              <a:gd name="T42" fmla="*/ 2147483647 w 86"/>
              <a:gd name="T43" fmla="*/ 2147483647 h 61"/>
              <a:gd name="T44" fmla="*/ 2147483647 w 86"/>
              <a:gd name="T45" fmla="*/ 2147483647 h 61"/>
              <a:gd name="T46" fmla="*/ 2147483647 w 86"/>
              <a:gd name="T47" fmla="*/ 2147483647 h 61"/>
              <a:gd name="T48" fmla="*/ 2147483647 w 86"/>
              <a:gd name="T49" fmla="*/ 2147483647 h 61"/>
              <a:gd name="T50" fmla="*/ 2147483647 w 86"/>
              <a:gd name="T51" fmla="*/ 0 h 61"/>
              <a:gd name="T52" fmla="*/ 2147483647 w 86"/>
              <a:gd name="T53" fmla="*/ 2147483647 h 61"/>
              <a:gd name="T54" fmla="*/ 2147483647 w 86"/>
              <a:gd name="T55" fmla="*/ 0 h 61"/>
              <a:gd name="T56" fmla="*/ 2147483647 w 86"/>
              <a:gd name="T57" fmla="*/ 2147483647 h 61"/>
              <a:gd name="T58" fmla="*/ 2147483647 w 86"/>
              <a:gd name="T59" fmla="*/ 2147483647 h 61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86"/>
              <a:gd name="T91" fmla="*/ 0 h 61"/>
              <a:gd name="T92" fmla="*/ 86 w 86"/>
              <a:gd name="T93" fmla="*/ 61 h 61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86" h="61">
                <a:moveTo>
                  <a:pt x="4" y="12"/>
                </a:moveTo>
                <a:cubicBezTo>
                  <a:pt x="5" y="13"/>
                  <a:pt x="7" y="15"/>
                  <a:pt x="7" y="15"/>
                </a:cubicBezTo>
                <a:cubicBezTo>
                  <a:pt x="4" y="21"/>
                  <a:pt x="5" y="18"/>
                  <a:pt x="4" y="25"/>
                </a:cubicBezTo>
                <a:cubicBezTo>
                  <a:pt x="5" y="33"/>
                  <a:pt x="2" y="48"/>
                  <a:pt x="2" y="48"/>
                </a:cubicBezTo>
                <a:cubicBezTo>
                  <a:pt x="3" y="56"/>
                  <a:pt x="0" y="60"/>
                  <a:pt x="7" y="58"/>
                </a:cubicBezTo>
                <a:cubicBezTo>
                  <a:pt x="8" y="57"/>
                  <a:pt x="10" y="57"/>
                  <a:pt x="9" y="56"/>
                </a:cubicBezTo>
                <a:cubicBezTo>
                  <a:pt x="8" y="55"/>
                  <a:pt x="6" y="53"/>
                  <a:pt x="6" y="53"/>
                </a:cubicBezTo>
                <a:cubicBezTo>
                  <a:pt x="6" y="51"/>
                  <a:pt x="6" y="47"/>
                  <a:pt x="8" y="47"/>
                </a:cubicBezTo>
                <a:lnTo>
                  <a:pt x="15" y="53"/>
                </a:lnTo>
                <a:cubicBezTo>
                  <a:pt x="15" y="53"/>
                  <a:pt x="16" y="54"/>
                  <a:pt x="16" y="54"/>
                </a:cubicBezTo>
                <a:cubicBezTo>
                  <a:pt x="22" y="51"/>
                  <a:pt x="28" y="52"/>
                  <a:pt x="35" y="53"/>
                </a:cubicBezTo>
                <a:cubicBezTo>
                  <a:pt x="37" y="55"/>
                  <a:pt x="38" y="55"/>
                  <a:pt x="40" y="57"/>
                </a:cubicBezTo>
                <a:cubicBezTo>
                  <a:pt x="42" y="58"/>
                  <a:pt x="44" y="61"/>
                  <a:pt x="44" y="61"/>
                </a:cubicBezTo>
                <a:cubicBezTo>
                  <a:pt x="53" y="59"/>
                  <a:pt x="62" y="57"/>
                  <a:pt x="72" y="56"/>
                </a:cubicBezTo>
                <a:cubicBezTo>
                  <a:pt x="74" y="54"/>
                  <a:pt x="76" y="50"/>
                  <a:pt x="76" y="50"/>
                </a:cubicBezTo>
                <a:cubicBezTo>
                  <a:pt x="77" y="47"/>
                  <a:pt x="77" y="43"/>
                  <a:pt x="79" y="40"/>
                </a:cubicBezTo>
                <a:cubicBezTo>
                  <a:pt x="80" y="38"/>
                  <a:pt x="84" y="35"/>
                  <a:pt x="84" y="35"/>
                </a:cubicBezTo>
                <a:cubicBezTo>
                  <a:pt x="85" y="31"/>
                  <a:pt x="86" y="28"/>
                  <a:pt x="84" y="24"/>
                </a:cubicBezTo>
                <a:cubicBezTo>
                  <a:pt x="83" y="23"/>
                  <a:pt x="81" y="21"/>
                  <a:pt x="81" y="21"/>
                </a:cubicBezTo>
                <a:cubicBezTo>
                  <a:pt x="80" y="15"/>
                  <a:pt x="77" y="15"/>
                  <a:pt x="73" y="19"/>
                </a:cubicBezTo>
                <a:cubicBezTo>
                  <a:pt x="68" y="17"/>
                  <a:pt x="72" y="15"/>
                  <a:pt x="74" y="12"/>
                </a:cubicBezTo>
                <a:cubicBezTo>
                  <a:pt x="73" y="8"/>
                  <a:pt x="73" y="8"/>
                  <a:pt x="69" y="9"/>
                </a:cubicBezTo>
                <a:cubicBezTo>
                  <a:pt x="67" y="11"/>
                  <a:pt x="64" y="11"/>
                  <a:pt x="61" y="14"/>
                </a:cubicBezTo>
                <a:cubicBezTo>
                  <a:pt x="59" y="13"/>
                  <a:pt x="56" y="13"/>
                  <a:pt x="58" y="11"/>
                </a:cubicBezTo>
                <a:cubicBezTo>
                  <a:pt x="56" y="4"/>
                  <a:pt x="54" y="5"/>
                  <a:pt x="47" y="3"/>
                </a:cubicBezTo>
                <a:cubicBezTo>
                  <a:pt x="46" y="2"/>
                  <a:pt x="44" y="0"/>
                  <a:pt x="44" y="0"/>
                </a:cubicBezTo>
                <a:cubicBezTo>
                  <a:pt x="42" y="1"/>
                  <a:pt x="40" y="1"/>
                  <a:pt x="38" y="3"/>
                </a:cubicBezTo>
                <a:cubicBezTo>
                  <a:pt x="35" y="0"/>
                  <a:pt x="37" y="1"/>
                  <a:pt x="30" y="0"/>
                </a:cubicBezTo>
                <a:cubicBezTo>
                  <a:pt x="24" y="1"/>
                  <a:pt x="25" y="1"/>
                  <a:pt x="20" y="3"/>
                </a:cubicBezTo>
                <a:cubicBezTo>
                  <a:pt x="18" y="5"/>
                  <a:pt x="4" y="15"/>
                  <a:pt x="4" y="12"/>
                </a:cubicBezTo>
                <a:close/>
              </a:path>
            </a:pathLst>
          </a:custGeom>
          <a:solidFill>
            <a:srgbClr val="FF00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64" name="Дивеевский"/>
          <p:cNvSpPr>
            <a:spLocks/>
          </p:cNvSpPr>
          <p:nvPr/>
        </p:nvSpPr>
        <p:spPr bwMode="auto">
          <a:xfrm>
            <a:off x="1238250" y="5695950"/>
            <a:ext cx="838200" cy="742950"/>
          </a:xfrm>
          <a:custGeom>
            <a:avLst/>
            <a:gdLst>
              <a:gd name="T0" fmla="*/ 2147483647 w 88"/>
              <a:gd name="T1" fmla="*/ 2147483647 h 78"/>
              <a:gd name="T2" fmla="*/ 2147483647 w 88"/>
              <a:gd name="T3" fmla="*/ 2147483647 h 78"/>
              <a:gd name="T4" fmla="*/ 2147483647 w 88"/>
              <a:gd name="T5" fmla="*/ 2147483647 h 78"/>
              <a:gd name="T6" fmla="*/ 2147483647 w 88"/>
              <a:gd name="T7" fmla="*/ 2147483647 h 78"/>
              <a:gd name="T8" fmla="*/ 2147483647 w 88"/>
              <a:gd name="T9" fmla="*/ 2147483647 h 78"/>
              <a:gd name="T10" fmla="*/ 2147483647 w 88"/>
              <a:gd name="T11" fmla="*/ 2147483647 h 78"/>
              <a:gd name="T12" fmla="*/ 2147483647 w 88"/>
              <a:gd name="T13" fmla="*/ 2147483647 h 78"/>
              <a:gd name="T14" fmla="*/ 2147483647 w 88"/>
              <a:gd name="T15" fmla="*/ 2147483647 h 78"/>
              <a:gd name="T16" fmla="*/ 2147483647 w 88"/>
              <a:gd name="T17" fmla="*/ 2147483647 h 78"/>
              <a:gd name="T18" fmla="*/ 2147483647 w 88"/>
              <a:gd name="T19" fmla="*/ 2147483647 h 78"/>
              <a:gd name="T20" fmla="*/ 2147483647 w 88"/>
              <a:gd name="T21" fmla="*/ 2147483647 h 78"/>
              <a:gd name="T22" fmla="*/ 2147483647 w 88"/>
              <a:gd name="T23" fmla="*/ 2147483647 h 78"/>
              <a:gd name="T24" fmla="*/ 2147483647 w 88"/>
              <a:gd name="T25" fmla="*/ 2147483647 h 78"/>
              <a:gd name="T26" fmla="*/ 2147483647 w 88"/>
              <a:gd name="T27" fmla="*/ 2147483647 h 78"/>
              <a:gd name="T28" fmla="*/ 2147483647 w 88"/>
              <a:gd name="T29" fmla="*/ 2147483647 h 78"/>
              <a:gd name="T30" fmla="*/ 2147483647 w 88"/>
              <a:gd name="T31" fmla="*/ 2147483647 h 78"/>
              <a:gd name="T32" fmla="*/ 2147483647 w 88"/>
              <a:gd name="T33" fmla="*/ 2147483647 h 78"/>
              <a:gd name="T34" fmla="*/ 2147483647 w 88"/>
              <a:gd name="T35" fmla="*/ 2147483647 h 78"/>
              <a:gd name="T36" fmla="*/ 2147483647 w 88"/>
              <a:gd name="T37" fmla="*/ 2147483647 h 78"/>
              <a:gd name="T38" fmla="*/ 0 w 88"/>
              <a:gd name="T39" fmla="*/ 2147483647 h 78"/>
              <a:gd name="T40" fmla="*/ 2147483647 w 88"/>
              <a:gd name="T41" fmla="*/ 2147483647 h 78"/>
              <a:gd name="T42" fmla="*/ 2147483647 w 88"/>
              <a:gd name="T43" fmla="*/ 2147483647 h 78"/>
              <a:gd name="T44" fmla="*/ 2147483647 w 88"/>
              <a:gd name="T45" fmla="*/ 2147483647 h 78"/>
              <a:gd name="T46" fmla="*/ 2147483647 w 88"/>
              <a:gd name="T47" fmla="*/ 2147483647 h 78"/>
              <a:gd name="T48" fmla="*/ 2147483647 w 88"/>
              <a:gd name="T49" fmla="*/ 2147483647 h 78"/>
              <a:gd name="T50" fmla="*/ 2147483647 w 88"/>
              <a:gd name="T51" fmla="*/ 2147483647 h 78"/>
              <a:gd name="T52" fmla="*/ 2147483647 w 88"/>
              <a:gd name="T53" fmla="*/ 2147483647 h 78"/>
              <a:gd name="T54" fmla="*/ 2147483647 w 88"/>
              <a:gd name="T55" fmla="*/ 2147483647 h 78"/>
              <a:gd name="T56" fmla="*/ 2147483647 w 88"/>
              <a:gd name="T57" fmla="*/ 2147483647 h 78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88"/>
              <a:gd name="T88" fmla="*/ 0 h 78"/>
              <a:gd name="T89" fmla="*/ 88 w 88"/>
              <a:gd name="T90" fmla="*/ 78 h 78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88" h="78">
                <a:moveTo>
                  <a:pt x="29" y="78"/>
                </a:moveTo>
                <a:cubicBezTo>
                  <a:pt x="31" y="76"/>
                  <a:pt x="38" y="75"/>
                  <a:pt x="41" y="74"/>
                </a:cubicBezTo>
                <a:cubicBezTo>
                  <a:pt x="45" y="74"/>
                  <a:pt x="49" y="77"/>
                  <a:pt x="53" y="74"/>
                </a:cubicBezTo>
                <a:cubicBezTo>
                  <a:pt x="56" y="72"/>
                  <a:pt x="61" y="67"/>
                  <a:pt x="61" y="67"/>
                </a:cubicBezTo>
                <a:cubicBezTo>
                  <a:pt x="59" y="63"/>
                  <a:pt x="58" y="62"/>
                  <a:pt x="54" y="61"/>
                </a:cubicBezTo>
                <a:cubicBezTo>
                  <a:pt x="56" y="59"/>
                  <a:pt x="55" y="58"/>
                  <a:pt x="57" y="60"/>
                </a:cubicBezTo>
                <a:cubicBezTo>
                  <a:pt x="62" y="55"/>
                  <a:pt x="62" y="49"/>
                  <a:pt x="70" y="46"/>
                </a:cubicBezTo>
                <a:cubicBezTo>
                  <a:pt x="66" y="42"/>
                  <a:pt x="72" y="39"/>
                  <a:pt x="75" y="38"/>
                </a:cubicBezTo>
                <a:cubicBezTo>
                  <a:pt x="78" y="35"/>
                  <a:pt x="76" y="36"/>
                  <a:pt x="80" y="35"/>
                </a:cubicBezTo>
                <a:cubicBezTo>
                  <a:pt x="82" y="33"/>
                  <a:pt x="83" y="34"/>
                  <a:pt x="81" y="32"/>
                </a:cubicBezTo>
                <a:cubicBezTo>
                  <a:pt x="84" y="29"/>
                  <a:pt x="82" y="30"/>
                  <a:pt x="86" y="29"/>
                </a:cubicBezTo>
                <a:cubicBezTo>
                  <a:pt x="88" y="27"/>
                  <a:pt x="79" y="14"/>
                  <a:pt x="78" y="9"/>
                </a:cubicBezTo>
                <a:cubicBezTo>
                  <a:pt x="79" y="6"/>
                  <a:pt x="77" y="5"/>
                  <a:pt x="79" y="3"/>
                </a:cubicBezTo>
                <a:cubicBezTo>
                  <a:pt x="76" y="0"/>
                  <a:pt x="73" y="10"/>
                  <a:pt x="72" y="12"/>
                </a:cubicBezTo>
                <a:cubicBezTo>
                  <a:pt x="71" y="13"/>
                  <a:pt x="68" y="14"/>
                  <a:pt x="68" y="14"/>
                </a:cubicBezTo>
                <a:cubicBezTo>
                  <a:pt x="64" y="10"/>
                  <a:pt x="57" y="15"/>
                  <a:pt x="53" y="18"/>
                </a:cubicBezTo>
                <a:cubicBezTo>
                  <a:pt x="52" y="19"/>
                  <a:pt x="50" y="21"/>
                  <a:pt x="50" y="21"/>
                </a:cubicBezTo>
                <a:cubicBezTo>
                  <a:pt x="46" y="33"/>
                  <a:pt x="46" y="37"/>
                  <a:pt x="33" y="39"/>
                </a:cubicBezTo>
                <a:cubicBezTo>
                  <a:pt x="26" y="42"/>
                  <a:pt x="15" y="45"/>
                  <a:pt x="7" y="46"/>
                </a:cubicBezTo>
                <a:cubicBezTo>
                  <a:pt x="5" y="47"/>
                  <a:pt x="2" y="48"/>
                  <a:pt x="0" y="49"/>
                </a:cubicBezTo>
                <a:cubicBezTo>
                  <a:pt x="3" y="52"/>
                  <a:pt x="2" y="50"/>
                  <a:pt x="3" y="53"/>
                </a:cubicBezTo>
                <a:cubicBezTo>
                  <a:pt x="2" y="57"/>
                  <a:pt x="3" y="57"/>
                  <a:pt x="7" y="56"/>
                </a:cubicBezTo>
                <a:cubicBezTo>
                  <a:pt x="9" y="54"/>
                  <a:pt x="12" y="53"/>
                  <a:pt x="15" y="52"/>
                </a:cubicBezTo>
                <a:cubicBezTo>
                  <a:pt x="16" y="52"/>
                  <a:pt x="19" y="53"/>
                  <a:pt x="19" y="54"/>
                </a:cubicBezTo>
                <a:cubicBezTo>
                  <a:pt x="19" y="56"/>
                  <a:pt x="16" y="59"/>
                  <a:pt x="16" y="59"/>
                </a:cubicBezTo>
                <a:cubicBezTo>
                  <a:pt x="19" y="62"/>
                  <a:pt x="18" y="60"/>
                  <a:pt x="22" y="59"/>
                </a:cubicBezTo>
                <a:lnTo>
                  <a:pt x="28" y="65"/>
                </a:lnTo>
                <a:cubicBezTo>
                  <a:pt x="28" y="65"/>
                  <a:pt x="29" y="66"/>
                  <a:pt x="29" y="66"/>
                </a:cubicBezTo>
                <a:cubicBezTo>
                  <a:pt x="30" y="70"/>
                  <a:pt x="26" y="77"/>
                  <a:pt x="31" y="77"/>
                </a:cubicBezTo>
              </a:path>
            </a:pathLst>
          </a:custGeom>
          <a:solidFill>
            <a:srgbClr val="FF00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65" name="Первомайский"/>
          <p:cNvSpPr>
            <a:spLocks/>
          </p:cNvSpPr>
          <p:nvPr/>
        </p:nvSpPr>
        <p:spPr bwMode="auto">
          <a:xfrm>
            <a:off x="1743075" y="5972175"/>
            <a:ext cx="771525" cy="800100"/>
          </a:xfrm>
          <a:custGeom>
            <a:avLst/>
            <a:gdLst>
              <a:gd name="T0" fmla="*/ 0 w 81"/>
              <a:gd name="T1" fmla="*/ 2147483647 h 84"/>
              <a:gd name="T2" fmla="*/ 2147483647 w 81"/>
              <a:gd name="T3" fmla="*/ 2147483647 h 84"/>
              <a:gd name="T4" fmla="*/ 2147483647 w 81"/>
              <a:gd name="T5" fmla="*/ 2147483647 h 84"/>
              <a:gd name="T6" fmla="*/ 2147483647 w 81"/>
              <a:gd name="T7" fmla="*/ 2147483647 h 84"/>
              <a:gd name="T8" fmla="*/ 2147483647 w 81"/>
              <a:gd name="T9" fmla="*/ 2147483647 h 84"/>
              <a:gd name="T10" fmla="*/ 2147483647 w 81"/>
              <a:gd name="T11" fmla="*/ 2147483647 h 84"/>
              <a:gd name="T12" fmla="*/ 2147483647 w 81"/>
              <a:gd name="T13" fmla="*/ 2147483647 h 84"/>
              <a:gd name="T14" fmla="*/ 2147483647 w 81"/>
              <a:gd name="T15" fmla="*/ 2147483647 h 84"/>
              <a:gd name="T16" fmla="*/ 2147483647 w 81"/>
              <a:gd name="T17" fmla="*/ 2147483647 h 84"/>
              <a:gd name="T18" fmla="*/ 2147483647 w 81"/>
              <a:gd name="T19" fmla="*/ 2147483647 h 84"/>
              <a:gd name="T20" fmla="*/ 2147483647 w 81"/>
              <a:gd name="T21" fmla="*/ 2147483647 h 84"/>
              <a:gd name="T22" fmla="*/ 2147483647 w 81"/>
              <a:gd name="T23" fmla="*/ 2147483647 h 84"/>
              <a:gd name="T24" fmla="*/ 2147483647 w 81"/>
              <a:gd name="T25" fmla="*/ 2147483647 h 84"/>
              <a:gd name="T26" fmla="*/ 2147483647 w 81"/>
              <a:gd name="T27" fmla="*/ 2147483647 h 84"/>
              <a:gd name="T28" fmla="*/ 2147483647 w 81"/>
              <a:gd name="T29" fmla="*/ 2147483647 h 84"/>
              <a:gd name="T30" fmla="*/ 2147483647 w 81"/>
              <a:gd name="T31" fmla="*/ 2147483647 h 84"/>
              <a:gd name="T32" fmla="*/ 2147483647 w 81"/>
              <a:gd name="T33" fmla="*/ 2147483647 h 84"/>
              <a:gd name="T34" fmla="*/ 2147483647 w 81"/>
              <a:gd name="T35" fmla="*/ 2147483647 h 84"/>
              <a:gd name="T36" fmla="*/ 2147483647 w 81"/>
              <a:gd name="T37" fmla="*/ 2147483647 h 84"/>
              <a:gd name="T38" fmla="*/ 2147483647 w 81"/>
              <a:gd name="T39" fmla="*/ 2147483647 h 84"/>
              <a:gd name="T40" fmla="*/ 2147483647 w 81"/>
              <a:gd name="T41" fmla="*/ 2147483647 h 84"/>
              <a:gd name="T42" fmla="*/ 2147483647 w 81"/>
              <a:gd name="T43" fmla="*/ 2147483647 h 84"/>
              <a:gd name="T44" fmla="*/ 2147483647 w 81"/>
              <a:gd name="T45" fmla="*/ 2147483647 h 84"/>
              <a:gd name="T46" fmla="*/ 2147483647 w 81"/>
              <a:gd name="T47" fmla="*/ 0 h 84"/>
              <a:gd name="T48" fmla="*/ 2147483647 w 81"/>
              <a:gd name="T49" fmla="*/ 2147483647 h 84"/>
              <a:gd name="T50" fmla="*/ 2147483647 w 81"/>
              <a:gd name="T51" fmla="*/ 2147483647 h 84"/>
              <a:gd name="T52" fmla="*/ 2147483647 w 81"/>
              <a:gd name="T53" fmla="*/ 2147483647 h 84"/>
              <a:gd name="T54" fmla="*/ 2147483647 w 81"/>
              <a:gd name="T55" fmla="*/ 2147483647 h 84"/>
              <a:gd name="T56" fmla="*/ 2147483647 w 81"/>
              <a:gd name="T57" fmla="*/ 2147483647 h 84"/>
              <a:gd name="T58" fmla="*/ 2147483647 w 81"/>
              <a:gd name="T59" fmla="*/ 2147483647 h 84"/>
              <a:gd name="T60" fmla="*/ 2147483647 w 81"/>
              <a:gd name="T61" fmla="*/ 2147483647 h 84"/>
              <a:gd name="T62" fmla="*/ 2147483647 w 81"/>
              <a:gd name="T63" fmla="*/ 2147483647 h 84"/>
              <a:gd name="T64" fmla="*/ 2147483647 w 81"/>
              <a:gd name="T65" fmla="*/ 2147483647 h 84"/>
              <a:gd name="T66" fmla="*/ 0 w 81"/>
              <a:gd name="T67" fmla="*/ 2147483647 h 84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81"/>
              <a:gd name="T103" fmla="*/ 0 h 84"/>
              <a:gd name="T104" fmla="*/ 81 w 81"/>
              <a:gd name="T105" fmla="*/ 84 h 84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81" h="84">
                <a:moveTo>
                  <a:pt x="0" y="45"/>
                </a:moveTo>
                <a:cubicBezTo>
                  <a:pt x="3" y="50"/>
                  <a:pt x="10" y="49"/>
                  <a:pt x="15" y="50"/>
                </a:cubicBezTo>
                <a:cubicBezTo>
                  <a:pt x="20" y="55"/>
                  <a:pt x="15" y="49"/>
                  <a:pt x="18" y="59"/>
                </a:cubicBezTo>
                <a:cubicBezTo>
                  <a:pt x="20" y="66"/>
                  <a:pt x="48" y="70"/>
                  <a:pt x="54" y="71"/>
                </a:cubicBezTo>
                <a:cubicBezTo>
                  <a:pt x="58" y="75"/>
                  <a:pt x="52" y="82"/>
                  <a:pt x="60" y="84"/>
                </a:cubicBezTo>
                <a:lnTo>
                  <a:pt x="67" y="80"/>
                </a:lnTo>
                <a:cubicBezTo>
                  <a:pt x="67" y="80"/>
                  <a:pt x="68" y="79"/>
                  <a:pt x="68" y="79"/>
                </a:cubicBezTo>
                <a:cubicBezTo>
                  <a:pt x="68" y="77"/>
                  <a:pt x="68" y="75"/>
                  <a:pt x="69" y="74"/>
                </a:cubicBezTo>
                <a:cubicBezTo>
                  <a:pt x="70" y="73"/>
                  <a:pt x="72" y="74"/>
                  <a:pt x="72" y="73"/>
                </a:cubicBezTo>
                <a:cubicBezTo>
                  <a:pt x="72" y="72"/>
                  <a:pt x="69" y="70"/>
                  <a:pt x="69" y="70"/>
                </a:cubicBezTo>
                <a:cubicBezTo>
                  <a:pt x="70" y="63"/>
                  <a:pt x="71" y="61"/>
                  <a:pt x="77" y="58"/>
                </a:cubicBezTo>
                <a:cubicBezTo>
                  <a:pt x="79" y="57"/>
                  <a:pt x="81" y="54"/>
                  <a:pt x="81" y="54"/>
                </a:cubicBezTo>
                <a:cubicBezTo>
                  <a:pt x="79" y="47"/>
                  <a:pt x="78" y="48"/>
                  <a:pt x="74" y="44"/>
                </a:cubicBezTo>
                <a:cubicBezTo>
                  <a:pt x="74" y="42"/>
                  <a:pt x="77" y="41"/>
                  <a:pt x="76" y="39"/>
                </a:cubicBezTo>
                <a:cubicBezTo>
                  <a:pt x="76" y="38"/>
                  <a:pt x="74" y="37"/>
                  <a:pt x="74" y="37"/>
                </a:cubicBezTo>
                <a:cubicBezTo>
                  <a:pt x="77" y="31"/>
                  <a:pt x="72" y="40"/>
                  <a:pt x="78" y="34"/>
                </a:cubicBezTo>
                <a:cubicBezTo>
                  <a:pt x="79" y="33"/>
                  <a:pt x="75" y="33"/>
                  <a:pt x="74" y="32"/>
                </a:cubicBezTo>
                <a:cubicBezTo>
                  <a:pt x="70" y="30"/>
                  <a:pt x="75" y="31"/>
                  <a:pt x="67" y="30"/>
                </a:cubicBezTo>
                <a:cubicBezTo>
                  <a:pt x="61" y="29"/>
                  <a:pt x="56" y="28"/>
                  <a:pt x="50" y="27"/>
                </a:cubicBezTo>
                <a:cubicBezTo>
                  <a:pt x="48" y="25"/>
                  <a:pt x="46" y="24"/>
                  <a:pt x="44" y="23"/>
                </a:cubicBezTo>
                <a:cubicBezTo>
                  <a:pt x="43" y="21"/>
                  <a:pt x="40" y="17"/>
                  <a:pt x="40" y="17"/>
                </a:cubicBezTo>
                <a:cubicBezTo>
                  <a:pt x="42" y="15"/>
                  <a:pt x="40" y="13"/>
                  <a:pt x="39" y="11"/>
                </a:cubicBezTo>
                <a:cubicBezTo>
                  <a:pt x="35" y="18"/>
                  <a:pt x="39" y="4"/>
                  <a:pt x="36" y="1"/>
                </a:cubicBezTo>
                <a:cubicBezTo>
                  <a:pt x="34" y="5"/>
                  <a:pt x="35" y="2"/>
                  <a:pt x="33" y="0"/>
                </a:cubicBezTo>
                <a:cubicBezTo>
                  <a:pt x="31" y="2"/>
                  <a:pt x="30" y="1"/>
                  <a:pt x="28" y="3"/>
                </a:cubicBezTo>
                <a:cubicBezTo>
                  <a:pt x="31" y="6"/>
                  <a:pt x="24" y="7"/>
                  <a:pt x="22" y="8"/>
                </a:cubicBezTo>
                <a:cubicBezTo>
                  <a:pt x="20" y="10"/>
                  <a:pt x="18" y="11"/>
                  <a:pt x="16" y="13"/>
                </a:cubicBezTo>
                <a:cubicBezTo>
                  <a:pt x="17" y="18"/>
                  <a:pt x="18" y="17"/>
                  <a:pt x="13" y="19"/>
                </a:cubicBezTo>
                <a:cubicBezTo>
                  <a:pt x="10" y="22"/>
                  <a:pt x="9" y="25"/>
                  <a:pt x="6" y="28"/>
                </a:cubicBezTo>
                <a:cubicBezTo>
                  <a:pt x="5" y="29"/>
                  <a:pt x="3" y="31"/>
                  <a:pt x="3" y="31"/>
                </a:cubicBezTo>
                <a:cubicBezTo>
                  <a:pt x="3" y="31"/>
                  <a:pt x="1" y="30"/>
                  <a:pt x="1" y="31"/>
                </a:cubicBezTo>
                <a:lnTo>
                  <a:pt x="7" y="37"/>
                </a:lnTo>
                <a:cubicBezTo>
                  <a:pt x="7" y="37"/>
                  <a:pt x="8" y="38"/>
                  <a:pt x="8" y="38"/>
                </a:cubicBezTo>
                <a:cubicBezTo>
                  <a:pt x="7" y="39"/>
                  <a:pt x="0" y="47"/>
                  <a:pt x="0" y="45"/>
                </a:cubicBezTo>
                <a:close/>
              </a:path>
            </a:pathLst>
          </a:custGeom>
          <a:solidFill>
            <a:srgbClr val="FF00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66" name="Лукояновский"/>
          <p:cNvSpPr>
            <a:spLocks/>
          </p:cNvSpPr>
          <p:nvPr/>
        </p:nvSpPr>
        <p:spPr bwMode="auto">
          <a:xfrm>
            <a:off x="2371725" y="5953125"/>
            <a:ext cx="1028700" cy="1028700"/>
          </a:xfrm>
          <a:custGeom>
            <a:avLst/>
            <a:gdLst>
              <a:gd name="T0" fmla="*/ 0 w 108"/>
              <a:gd name="T1" fmla="*/ 2147483647 h 108"/>
              <a:gd name="T2" fmla="*/ 2147483647 w 108"/>
              <a:gd name="T3" fmla="*/ 2147483647 h 108"/>
              <a:gd name="T4" fmla="*/ 2147483647 w 108"/>
              <a:gd name="T5" fmla="*/ 2147483647 h 108"/>
              <a:gd name="T6" fmla="*/ 2147483647 w 108"/>
              <a:gd name="T7" fmla="*/ 2147483647 h 108"/>
              <a:gd name="T8" fmla="*/ 2147483647 w 108"/>
              <a:gd name="T9" fmla="*/ 2147483647 h 108"/>
              <a:gd name="T10" fmla="*/ 2147483647 w 108"/>
              <a:gd name="T11" fmla="*/ 2147483647 h 108"/>
              <a:gd name="T12" fmla="*/ 2147483647 w 108"/>
              <a:gd name="T13" fmla="*/ 2147483647 h 108"/>
              <a:gd name="T14" fmla="*/ 2147483647 w 108"/>
              <a:gd name="T15" fmla="*/ 2147483647 h 108"/>
              <a:gd name="T16" fmla="*/ 2147483647 w 108"/>
              <a:gd name="T17" fmla="*/ 2147483647 h 108"/>
              <a:gd name="T18" fmla="*/ 2147483647 w 108"/>
              <a:gd name="T19" fmla="*/ 2147483647 h 108"/>
              <a:gd name="T20" fmla="*/ 2147483647 w 108"/>
              <a:gd name="T21" fmla="*/ 2147483647 h 108"/>
              <a:gd name="T22" fmla="*/ 2147483647 w 108"/>
              <a:gd name="T23" fmla="*/ 2147483647 h 108"/>
              <a:gd name="T24" fmla="*/ 2147483647 w 108"/>
              <a:gd name="T25" fmla="*/ 2147483647 h 108"/>
              <a:gd name="T26" fmla="*/ 2147483647 w 108"/>
              <a:gd name="T27" fmla="*/ 2147483647 h 108"/>
              <a:gd name="T28" fmla="*/ 2147483647 w 108"/>
              <a:gd name="T29" fmla="*/ 2147483647 h 108"/>
              <a:gd name="T30" fmla="*/ 2147483647 w 108"/>
              <a:gd name="T31" fmla="*/ 2147483647 h 108"/>
              <a:gd name="T32" fmla="*/ 2147483647 w 108"/>
              <a:gd name="T33" fmla="*/ 2147483647 h 108"/>
              <a:gd name="T34" fmla="*/ 2147483647 w 108"/>
              <a:gd name="T35" fmla="*/ 2147483647 h 108"/>
              <a:gd name="T36" fmla="*/ 2147483647 w 108"/>
              <a:gd name="T37" fmla="*/ 2147483647 h 108"/>
              <a:gd name="T38" fmla="*/ 2147483647 w 108"/>
              <a:gd name="T39" fmla="*/ 2147483647 h 108"/>
              <a:gd name="T40" fmla="*/ 2147483647 w 108"/>
              <a:gd name="T41" fmla="*/ 2147483647 h 108"/>
              <a:gd name="T42" fmla="*/ 2147483647 w 108"/>
              <a:gd name="T43" fmla="*/ 2147483647 h 108"/>
              <a:gd name="T44" fmla="*/ 2147483647 w 108"/>
              <a:gd name="T45" fmla="*/ 2147483647 h 108"/>
              <a:gd name="T46" fmla="*/ 2147483647 w 108"/>
              <a:gd name="T47" fmla="*/ 2147483647 h 108"/>
              <a:gd name="T48" fmla="*/ 2147483647 w 108"/>
              <a:gd name="T49" fmla="*/ 2147483647 h 108"/>
              <a:gd name="T50" fmla="*/ 2147483647 w 108"/>
              <a:gd name="T51" fmla="*/ 2147483647 h 108"/>
              <a:gd name="T52" fmla="*/ 2147483647 w 108"/>
              <a:gd name="T53" fmla="*/ 2147483647 h 108"/>
              <a:gd name="T54" fmla="*/ 2147483647 w 108"/>
              <a:gd name="T55" fmla="*/ 2147483647 h 108"/>
              <a:gd name="T56" fmla="*/ 2147483647 w 108"/>
              <a:gd name="T57" fmla="*/ 2147483647 h 108"/>
              <a:gd name="T58" fmla="*/ 2147483647 w 108"/>
              <a:gd name="T59" fmla="*/ 0 h 108"/>
              <a:gd name="T60" fmla="*/ 2147483647 w 108"/>
              <a:gd name="T61" fmla="*/ 2147483647 h 108"/>
              <a:gd name="T62" fmla="*/ 2147483647 w 108"/>
              <a:gd name="T63" fmla="*/ 2147483647 h 108"/>
              <a:gd name="T64" fmla="*/ 2147483647 w 108"/>
              <a:gd name="T65" fmla="*/ 2147483647 h 108"/>
              <a:gd name="T66" fmla="*/ 2147483647 w 108"/>
              <a:gd name="T67" fmla="*/ 2147483647 h 108"/>
              <a:gd name="T68" fmla="*/ 2147483647 w 108"/>
              <a:gd name="T69" fmla="*/ 2147483647 h 108"/>
              <a:gd name="T70" fmla="*/ 2147483647 w 108"/>
              <a:gd name="T71" fmla="*/ 2147483647 h 108"/>
              <a:gd name="T72" fmla="*/ 2147483647 w 108"/>
              <a:gd name="T73" fmla="*/ 2147483647 h 108"/>
              <a:gd name="T74" fmla="*/ 2147483647 w 108"/>
              <a:gd name="T75" fmla="*/ 2147483647 h 108"/>
              <a:gd name="T76" fmla="*/ 2147483647 w 108"/>
              <a:gd name="T77" fmla="*/ 2147483647 h 108"/>
              <a:gd name="T78" fmla="*/ 2147483647 w 108"/>
              <a:gd name="T79" fmla="*/ 2147483647 h 108"/>
              <a:gd name="T80" fmla="*/ 2147483647 w 108"/>
              <a:gd name="T81" fmla="*/ 2147483647 h 108"/>
              <a:gd name="T82" fmla="*/ 2147483647 w 108"/>
              <a:gd name="T83" fmla="*/ 2147483647 h 108"/>
              <a:gd name="T84" fmla="*/ 2147483647 w 108"/>
              <a:gd name="T85" fmla="*/ 2147483647 h 108"/>
              <a:gd name="T86" fmla="*/ 2147483647 w 108"/>
              <a:gd name="T87" fmla="*/ 2147483647 h 108"/>
              <a:gd name="T88" fmla="*/ 2147483647 w 108"/>
              <a:gd name="T89" fmla="*/ 2147483647 h 108"/>
              <a:gd name="T90" fmla="*/ 0 w 108"/>
              <a:gd name="T91" fmla="*/ 2147483647 h 108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108"/>
              <a:gd name="T139" fmla="*/ 0 h 108"/>
              <a:gd name="T140" fmla="*/ 108 w 108"/>
              <a:gd name="T141" fmla="*/ 108 h 108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108" h="108">
                <a:moveTo>
                  <a:pt x="0" y="83"/>
                </a:moveTo>
                <a:cubicBezTo>
                  <a:pt x="1" y="86"/>
                  <a:pt x="2" y="86"/>
                  <a:pt x="5" y="87"/>
                </a:cubicBezTo>
                <a:cubicBezTo>
                  <a:pt x="10" y="105"/>
                  <a:pt x="5" y="98"/>
                  <a:pt x="15" y="108"/>
                </a:cubicBezTo>
                <a:cubicBezTo>
                  <a:pt x="18" y="105"/>
                  <a:pt x="17" y="103"/>
                  <a:pt x="16" y="98"/>
                </a:cubicBezTo>
                <a:cubicBezTo>
                  <a:pt x="17" y="97"/>
                  <a:pt x="19" y="97"/>
                  <a:pt x="20" y="96"/>
                </a:cubicBezTo>
                <a:cubicBezTo>
                  <a:pt x="21" y="95"/>
                  <a:pt x="21" y="93"/>
                  <a:pt x="22" y="92"/>
                </a:cubicBezTo>
                <a:cubicBezTo>
                  <a:pt x="24" y="94"/>
                  <a:pt x="24" y="94"/>
                  <a:pt x="30" y="92"/>
                </a:cubicBezTo>
                <a:cubicBezTo>
                  <a:pt x="33" y="91"/>
                  <a:pt x="36" y="86"/>
                  <a:pt x="40" y="84"/>
                </a:cubicBezTo>
                <a:cubicBezTo>
                  <a:pt x="39" y="82"/>
                  <a:pt x="38" y="81"/>
                  <a:pt x="36" y="80"/>
                </a:cubicBezTo>
                <a:cubicBezTo>
                  <a:pt x="37" y="78"/>
                  <a:pt x="38" y="77"/>
                  <a:pt x="40" y="76"/>
                </a:cubicBezTo>
                <a:cubicBezTo>
                  <a:pt x="39" y="75"/>
                  <a:pt x="37" y="72"/>
                  <a:pt x="37" y="72"/>
                </a:cubicBezTo>
                <a:cubicBezTo>
                  <a:pt x="41" y="68"/>
                  <a:pt x="43" y="67"/>
                  <a:pt x="49" y="66"/>
                </a:cubicBezTo>
                <a:cubicBezTo>
                  <a:pt x="52" y="63"/>
                  <a:pt x="53" y="60"/>
                  <a:pt x="57" y="58"/>
                </a:cubicBezTo>
                <a:cubicBezTo>
                  <a:pt x="61" y="59"/>
                  <a:pt x="61" y="59"/>
                  <a:pt x="64" y="61"/>
                </a:cubicBezTo>
                <a:cubicBezTo>
                  <a:pt x="69" y="59"/>
                  <a:pt x="67" y="60"/>
                  <a:pt x="69" y="57"/>
                </a:cubicBezTo>
                <a:cubicBezTo>
                  <a:pt x="70" y="45"/>
                  <a:pt x="68" y="48"/>
                  <a:pt x="78" y="50"/>
                </a:cubicBezTo>
                <a:cubicBezTo>
                  <a:pt x="79" y="52"/>
                  <a:pt x="80" y="53"/>
                  <a:pt x="81" y="56"/>
                </a:cubicBezTo>
                <a:cubicBezTo>
                  <a:pt x="84" y="55"/>
                  <a:pt x="85" y="53"/>
                  <a:pt x="88" y="52"/>
                </a:cubicBezTo>
                <a:cubicBezTo>
                  <a:pt x="89" y="51"/>
                  <a:pt x="86" y="48"/>
                  <a:pt x="86" y="48"/>
                </a:cubicBezTo>
                <a:cubicBezTo>
                  <a:pt x="87" y="45"/>
                  <a:pt x="95" y="44"/>
                  <a:pt x="95" y="44"/>
                </a:cubicBezTo>
                <a:cubicBezTo>
                  <a:pt x="98" y="41"/>
                  <a:pt x="101" y="40"/>
                  <a:pt x="104" y="37"/>
                </a:cubicBezTo>
                <a:cubicBezTo>
                  <a:pt x="105" y="36"/>
                  <a:pt x="108" y="33"/>
                  <a:pt x="108" y="33"/>
                </a:cubicBezTo>
                <a:cubicBezTo>
                  <a:pt x="104" y="31"/>
                  <a:pt x="104" y="27"/>
                  <a:pt x="103" y="22"/>
                </a:cubicBezTo>
                <a:cubicBezTo>
                  <a:pt x="99" y="23"/>
                  <a:pt x="96" y="24"/>
                  <a:pt x="92" y="23"/>
                </a:cubicBezTo>
                <a:cubicBezTo>
                  <a:pt x="90" y="21"/>
                  <a:pt x="87" y="18"/>
                  <a:pt x="87" y="18"/>
                </a:cubicBezTo>
                <a:cubicBezTo>
                  <a:pt x="86" y="9"/>
                  <a:pt x="83" y="12"/>
                  <a:pt x="75" y="10"/>
                </a:cubicBezTo>
                <a:cubicBezTo>
                  <a:pt x="72" y="7"/>
                  <a:pt x="66" y="5"/>
                  <a:pt x="62" y="4"/>
                </a:cubicBezTo>
                <a:cubicBezTo>
                  <a:pt x="61" y="3"/>
                  <a:pt x="59" y="1"/>
                  <a:pt x="59" y="1"/>
                </a:cubicBezTo>
                <a:cubicBezTo>
                  <a:pt x="58" y="2"/>
                  <a:pt x="56" y="4"/>
                  <a:pt x="56" y="4"/>
                </a:cubicBezTo>
                <a:cubicBezTo>
                  <a:pt x="52" y="3"/>
                  <a:pt x="46" y="0"/>
                  <a:pt x="46" y="0"/>
                </a:cubicBezTo>
                <a:cubicBezTo>
                  <a:pt x="43" y="1"/>
                  <a:pt x="37" y="6"/>
                  <a:pt x="37" y="6"/>
                </a:cubicBezTo>
                <a:cubicBezTo>
                  <a:pt x="36" y="9"/>
                  <a:pt x="40" y="16"/>
                  <a:pt x="40" y="16"/>
                </a:cubicBezTo>
                <a:cubicBezTo>
                  <a:pt x="39" y="18"/>
                  <a:pt x="38" y="18"/>
                  <a:pt x="36" y="20"/>
                </a:cubicBezTo>
                <a:cubicBezTo>
                  <a:pt x="33" y="19"/>
                  <a:pt x="33" y="17"/>
                  <a:pt x="31" y="15"/>
                </a:cubicBezTo>
                <a:cubicBezTo>
                  <a:pt x="30" y="13"/>
                  <a:pt x="27" y="11"/>
                  <a:pt x="27" y="11"/>
                </a:cubicBezTo>
                <a:cubicBezTo>
                  <a:pt x="23" y="12"/>
                  <a:pt x="23" y="12"/>
                  <a:pt x="21" y="15"/>
                </a:cubicBezTo>
                <a:cubicBezTo>
                  <a:pt x="22" y="22"/>
                  <a:pt x="20" y="27"/>
                  <a:pt x="15" y="32"/>
                </a:cubicBezTo>
                <a:lnTo>
                  <a:pt x="9" y="38"/>
                </a:lnTo>
                <a:cubicBezTo>
                  <a:pt x="9" y="38"/>
                  <a:pt x="8" y="39"/>
                  <a:pt x="8" y="39"/>
                </a:cubicBezTo>
                <a:cubicBezTo>
                  <a:pt x="10" y="41"/>
                  <a:pt x="11" y="41"/>
                  <a:pt x="8" y="44"/>
                </a:cubicBezTo>
                <a:lnTo>
                  <a:pt x="13" y="51"/>
                </a:lnTo>
                <a:cubicBezTo>
                  <a:pt x="13" y="51"/>
                  <a:pt x="14" y="52"/>
                  <a:pt x="14" y="52"/>
                </a:cubicBezTo>
                <a:cubicBezTo>
                  <a:pt x="13" y="60"/>
                  <a:pt x="9" y="61"/>
                  <a:pt x="4" y="66"/>
                </a:cubicBezTo>
                <a:cubicBezTo>
                  <a:pt x="3" y="69"/>
                  <a:pt x="6" y="75"/>
                  <a:pt x="6" y="75"/>
                </a:cubicBezTo>
                <a:cubicBezTo>
                  <a:pt x="5" y="76"/>
                  <a:pt x="3" y="77"/>
                  <a:pt x="2" y="78"/>
                </a:cubicBezTo>
                <a:cubicBezTo>
                  <a:pt x="1" y="80"/>
                  <a:pt x="0" y="83"/>
                  <a:pt x="0" y="83"/>
                </a:cubicBezTo>
                <a:close/>
              </a:path>
            </a:pathLst>
          </a:custGeom>
          <a:solidFill>
            <a:srgbClr val="FFFF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67" name="Починковский"/>
          <p:cNvSpPr>
            <a:spLocks/>
          </p:cNvSpPr>
          <p:nvPr/>
        </p:nvSpPr>
        <p:spPr bwMode="auto">
          <a:xfrm>
            <a:off x="2514600" y="6410325"/>
            <a:ext cx="1066800" cy="838200"/>
          </a:xfrm>
          <a:custGeom>
            <a:avLst/>
            <a:gdLst>
              <a:gd name="T0" fmla="*/ 0 w 112"/>
              <a:gd name="T1" fmla="*/ 2147483647 h 88"/>
              <a:gd name="T2" fmla="*/ 2147483647 w 112"/>
              <a:gd name="T3" fmla="*/ 2147483647 h 88"/>
              <a:gd name="T4" fmla="*/ 2147483647 w 112"/>
              <a:gd name="T5" fmla="*/ 2147483647 h 88"/>
              <a:gd name="T6" fmla="*/ 2147483647 w 112"/>
              <a:gd name="T7" fmla="*/ 2147483647 h 88"/>
              <a:gd name="T8" fmla="*/ 2147483647 w 112"/>
              <a:gd name="T9" fmla="*/ 2147483647 h 88"/>
              <a:gd name="T10" fmla="*/ 2147483647 w 112"/>
              <a:gd name="T11" fmla="*/ 2147483647 h 88"/>
              <a:gd name="T12" fmla="*/ 2147483647 w 112"/>
              <a:gd name="T13" fmla="*/ 2147483647 h 88"/>
              <a:gd name="T14" fmla="*/ 2147483647 w 112"/>
              <a:gd name="T15" fmla="*/ 2147483647 h 88"/>
              <a:gd name="T16" fmla="*/ 2147483647 w 112"/>
              <a:gd name="T17" fmla="*/ 2147483647 h 88"/>
              <a:gd name="T18" fmla="*/ 2147483647 w 112"/>
              <a:gd name="T19" fmla="*/ 2147483647 h 88"/>
              <a:gd name="T20" fmla="*/ 2147483647 w 112"/>
              <a:gd name="T21" fmla="*/ 2147483647 h 88"/>
              <a:gd name="T22" fmla="*/ 2147483647 w 112"/>
              <a:gd name="T23" fmla="*/ 2147483647 h 88"/>
              <a:gd name="T24" fmla="*/ 2147483647 w 112"/>
              <a:gd name="T25" fmla="*/ 2147483647 h 88"/>
              <a:gd name="T26" fmla="*/ 2147483647 w 112"/>
              <a:gd name="T27" fmla="*/ 2147483647 h 88"/>
              <a:gd name="T28" fmla="*/ 2147483647 w 112"/>
              <a:gd name="T29" fmla="*/ 2147483647 h 88"/>
              <a:gd name="T30" fmla="*/ 2147483647 w 112"/>
              <a:gd name="T31" fmla="*/ 2147483647 h 88"/>
              <a:gd name="T32" fmla="*/ 2147483647 w 112"/>
              <a:gd name="T33" fmla="*/ 2147483647 h 88"/>
              <a:gd name="T34" fmla="*/ 2147483647 w 112"/>
              <a:gd name="T35" fmla="*/ 2147483647 h 88"/>
              <a:gd name="T36" fmla="*/ 2147483647 w 112"/>
              <a:gd name="T37" fmla="*/ 2147483647 h 88"/>
              <a:gd name="T38" fmla="*/ 2147483647 w 112"/>
              <a:gd name="T39" fmla="*/ 2147483647 h 88"/>
              <a:gd name="T40" fmla="*/ 2147483647 w 112"/>
              <a:gd name="T41" fmla="*/ 2147483647 h 88"/>
              <a:gd name="T42" fmla="*/ 2147483647 w 112"/>
              <a:gd name="T43" fmla="*/ 2147483647 h 88"/>
              <a:gd name="T44" fmla="*/ 2147483647 w 112"/>
              <a:gd name="T45" fmla="*/ 2147483647 h 88"/>
              <a:gd name="T46" fmla="*/ 2147483647 w 112"/>
              <a:gd name="T47" fmla="*/ 2147483647 h 88"/>
              <a:gd name="T48" fmla="*/ 2147483647 w 112"/>
              <a:gd name="T49" fmla="*/ 2147483647 h 88"/>
              <a:gd name="T50" fmla="*/ 2147483647 w 112"/>
              <a:gd name="T51" fmla="*/ 2147483647 h 88"/>
              <a:gd name="T52" fmla="*/ 2147483647 w 112"/>
              <a:gd name="T53" fmla="*/ 2147483647 h 88"/>
              <a:gd name="T54" fmla="*/ 2147483647 w 112"/>
              <a:gd name="T55" fmla="*/ 2147483647 h 88"/>
              <a:gd name="T56" fmla="*/ 2147483647 w 112"/>
              <a:gd name="T57" fmla="*/ 0 h 88"/>
              <a:gd name="T58" fmla="*/ 2147483647 w 112"/>
              <a:gd name="T59" fmla="*/ 2147483647 h 88"/>
              <a:gd name="T60" fmla="*/ 2147483647 w 112"/>
              <a:gd name="T61" fmla="*/ 2147483647 h 88"/>
              <a:gd name="T62" fmla="*/ 2147483647 w 112"/>
              <a:gd name="T63" fmla="*/ 2147483647 h 88"/>
              <a:gd name="T64" fmla="*/ 2147483647 w 112"/>
              <a:gd name="T65" fmla="*/ 2147483647 h 88"/>
              <a:gd name="T66" fmla="*/ 2147483647 w 112"/>
              <a:gd name="T67" fmla="*/ 2147483647 h 88"/>
              <a:gd name="T68" fmla="*/ 2147483647 w 112"/>
              <a:gd name="T69" fmla="*/ 2147483647 h 88"/>
              <a:gd name="T70" fmla="*/ 2147483647 w 112"/>
              <a:gd name="T71" fmla="*/ 2147483647 h 88"/>
              <a:gd name="T72" fmla="*/ 2147483647 w 112"/>
              <a:gd name="T73" fmla="*/ 2147483647 h 88"/>
              <a:gd name="T74" fmla="*/ 2147483647 w 112"/>
              <a:gd name="T75" fmla="*/ 2147483647 h 88"/>
              <a:gd name="T76" fmla="*/ 2147483647 w 112"/>
              <a:gd name="T77" fmla="*/ 2147483647 h 88"/>
              <a:gd name="T78" fmla="*/ 2147483647 w 112"/>
              <a:gd name="T79" fmla="*/ 2147483647 h 88"/>
              <a:gd name="T80" fmla="*/ 0 w 112"/>
              <a:gd name="T81" fmla="*/ 2147483647 h 88"/>
              <a:gd name="T82" fmla="*/ 2147483647 w 112"/>
              <a:gd name="T83" fmla="*/ 2147483647 h 88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112"/>
              <a:gd name="T127" fmla="*/ 0 h 88"/>
              <a:gd name="T128" fmla="*/ 112 w 112"/>
              <a:gd name="T129" fmla="*/ 88 h 88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112" h="88">
                <a:moveTo>
                  <a:pt x="0" y="59"/>
                </a:moveTo>
                <a:cubicBezTo>
                  <a:pt x="5" y="64"/>
                  <a:pt x="5" y="64"/>
                  <a:pt x="15" y="65"/>
                </a:cubicBezTo>
                <a:cubicBezTo>
                  <a:pt x="21" y="67"/>
                  <a:pt x="22" y="73"/>
                  <a:pt x="27" y="76"/>
                </a:cubicBezTo>
                <a:cubicBezTo>
                  <a:pt x="31" y="76"/>
                  <a:pt x="34" y="76"/>
                  <a:pt x="38" y="75"/>
                </a:cubicBezTo>
                <a:cubicBezTo>
                  <a:pt x="41" y="75"/>
                  <a:pt x="43" y="69"/>
                  <a:pt x="43" y="69"/>
                </a:cubicBezTo>
                <a:cubicBezTo>
                  <a:pt x="45" y="70"/>
                  <a:pt x="49" y="73"/>
                  <a:pt x="49" y="73"/>
                </a:cubicBezTo>
                <a:cubicBezTo>
                  <a:pt x="48" y="77"/>
                  <a:pt x="49" y="80"/>
                  <a:pt x="46" y="83"/>
                </a:cubicBezTo>
                <a:cubicBezTo>
                  <a:pt x="48" y="85"/>
                  <a:pt x="54" y="83"/>
                  <a:pt x="54" y="83"/>
                </a:cubicBezTo>
                <a:cubicBezTo>
                  <a:pt x="55" y="82"/>
                  <a:pt x="59" y="80"/>
                  <a:pt x="59" y="80"/>
                </a:cubicBezTo>
                <a:cubicBezTo>
                  <a:pt x="65" y="81"/>
                  <a:pt x="66" y="85"/>
                  <a:pt x="71" y="87"/>
                </a:cubicBezTo>
                <a:cubicBezTo>
                  <a:pt x="82" y="86"/>
                  <a:pt x="84" y="85"/>
                  <a:pt x="93" y="88"/>
                </a:cubicBezTo>
                <a:cubicBezTo>
                  <a:pt x="98" y="87"/>
                  <a:pt x="100" y="87"/>
                  <a:pt x="102" y="83"/>
                </a:cubicBezTo>
                <a:cubicBezTo>
                  <a:pt x="99" y="78"/>
                  <a:pt x="97" y="75"/>
                  <a:pt x="93" y="71"/>
                </a:cubicBezTo>
                <a:cubicBezTo>
                  <a:pt x="91" y="69"/>
                  <a:pt x="87" y="67"/>
                  <a:pt x="87" y="67"/>
                </a:cubicBezTo>
                <a:cubicBezTo>
                  <a:pt x="89" y="65"/>
                  <a:pt x="91" y="64"/>
                  <a:pt x="93" y="62"/>
                </a:cubicBezTo>
                <a:cubicBezTo>
                  <a:pt x="92" y="60"/>
                  <a:pt x="95" y="56"/>
                  <a:pt x="95" y="56"/>
                </a:cubicBezTo>
                <a:cubicBezTo>
                  <a:pt x="96" y="53"/>
                  <a:pt x="91" y="46"/>
                  <a:pt x="91" y="46"/>
                </a:cubicBezTo>
                <a:cubicBezTo>
                  <a:pt x="90" y="39"/>
                  <a:pt x="90" y="33"/>
                  <a:pt x="97" y="30"/>
                </a:cubicBezTo>
                <a:cubicBezTo>
                  <a:pt x="101" y="31"/>
                  <a:pt x="107" y="35"/>
                  <a:pt x="107" y="35"/>
                </a:cubicBezTo>
                <a:cubicBezTo>
                  <a:pt x="112" y="33"/>
                  <a:pt x="110" y="29"/>
                  <a:pt x="112" y="24"/>
                </a:cubicBezTo>
                <a:cubicBezTo>
                  <a:pt x="110" y="22"/>
                  <a:pt x="108" y="24"/>
                  <a:pt x="106" y="22"/>
                </a:cubicBezTo>
                <a:cubicBezTo>
                  <a:pt x="107" y="19"/>
                  <a:pt x="107" y="18"/>
                  <a:pt x="105" y="16"/>
                </a:cubicBezTo>
                <a:cubicBezTo>
                  <a:pt x="102" y="19"/>
                  <a:pt x="104" y="18"/>
                  <a:pt x="101" y="19"/>
                </a:cubicBezTo>
                <a:cubicBezTo>
                  <a:pt x="97" y="17"/>
                  <a:pt x="97" y="16"/>
                  <a:pt x="94" y="19"/>
                </a:cubicBezTo>
                <a:cubicBezTo>
                  <a:pt x="92" y="14"/>
                  <a:pt x="91" y="11"/>
                  <a:pt x="86" y="9"/>
                </a:cubicBezTo>
                <a:cubicBezTo>
                  <a:pt x="81" y="10"/>
                  <a:pt x="82" y="10"/>
                  <a:pt x="77" y="7"/>
                </a:cubicBezTo>
                <a:cubicBezTo>
                  <a:pt x="75" y="6"/>
                  <a:pt x="73" y="3"/>
                  <a:pt x="73" y="3"/>
                </a:cubicBezTo>
                <a:cubicBezTo>
                  <a:pt x="71" y="5"/>
                  <a:pt x="70" y="7"/>
                  <a:pt x="67" y="8"/>
                </a:cubicBezTo>
                <a:cubicBezTo>
                  <a:pt x="62" y="3"/>
                  <a:pt x="62" y="2"/>
                  <a:pt x="55" y="0"/>
                </a:cubicBezTo>
                <a:cubicBezTo>
                  <a:pt x="50" y="5"/>
                  <a:pt x="55" y="11"/>
                  <a:pt x="49" y="14"/>
                </a:cubicBezTo>
                <a:cubicBezTo>
                  <a:pt x="48" y="13"/>
                  <a:pt x="45" y="10"/>
                  <a:pt x="45" y="10"/>
                </a:cubicBezTo>
                <a:cubicBezTo>
                  <a:pt x="39" y="12"/>
                  <a:pt x="36" y="17"/>
                  <a:pt x="30" y="19"/>
                </a:cubicBezTo>
                <a:lnTo>
                  <a:pt x="23" y="23"/>
                </a:lnTo>
                <a:cubicBezTo>
                  <a:pt x="23" y="23"/>
                  <a:pt x="22" y="24"/>
                  <a:pt x="22" y="24"/>
                </a:cubicBezTo>
                <a:cubicBezTo>
                  <a:pt x="23" y="25"/>
                  <a:pt x="25" y="27"/>
                  <a:pt x="25" y="27"/>
                </a:cubicBezTo>
                <a:cubicBezTo>
                  <a:pt x="24" y="28"/>
                  <a:pt x="21" y="31"/>
                  <a:pt x="21" y="31"/>
                </a:cubicBezTo>
                <a:cubicBezTo>
                  <a:pt x="22" y="33"/>
                  <a:pt x="25" y="36"/>
                  <a:pt x="25" y="36"/>
                </a:cubicBezTo>
                <a:cubicBezTo>
                  <a:pt x="22" y="39"/>
                  <a:pt x="20" y="41"/>
                  <a:pt x="17" y="43"/>
                </a:cubicBezTo>
                <a:cubicBezTo>
                  <a:pt x="15" y="44"/>
                  <a:pt x="12" y="46"/>
                  <a:pt x="12" y="46"/>
                </a:cubicBezTo>
                <a:cubicBezTo>
                  <a:pt x="3" y="44"/>
                  <a:pt x="9" y="47"/>
                  <a:pt x="1" y="50"/>
                </a:cubicBezTo>
                <a:lnTo>
                  <a:pt x="0" y="60"/>
                </a:lnTo>
                <a:cubicBezTo>
                  <a:pt x="0" y="60"/>
                  <a:pt x="1" y="61"/>
                  <a:pt x="1" y="61"/>
                </a:cubicBezTo>
              </a:path>
            </a:pathLst>
          </a:custGeom>
          <a:solidFill>
            <a:srgbClr val="FFFF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68" name="Павловский"/>
          <p:cNvSpPr>
            <a:spLocks/>
          </p:cNvSpPr>
          <p:nvPr/>
        </p:nvSpPr>
        <p:spPr bwMode="auto">
          <a:xfrm>
            <a:off x="1057275" y="4114800"/>
            <a:ext cx="762000" cy="685800"/>
          </a:xfrm>
          <a:custGeom>
            <a:avLst/>
            <a:gdLst>
              <a:gd name="T0" fmla="*/ 2147483647 w 80"/>
              <a:gd name="T1" fmla="*/ 2147483647 h 72"/>
              <a:gd name="T2" fmla="*/ 2147483647 w 80"/>
              <a:gd name="T3" fmla="*/ 2147483647 h 72"/>
              <a:gd name="T4" fmla="*/ 2147483647 w 80"/>
              <a:gd name="T5" fmla="*/ 2147483647 h 72"/>
              <a:gd name="T6" fmla="*/ 2147483647 w 80"/>
              <a:gd name="T7" fmla="*/ 0 h 72"/>
              <a:gd name="T8" fmla="*/ 2147483647 w 80"/>
              <a:gd name="T9" fmla="*/ 2147483647 h 72"/>
              <a:gd name="T10" fmla="*/ 2147483647 w 80"/>
              <a:gd name="T11" fmla="*/ 2147483647 h 72"/>
              <a:gd name="T12" fmla="*/ 2147483647 w 80"/>
              <a:gd name="T13" fmla="*/ 2147483647 h 72"/>
              <a:gd name="T14" fmla="*/ 2147483647 w 80"/>
              <a:gd name="T15" fmla="*/ 2147483647 h 72"/>
              <a:gd name="T16" fmla="*/ 2147483647 w 80"/>
              <a:gd name="T17" fmla="*/ 2147483647 h 72"/>
              <a:gd name="T18" fmla="*/ 2147483647 w 80"/>
              <a:gd name="T19" fmla="*/ 2147483647 h 72"/>
              <a:gd name="T20" fmla="*/ 2147483647 w 80"/>
              <a:gd name="T21" fmla="*/ 2147483647 h 72"/>
              <a:gd name="T22" fmla="*/ 2147483647 w 80"/>
              <a:gd name="T23" fmla="*/ 2147483647 h 72"/>
              <a:gd name="T24" fmla="*/ 2147483647 w 80"/>
              <a:gd name="T25" fmla="*/ 2147483647 h 72"/>
              <a:gd name="T26" fmla="*/ 2147483647 w 80"/>
              <a:gd name="T27" fmla="*/ 2147483647 h 72"/>
              <a:gd name="T28" fmla="*/ 2147483647 w 80"/>
              <a:gd name="T29" fmla="*/ 2147483647 h 72"/>
              <a:gd name="T30" fmla="*/ 2147483647 w 80"/>
              <a:gd name="T31" fmla="*/ 2147483647 h 72"/>
              <a:gd name="T32" fmla="*/ 2147483647 w 80"/>
              <a:gd name="T33" fmla="*/ 2147483647 h 72"/>
              <a:gd name="T34" fmla="*/ 2147483647 w 80"/>
              <a:gd name="T35" fmla="*/ 2147483647 h 72"/>
              <a:gd name="T36" fmla="*/ 2147483647 w 80"/>
              <a:gd name="T37" fmla="*/ 2147483647 h 72"/>
              <a:gd name="T38" fmla="*/ 2147483647 w 80"/>
              <a:gd name="T39" fmla="*/ 2147483647 h 72"/>
              <a:gd name="T40" fmla="*/ 2147483647 w 80"/>
              <a:gd name="T41" fmla="*/ 2147483647 h 72"/>
              <a:gd name="T42" fmla="*/ 2147483647 w 80"/>
              <a:gd name="T43" fmla="*/ 2147483647 h 72"/>
              <a:gd name="T44" fmla="*/ 2147483647 w 80"/>
              <a:gd name="T45" fmla="*/ 2147483647 h 72"/>
              <a:gd name="T46" fmla="*/ 2147483647 w 80"/>
              <a:gd name="T47" fmla="*/ 2147483647 h 72"/>
              <a:gd name="T48" fmla="*/ 2147483647 w 80"/>
              <a:gd name="T49" fmla="*/ 2147483647 h 72"/>
              <a:gd name="T50" fmla="*/ 2147483647 w 80"/>
              <a:gd name="T51" fmla="*/ 2147483647 h 72"/>
              <a:gd name="T52" fmla="*/ 2147483647 w 80"/>
              <a:gd name="T53" fmla="*/ 2147483647 h 7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80"/>
              <a:gd name="T82" fmla="*/ 0 h 72"/>
              <a:gd name="T83" fmla="*/ 80 w 80"/>
              <a:gd name="T84" fmla="*/ 72 h 72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80" h="72">
                <a:moveTo>
                  <a:pt x="22" y="7"/>
                </a:moveTo>
                <a:cubicBezTo>
                  <a:pt x="25" y="4"/>
                  <a:pt x="32" y="3"/>
                  <a:pt x="32" y="3"/>
                </a:cubicBezTo>
                <a:cubicBezTo>
                  <a:pt x="36" y="4"/>
                  <a:pt x="36" y="5"/>
                  <a:pt x="40" y="4"/>
                </a:cubicBezTo>
                <a:cubicBezTo>
                  <a:pt x="42" y="2"/>
                  <a:pt x="47" y="0"/>
                  <a:pt x="47" y="0"/>
                </a:cubicBezTo>
                <a:cubicBezTo>
                  <a:pt x="55" y="2"/>
                  <a:pt x="52" y="8"/>
                  <a:pt x="59" y="11"/>
                </a:cubicBezTo>
                <a:cubicBezTo>
                  <a:pt x="57" y="13"/>
                  <a:pt x="56" y="15"/>
                  <a:pt x="54" y="17"/>
                </a:cubicBezTo>
                <a:cubicBezTo>
                  <a:pt x="56" y="24"/>
                  <a:pt x="59" y="22"/>
                  <a:pt x="65" y="24"/>
                </a:cubicBezTo>
                <a:cubicBezTo>
                  <a:pt x="66" y="27"/>
                  <a:pt x="64" y="27"/>
                  <a:pt x="66" y="29"/>
                </a:cubicBezTo>
                <a:cubicBezTo>
                  <a:pt x="67" y="32"/>
                  <a:pt x="71" y="38"/>
                  <a:pt x="71" y="38"/>
                </a:cubicBezTo>
                <a:cubicBezTo>
                  <a:pt x="72" y="37"/>
                  <a:pt x="74" y="36"/>
                  <a:pt x="75" y="35"/>
                </a:cubicBezTo>
                <a:cubicBezTo>
                  <a:pt x="77" y="36"/>
                  <a:pt x="80" y="37"/>
                  <a:pt x="78" y="39"/>
                </a:cubicBezTo>
                <a:cubicBezTo>
                  <a:pt x="77" y="49"/>
                  <a:pt x="77" y="53"/>
                  <a:pt x="68" y="56"/>
                </a:cubicBezTo>
                <a:cubicBezTo>
                  <a:pt x="65" y="55"/>
                  <a:pt x="63" y="54"/>
                  <a:pt x="61" y="52"/>
                </a:cubicBezTo>
                <a:cubicBezTo>
                  <a:pt x="53" y="55"/>
                  <a:pt x="51" y="60"/>
                  <a:pt x="45" y="66"/>
                </a:cubicBezTo>
                <a:cubicBezTo>
                  <a:pt x="43" y="68"/>
                  <a:pt x="38" y="72"/>
                  <a:pt x="38" y="72"/>
                </a:cubicBezTo>
                <a:lnTo>
                  <a:pt x="33" y="67"/>
                </a:lnTo>
                <a:cubicBezTo>
                  <a:pt x="33" y="67"/>
                  <a:pt x="32" y="66"/>
                  <a:pt x="32" y="66"/>
                </a:cubicBezTo>
                <a:cubicBezTo>
                  <a:pt x="30" y="59"/>
                  <a:pt x="29" y="64"/>
                  <a:pt x="24" y="61"/>
                </a:cubicBezTo>
                <a:cubicBezTo>
                  <a:pt x="21" y="59"/>
                  <a:pt x="16" y="53"/>
                  <a:pt x="16" y="53"/>
                </a:cubicBezTo>
                <a:cubicBezTo>
                  <a:pt x="18" y="41"/>
                  <a:pt x="19" y="42"/>
                  <a:pt x="6" y="41"/>
                </a:cubicBezTo>
                <a:cubicBezTo>
                  <a:pt x="3" y="38"/>
                  <a:pt x="4" y="40"/>
                  <a:pt x="5" y="35"/>
                </a:cubicBezTo>
                <a:cubicBezTo>
                  <a:pt x="4" y="32"/>
                  <a:pt x="3" y="31"/>
                  <a:pt x="4" y="28"/>
                </a:cubicBezTo>
                <a:cubicBezTo>
                  <a:pt x="0" y="24"/>
                  <a:pt x="3" y="21"/>
                  <a:pt x="6" y="18"/>
                </a:cubicBezTo>
                <a:lnTo>
                  <a:pt x="22" y="9"/>
                </a:lnTo>
                <a:cubicBezTo>
                  <a:pt x="22" y="9"/>
                  <a:pt x="21" y="8"/>
                  <a:pt x="21" y="8"/>
                </a:cubicBezTo>
                <a:lnTo>
                  <a:pt x="23" y="6"/>
                </a:lnTo>
                <a:cubicBezTo>
                  <a:pt x="23" y="6"/>
                  <a:pt x="22" y="7"/>
                  <a:pt x="22" y="7"/>
                </a:cubicBezTo>
                <a:close/>
              </a:path>
            </a:pathLst>
          </a:custGeom>
          <a:solidFill>
            <a:srgbClr val="FF00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69" name="Володарский"/>
          <p:cNvSpPr>
            <a:spLocks/>
          </p:cNvSpPr>
          <p:nvPr/>
        </p:nvSpPr>
        <p:spPr bwMode="auto">
          <a:xfrm>
            <a:off x="1076325" y="3571875"/>
            <a:ext cx="733425" cy="647700"/>
          </a:xfrm>
          <a:custGeom>
            <a:avLst/>
            <a:gdLst>
              <a:gd name="T0" fmla="*/ 2147483647 w 81"/>
              <a:gd name="T1" fmla="*/ 0 h 68"/>
              <a:gd name="T2" fmla="*/ 2147483647 w 81"/>
              <a:gd name="T3" fmla="*/ 2147483647 h 68"/>
              <a:gd name="T4" fmla="*/ 2147483647 w 81"/>
              <a:gd name="T5" fmla="*/ 2147483647 h 68"/>
              <a:gd name="T6" fmla="*/ 2147483647 w 81"/>
              <a:gd name="T7" fmla="*/ 2147483647 h 68"/>
              <a:gd name="T8" fmla="*/ 2147483647 w 81"/>
              <a:gd name="T9" fmla="*/ 2147483647 h 68"/>
              <a:gd name="T10" fmla="*/ 2147483647 w 81"/>
              <a:gd name="T11" fmla="*/ 2147483647 h 68"/>
              <a:gd name="T12" fmla="*/ 2147483647 w 81"/>
              <a:gd name="T13" fmla="*/ 2147483647 h 68"/>
              <a:gd name="T14" fmla="*/ 2147483647 w 81"/>
              <a:gd name="T15" fmla="*/ 2147483647 h 68"/>
              <a:gd name="T16" fmla="*/ 2147483647 w 81"/>
              <a:gd name="T17" fmla="*/ 2147483647 h 68"/>
              <a:gd name="T18" fmla="*/ 2147483647 w 81"/>
              <a:gd name="T19" fmla="*/ 2147483647 h 68"/>
              <a:gd name="T20" fmla="*/ 2147483647 w 81"/>
              <a:gd name="T21" fmla="*/ 2147483647 h 68"/>
              <a:gd name="T22" fmla="*/ 2147483647 w 81"/>
              <a:gd name="T23" fmla="*/ 2147483647 h 68"/>
              <a:gd name="T24" fmla="*/ 2147483647 w 81"/>
              <a:gd name="T25" fmla="*/ 2147483647 h 68"/>
              <a:gd name="T26" fmla="*/ 2147483647 w 81"/>
              <a:gd name="T27" fmla="*/ 2147483647 h 68"/>
              <a:gd name="T28" fmla="*/ 2147483647 w 81"/>
              <a:gd name="T29" fmla="*/ 2147483647 h 68"/>
              <a:gd name="T30" fmla="*/ 2147483647 w 81"/>
              <a:gd name="T31" fmla="*/ 2147483647 h 68"/>
              <a:gd name="T32" fmla="*/ 2147483647 w 81"/>
              <a:gd name="T33" fmla="*/ 2147483647 h 68"/>
              <a:gd name="T34" fmla="*/ 2147483647 w 81"/>
              <a:gd name="T35" fmla="*/ 2147483647 h 68"/>
              <a:gd name="T36" fmla="*/ 2147483647 w 81"/>
              <a:gd name="T37" fmla="*/ 0 h 68"/>
              <a:gd name="T38" fmla="*/ 2147483647 w 81"/>
              <a:gd name="T39" fmla="*/ 0 h 6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81"/>
              <a:gd name="T61" fmla="*/ 0 h 68"/>
              <a:gd name="T62" fmla="*/ 81 w 81"/>
              <a:gd name="T63" fmla="*/ 68 h 6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81" h="68">
                <a:moveTo>
                  <a:pt x="33" y="0"/>
                </a:moveTo>
                <a:cubicBezTo>
                  <a:pt x="30" y="3"/>
                  <a:pt x="33" y="0"/>
                  <a:pt x="31" y="7"/>
                </a:cubicBezTo>
                <a:cubicBezTo>
                  <a:pt x="31" y="9"/>
                  <a:pt x="28" y="12"/>
                  <a:pt x="28" y="12"/>
                </a:cubicBezTo>
                <a:cubicBezTo>
                  <a:pt x="21" y="11"/>
                  <a:pt x="20" y="10"/>
                  <a:pt x="13" y="9"/>
                </a:cubicBezTo>
                <a:cubicBezTo>
                  <a:pt x="10" y="10"/>
                  <a:pt x="7" y="12"/>
                  <a:pt x="4" y="13"/>
                </a:cubicBezTo>
                <a:cubicBezTo>
                  <a:pt x="0" y="20"/>
                  <a:pt x="10" y="31"/>
                  <a:pt x="15" y="36"/>
                </a:cubicBezTo>
                <a:cubicBezTo>
                  <a:pt x="17" y="49"/>
                  <a:pt x="15" y="56"/>
                  <a:pt x="24" y="65"/>
                </a:cubicBezTo>
                <a:cubicBezTo>
                  <a:pt x="27" y="64"/>
                  <a:pt x="28" y="61"/>
                  <a:pt x="31" y="60"/>
                </a:cubicBezTo>
                <a:cubicBezTo>
                  <a:pt x="37" y="61"/>
                  <a:pt x="42" y="61"/>
                  <a:pt x="47" y="58"/>
                </a:cubicBezTo>
                <a:cubicBezTo>
                  <a:pt x="53" y="59"/>
                  <a:pt x="55" y="61"/>
                  <a:pt x="59" y="64"/>
                </a:cubicBezTo>
                <a:cubicBezTo>
                  <a:pt x="61" y="65"/>
                  <a:pt x="63" y="68"/>
                  <a:pt x="63" y="68"/>
                </a:cubicBezTo>
                <a:cubicBezTo>
                  <a:pt x="69" y="66"/>
                  <a:pt x="76" y="65"/>
                  <a:pt x="81" y="60"/>
                </a:cubicBezTo>
                <a:cubicBezTo>
                  <a:pt x="79" y="58"/>
                  <a:pt x="78" y="55"/>
                  <a:pt x="76" y="53"/>
                </a:cubicBezTo>
                <a:cubicBezTo>
                  <a:pt x="75" y="52"/>
                  <a:pt x="73" y="50"/>
                  <a:pt x="73" y="50"/>
                </a:cubicBezTo>
                <a:cubicBezTo>
                  <a:pt x="76" y="45"/>
                  <a:pt x="75" y="49"/>
                  <a:pt x="74" y="39"/>
                </a:cubicBezTo>
                <a:cubicBezTo>
                  <a:pt x="75" y="36"/>
                  <a:pt x="70" y="31"/>
                  <a:pt x="70" y="31"/>
                </a:cubicBezTo>
                <a:cubicBezTo>
                  <a:pt x="60" y="32"/>
                  <a:pt x="58" y="32"/>
                  <a:pt x="51" y="28"/>
                </a:cubicBezTo>
                <a:cubicBezTo>
                  <a:pt x="51" y="26"/>
                  <a:pt x="43" y="7"/>
                  <a:pt x="42" y="6"/>
                </a:cubicBezTo>
                <a:cubicBezTo>
                  <a:pt x="40" y="3"/>
                  <a:pt x="35" y="0"/>
                  <a:pt x="35" y="0"/>
                </a:cubicBezTo>
                <a:cubicBezTo>
                  <a:pt x="33" y="1"/>
                  <a:pt x="31" y="4"/>
                  <a:pt x="33" y="0"/>
                </a:cubicBezTo>
                <a:close/>
              </a:path>
            </a:pathLst>
          </a:custGeom>
          <a:solidFill>
            <a:srgbClr val="FF00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70" name="rvet"/>
          <p:cNvSpPr txBox="1">
            <a:spLocks noChangeAspect="1" noChangeArrowheads="1"/>
          </p:cNvSpPr>
          <p:nvPr/>
        </p:nvSpPr>
        <p:spPr bwMode="auto">
          <a:xfrm>
            <a:off x="3533775" y="971550"/>
            <a:ext cx="542925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Ветлужский</a:t>
            </a:r>
          </a:p>
        </p:txBody>
      </p:sp>
      <p:sp>
        <p:nvSpPr>
          <p:cNvPr id="171" name="rhah"/>
          <p:cNvSpPr txBox="1">
            <a:spLocks noChangeArrowheads="1"/>
          </p:cNvSpPr>
          <p:nvPr/>
        </p:nvSpPr>
        <p:spPr bwMode="auto">
          <a:xfrm>
            <a:off x="4381500" y="1285876"/>
            <a:ext cx="676275" cy="133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г.о. г. Шахунья</a:t>
            </a:r>
          </a:p>
        </p:txBody>
      </p:sp>
      <p:sp>
        <p:nvSpPr>
          <p:cNvPr id="172" name="rtoha"/>
          <p:cNvSpPr txBox="1">
            <a:spLocks noChangeArrowheads="1"/>
          </p:cNvSpPr>
          <p:nvPr/>
        </p:nvSpPr>
        <p:spPr bwMode="auto">
          <a:xfrm flipV="1">
            <a:off x="5133975" y="962025"/>
            <a:ext cx="619125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Тоншаевский</a:t>
            </a:r>
          </a:p>
        </p:txBody>
      </p:sp>
      <p:sp>
        <p:nvSpPr>
          <p:cNvPr id="173" name="rtonk" descr="Подпись: Тонкинский"/>
          <p:cNvSpPr txBox="1">
            <a:spLocks noChangeArrowheads="1"/>
          </p:cNvSpPr>
          <p:nvPr/>
        </p:nvSpPr>
        <p:spPr bwMode="auto">
          <a:xfrm>
            <a:off x="4476750" y="1628775"/>
            <a:ext cx="523875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Тонкинский</a:t>
            </a:r>
          </a:p>
        </p:txBody>
      </p:sp>
      <p:sp>
        <p:nvSpPr>
          <p:cNvPr id="174" name="rure"/>
          <p:cNvSpPr txBox="1">
            <a:spLocks noChangeArrowheads="1"/>
          </p:cNvSpPr>
          <p:nvPr/>
        </p:nvSpPr>
        <p:spPr bwMode="auto">
          <a:xfrm>
            <a:off x="3867150" y="1447800"/>
            <a:ext cx="438150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Уренский</a:t>
            </a:r>
          </a:p>
        </p:txBody>
      </p:sp>
      <p:sp>
        <p:nvSpPr>
          <p:cNvPr id="175" name="rvarn"/>
          <p:cNvSpPr txBox="1">
            <a:spLocks noChangeArrowheads="1"/>
          </p:cNvSpPr>
          <p:nvPr/>
        </p:nvSpPr>
        <p:spPr bwMode="auto">
          <a:xfrm>
            <a:off x="2895600" y="1457325"/>
            <a:ext cx="638175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Варнавинский</a:t>
            </a:r>
          </a:p>
        </p:txBody>
      </p:sp>
      <p:sp>
        <p:nvSpPr>
          <p:cNvPr id="176" name="rkras"/>
          <p:cNvSpPr txBox="1">
            <a:spLocks noChangeArrowheads="1"/>
          </p:cNvSpPr>
          <p:nvPr/>
        </p:nvSpPr>
        <p:spPr bwMode="auto">
          <a:xfrm>
            <a:off x="3133725" y="2076450"/>
            <a:ext cx="762000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Краснобаковский</a:t>
            </a:r>
          </a:p>
        </p:txBody>
      </p:sp>
      <p:sp>
        <p:nvSpPr>
          <p:cNvPr id="177" name="rsar"/>
          <p:cNvSpPr txBox="1">
            <a:spLocks noChangeArrowheads="1"/>
          </p:cNvSpPr>
          <p:nvPr/>
        </p:nvSpPr>
        <p:spPr bwMode="auto">
          <a:xfrm>
            <a:off x="4457700" y="2152650"/>
            <a:ext cx="561975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Шарангский</a:t>
            </a:r>
          </a:p>
        </p:txBody>
      </p:sp>
      <p:sp>
        <p:nvSpPr>
          <p:cNvPr id="178" name="rsem"/>
          <p:cNvSpPr txBox="1">
            <a:spLocks noChangeArrowheads="1"/>
          </p:cNvSpPr>
          <p:nvPr/>
        </p:nvSpPr>
        <p:spPr bwMode="auto">
          <a:xfrm>
            <a:off x="2495550" y="2867025"/>
            <a:ext cx="8001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г.о.Семеновский</a:t>
            </a:r>
          </a:p>
        </p:txBody>
      </p:sp>
      <p:sp>
        <p:nvSpPr>
          <p:cNvPr id="179" name="rvosk"/>
          <p:cNvSpPr txBox="1">
            <a:spLocks noChangeArrowheads="1"/>
          </p:cNvSpPr>
          <p:nvPr/>
        </p:nvSpPr>
        <p:spPr bwMode="auto">
          <a:xfrm>
            <a:off x="3562350" y="2543175"/>
            <a:ext cx="685800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u="none" strike="noStrike" baseline="0">
                <a:solidFill>
                  <a:srgbClr val="000000"/>
                </a:solidFill>
                <a:latin typeface="Arial CYR"/>
                <a:cs typeface="Arial CYR"/>
              </a:rPr>
              <a:t>Воскресенский</a:t>
            </a:r>
          </a:p>
        </p:txBody>
      </p:sp>
      <p:sp>
        <p:nvSpPr>
          <p:cNvPr id="180" name="rkovr"/>
          <p:cNvSpPr txBox="1">
            <a:spLocks noChangeArrowheads="1"/>
          </p:cNvSpPr>
          <p:nvPr/>
        </p:nvSpPr>
        <p:spPr bwMode="auto">
          <a:xfrm>
            <a:off x="1933575" y="2057400"/>
            <a:ext cx="657225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Ковернинский</a:t>
            </a:r>
          </a:p>
        </p:txBody>
      </p:sp>
      <p:sp>
        <p:nvSpPr>
          <p:cNvPr id="181" name="rsokol"/>
          <p:cNvSpPr txBox="1">
            <a:spLocks noChangeArrowheads="1"/>
          </p:cNvSpPr>
          <p:nvPr/>
        </p:nvSpPr>
        <p:spPr bwMode="auto">
          <a:xfrm>
            <a:off x="1743074" y="2019300"/>
            <a:ext cx="4667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г.о.Сокольский</a:t>
            </a:r>
          </a:p>
        </p:txBody>
      </p:sp>
      <p:sp>
        <p:nvSpPr>
          <p:cNvPr id="182" name="rgor"/>
          <p:cNvSpPr txBox="1">
            <a:spLocks noChangeArrowheads="1"/>
          </p:cNvSpPr>
          <p:nvPr/>
        </p:nvSpPr>
        <p:spPr bwMode="auto">
          <a:xfrm>
            <a:off x="1752600" y="3057525"/>
            <a:ext cx="495299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Городец-кий</a:t>
            </a:r>
          </a:p>
        </p:txBody>
      </p:sp>
      <p:sp>
        <p:nvSpPr>
          <p:cNvPr id="183" name="rbors"/>
          <p:cNvSpPr txBox="1">
            <a:spLocks noChangeArrowheads="1"/>
          </p:cNvSpPr>
          <p:nvPr/>
        </p:nvSpPr>
        <p:spPr bwMode="auto">
          <a:xfrm>
            <a:off x="2505075" y="3676650"/>
            <a:ext cx="51435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г.о. г.  Бор</a:t>
            </a:r>
          </a:p>
        </p:txBody>
      </p:sp>
      <p:sp>
        <p:nvSpPr>
          <p:cNvPr id="184" name="rlisk"/>
          <p:cNvSpPr txBox="1">
            <a:spLocks noChangeArrowheads="1"/>
          </p:cNvSpPr>
          <p:nvPr/>
        </p:nvSpPr>
        <p:spPr bwMode="auto">
          <a:xfrm>
            <a:off x="3343275" y="3657600"/>
            <a:ext cx="3238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Лыско-вский</a:t>
            </a:r>
          </a:p>
        </p:txBody>
      </p:sp>
      <p:sp>
        <p:nvSpPr>
          <p:cNvPr id="185" name="rvorot"/>
          <p:cNvSpPr txBox="1">
            <a:spLocks noChangeArrowheads="1"/>
          </p:cNvSpPr>
          <p:nvPr/>
        </p:nvSpPr>
        <p:spPr bwMode="auto">
          <a:xfrm>
            <a:off x="3762375" y="3609975"/>
            <a:ext cx="4572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г.о.Воро-тынский</a:t>
            </a:r>
          </a:p>
        </p:txBody>
      </p:sp>
      <p:sp>
        <p:nvSpPr>
          <p:cNvPr id="186" name="rchka"/>
          <p:cNvSpPr txBox="1">
            <a:spLocks noChangeArrowheads="1"/>
          </p:cNvSpPr>
          <p:nvPr/>
        </p:nvSpPr>
        <p:spPr bwMode="auto">
          <a:xfrm>
            <a:off x="1247775" y="3114675"/>
            <a:ext cx="4381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г.о. г. Чкаловскск</a:t>
            </a:r>
          </a:p>
        </p:txBody>
      </p:sp>
      <p:sp>
        <p:nvSpPr>
          <p:cNvPr id="187" name="rbalah"/>
          <p:cNvSpPr txBox="1">
            <a:spLocks noChangeArrowheads="1"/>
          </p:cNvSpPr>
          <p:nvPr/>
        </p:nvSpPr>
        <p:spPr bwMode="auto">
          <a:xfrm>
            <a:off x="1571625" y="3228975"/>
            <a:ext cx="400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Балах-нинский</a:t>
            </a:r>
          </a:p>
        </p:txBody>
      </p:sp>
      <p:sp>
        <p:nvSpPr>
          <p:cNvPr id="188" name="rdzer"/>
          <p:cNvSpPr txBox="1">
            <a:spLocks noChangeArrowheads="1"/>
          </p:cNvSpPr>
          <p:nvPr/>
        </p:nvSpPr>
        <p:spPr bwMode="auto">
          <a:xfrm>
            <a:off x="1762125" y="3962400"/>
            <a:ext cx="409575" cy="9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288" tIns="18288" rIns="18288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600" b="0" i="0" u="none" strike="noStrike" baseline="0">
                <a:solidFill>
                  <a:srgbClr val="000000"/>
                </a:solidFill>
                <a:latin typeface="Arial CYR"/>
                <a:cs typeface="Arial CYR"/>
              </a:rPr>
              <a:t>Дзержинск</a:t>
            </a:r>
          </a:p>
          <a:p>
            <a:pPr algn="ctr" rtl="0">
              <a:defRPr sz="1000"/>
            </a:pPr>
            <a:endParaRPr lang="ru-RU" sz="600" b="0" i="0" u="none" strike="noStrike" baseline="0">
              <a:solidFill>
                <a:srgbClr val="000000"/>
              </a:solidFill>
              <a:latin typeface="Arial CYR"/>
              <a:cs typeface="Arial CYR"/>
            </a:endParaRPr>
          </a:p>
        </p:txBody>
      </p:sp>
      <p:sp>
        <p:nvSpPr>
          <p:cNvPr id="189" name="rvolod"/>
          <p:cNvSpPr txBox="1">
            <a:spLocks noChangeArrowheads="1"/>
          </p:cNvSpPr>
          <p:nvPr/>
        </p:nvSpPr>
        <p:spPr bwMode="auto">
          <a:xfrm>
            <a:off x="1171575" y="3867150"/>
            <a:ext cx="56197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Володар-ский</a:t>
            </a:r>
          </a:p>
        </p:txBody>
      </p:sp>
      <p:sp>
        <p:nvSpPr>
          <p:cNvPr id="190" name="rnovgr"/>
          <p:cNvSpPr txBox="1">
            <a:spLocks noChangeArrowheads="1"/>
          </p:cNvSpPr>
          <p:nvPr/>
        </p:nvSpPr>
        <p:spPr bwMode="auto">
          <a:xfrm>
            <a:off x="2143125" y="3609975"/>
            <a:ext cx="523875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Н.Новгород</a:t>
            </a:r>
          </a:p>
        </p:txBody>
      </p:sp>
      <p:sp>
        <p:nvSpPr>
          <p:cNvPr id="191" name="rpavlo"/>
          <p:cNvSpPr txBox="1">
            <a:spLocks noChangeArrowheads="1"/>
          </p:cNvSpPr>
          <p:nvPr/>
        </p:nvSpPr>
        <p:spPr bwMode="auto">
          <a:xfrm>
            <a:off x="1133475" y="4019550"/>
            <a:ext cx="5429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Павловский</a:t>
            </a:r>
          </a:p>
        </p:txBody>
      </p:sp>
      <p:sp>
        <p:nvSpPr>
          <p:cNvPr id="192" name="rvacha"/>
          <p:cNvSpPr txBox="1">
            <a:spLocks noChangeArrowheads="1"/>
          </p:cNvSpPr>
          <p:nvPr/>
        </p:nvSpPr>
        <p:spPr bwMode="auto">
          <a:xfrm>
            <a:off x="885825" y="4438650"/>
            <a:ext cx="44767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Вачский</a:t>
            </a:r>
          </a:p>
        </p:txBody>
      </p:sp>
      <p:sp>
        <p:nvSpPr>
          <p:cNvPr id="193" name="rsosn"/>
          <p:cNvSpPr txBox="1">
            <a:spLocks noChangeArrowheads="1"/>
          </p:cNvSpPr>
          <p:nvPr/>
        </p:nvSpPr>
        <p:spPr bwMode="auto">
          <a:xfrm>
            <a:off x="1352550" y="4572000"/>
            <a:ext cx="6191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Сосновский</a:t>
            </a:r>
          </a:p>
        </p:txBody>
      </p:sp>
      <p:sp>
        <p:nvSpPr>
          <p:cNvPr id="194" name="rbogor"/>
          <p:cNvSpPr txBox="1">
            <a:spLocks noChangeArrowheads="1"/>
          </p:cNvSpPr>
          <p:nvPr/>
        </p:nvSpPr>
        <p:spPr bwMode="auto">
          <a:xfrm>
            <a:off x="1666875" y="3886200"/>
            <a:ext cx="62865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Богородский</a:t>
            </a:r>
          </a:p>
        </p:txBody>
      </p:sp>
      <p:sp>
        <p:nvSpPr>
          <p:cNvPr id="195" name="rkstov"/>
          <p:cNvSpPr txBox="1">
            <a:spLocks noChangeArrowheads="1"/>
          </p:cNvSpPr>
          <p:nvPr/>
        </p:nvSpPr>
        <p:spPr bwMode="auto">
          <a:xfrm>
            <a:off x="2466975" y="4086225"/>
            <a:ext cx="504825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Кстовский</a:t>
            </a:r>
          </a:p>
        </p:txBody>
      </p:sp>
      <p:sp>
        <p:nvSpPr>
          <p:cNvPr id="196" name="rspas"/>
          <p:cNvSpPr txBox="1">
            <a:spLocks noChangeArrowheads="1"/>
          </p:cNvSpPr>
          <p:nvPr/>
        </p:nvSpPr>
        <p:spPr bwMode="auto">
          <a:xfrm>
            <a:off x="3752850" y="4305300"/>
            <a:ext cx="4286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Спасский</a:t>
            </a:r>
          </a:p>
        </p:txBody>
      </p:sp>
      <p:sp>
        <p:nvSpPr>
          <p:cNvPr id="197" name="rdalk"/>
          <p:cNvSpPr txBox="1">
            <a:spLocks noChangeArrowheads="1"/>
          </p:cNvSpPr>
          <p:nvPr/>
        </p:nvSpPr>
        <p:spPr bwMode="auto">
          <a:xfrm>
            <a:off x="1962150" y="4400550"/>
            <a:ext cx="9048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Дальне-константиновский</a:t>
            </a:r>
          </a:p>
        </p:txBody>
      </p:sp>
      <p:sp>
        <p:nvSpPr>
          <p:cNvPr id="198" name="rbolmu"/>
          <p:cNvSpPr txBox="1">
            <a:spLocks noChangeArrowheads="1"/>
          </p:cNvSpPr>
          <p:nvPr/>
        </p:nvSpPr>
        <p:spPr bwMode="auto">
          <a:xfrm>
            <a:off x="2847976" y="4743450"/>
            <a:ext cx="4191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Больше-мураш-кинский</a:t>
            </a:r>
          </a:p>
        </p:txBody>
      </p:sp>
      <p:sp>
        <p:nvSpPr>
          <p:cNvPr id="199" name="rknag"/>
          <p:cNvSpPr txBox="1">
            <a:spLocks noChangeArrowheads="1"/>
          </p:cNvSpPr>
          <p:nvPr/>
        </p:nvSpPr>
        <p:spPr bwMode="auto">
          <a:xfrm>
            <a:off x="3305175" y="4743450"/>
            <a:ext cx="381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600" b="0" i="0" u="none" strike="noStrike" baseline="0">
                <a:solidFill>
                  <a:srgbClr val="000000"/>
                </a:solidFill>
                <a:latin typeface="Arial CYR"/>
                <a:cs typeface="Arial CYR"/>
              </a:rPr>
              <a:t>Княгинин-ский</a:t>
            </a:r>
          </a:p>
        </p:txBody>
      </p:sp>
      <p:sp>
        <p:nvSpPr>
          <p:cNvPr id="200" name="rnava"/>
          <p:cNvSpPr txBox="1">
            <a:spLocks noChangeArrowheads="1"/>
          </p:cNvSpPr>
          <p:nvPr/>
        </p:nvSpPr>
        <p:spPr bwMode="auto">
          <a:xfrm>
            <a:off x="504825" y="5172075"/>
            <a:ext cx="762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г.о.Навашинский</a:t>
            </a:r>
          </a:p>
        </p:txBody>
      </p:sp>
      <p:sp>
        <p:nvSpPr>
          <p:cNvPr id="201" name="rarda"/>
          <p:cNvSpPr txBox="1">
            <a:spLocks noChangeArrowheads="1"/>
          </p:cNvSpPr>
          <p:nvPr/>
        </p:nvSpPr>
        <p:spPr bwMode="auto">
          <a:xfrm>
            <a:off x="1219200" y="5362575"/>
            <a:ext cx="43815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Ардатов-ский</a:t>
            </a:r>
          </a:p>
        </p:txBody>
      </p:sp>
      <p:sp>
        <p:nvSpPr>
          <p:cNvPr id="202" name="rarza"/>
          <p:cNvSpPr txBox="1">
            <a:spLocks noChangeArrowheads="1"/>
          </p:cNvSpPr>
          <p:nvPr/>
        </p:nvSpPr>
        <p:spPr bwMode="auto">
          <a:xfrm>
            <a:off x="1876425" y="5505450"/>
            <a:ext cx="4762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Арзамас-ский</a:t>
            </a:r>
          </a:p>
        </p:txBody>
      </p:sp>
      <p:sp>
        <p:nvSpPr>
          <p:cNvPr id="203" name="rvad"/>
          <p:cNvSpPr txBox="1">
            <a:spLocks noChangeArrowheads="1"/>
          </p:cNvSpPr>
          <p:nvPr/>
        </p:nvSpPr>
        <p:spPr bwMode="auto">
          <a:xfrm>
            <a:off x="2333625" y="5029200"/>
            <a:ext cx="40957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Вадский</a:t>
            </a:r>
          </a:p>
        </p:txBody>
      </p:sp>
      <p:sp>
        <p:nvSpPr>
          <p:cNvPr id="204" name="rperev"/>
          <p:cNvSpPr txBox="1">
            <a:spLocks noChangeArrowheads="1"/>
          </p:cNvSpPr>
          <p:nvPr/>
        </p:nvSpPr>
        <p:spPr bwMode="auto">
          <a:xfrm>
            <a:off x="2667000" y="4724400"/>
            <a:ext cx="33337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Перевоз-ский</a:t>
            </a:r>
          </a:p>
        </p:txBody>
      </p:sp>
      <p:sp>
        <p:nvSpPr>
          <p:cNvPr id="205" name="rbytyr"/>
          <p:cNvSpPr txBox="1">
            <a:spLocks noChangeArrowheads="1"/>
          </p:cNvSpPr>
          <p:nvPr/>
        </p:nvSpPr>
        <p:spPr bwMode="auto">
          <a:xfrm>
            <a:off x="3057525" y="4905375"/>
            <a:ext cx="39052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Бутур-линский</a:t>
            </a:r>
          </a:p>
        </p:txBody>
      </p:sp>
      <p:sp>
        <p:nvSpPr>
          <p:cNvPr id="206" name="rserg"/>
          <p:cNvSpPr txBox="1">
            <a:spLocks noChangeArrowheads="1"/>
          </p:cNvSpPr>
          <p:nvPr/>
        </p:nvSpPr>
        <p:spPr bwMode="auto">
          <a:xfrm>
            <a:off x="3514725" y="4848225"/>
            <a:ext cx="4572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Сергач-ский</a:t>
            </a:r>
          </a:p>
        </p:txBody>
      </p:sp>
      <p:sp>
        <p:nvSpPr>
          <p:cNvPr id="207" name="rpila"/>
          <p:cNvSpPr txBox="1">
            <a:spLocks noChangeArrowheads="1"/>
          </p:cNvSpPr>
          <p:nvPr/>
        </p:nvSpPr>
        <p:spPr bwMode="auto">
          <a:xfrm>
            <a:off x="4086225" y="5210175"/>
            <a:ext cx="409576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u="none" strike="noStrike" baseline="0">
                <a:solidFill>
                  <a:srgbClr val="000000"/>
                </a:solidFill>
                <a:latin typeface="Arial CYR"/>
                <a:cs typeface="Arial CYR"/>
              </a:rPr>
              <a:t>Пиль-нен-ский</a:t>
            </a:r>
          </a:p>
        </p:txBody>
      </p:sp>
      <p:sp>
        <p:nvSpPr>
          <p:cNvPr id="208" name="rkyle"/>
          <p:cNvSpPr txBox="1">
            <a:spLocks noChangeArrowheads="1"/>
          </p:cNvSpPr>
          <p:nvPr/>
        </p:nvSpPr>
        <p:spPr bwMode="auto">
          <a:xfrm>
            <a:off x="695325" y="5172075"/>
            <a:ext cx="65722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г.о. г. Кулебаки</a:t>
            </a:r>
          </a:p>
          <a:p>
            <a:pPr algn="l" rtl="0">
              <a:defRPr sz="1000"/>
            </a:pPr>
            <a:endParaRPr lang="ru-RU" sz="700" b="0" i="0" strike="noStrike">
              <a:solidFill>
                <a:srgbClr val="000000"/>
              </a:solidFill>
              <a:latin typeface="Arial CYR"/>
            </a:endParaRPr>
          </a:p>
        </p:txBody>
      </p:sp>
      <p:sp>
        <p:nvSpPr>
          <p:cNvPr id="209" name="rhat"/>
          <p:cNvSpPr txBox="1">
            <a:spLocks noChangeArrowheads="1"/>
          </p:cNvSpPr>
          <p:nvPr/>
        </p:nvSpPr>
        <p:spPr bwMode="auto">
          <a:xfrm>
            <a:off x="2295525" y="5505450"/>
            <a:ext cx="6858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Шатковский</a:t>
            </a:r>
          </a:p>
        </p:txBody>
      </p:sp>
      <p:sp>
        <p:nvSpPr>
          <p:cNvPr id="210" name="rgaga"/>
          <p:cNvSpPr txBox="1">
            <a:spLocks noChangeArrowheads="1"/>
          </p:cNvSpPr>
          <p:nvPr/>
        </p:nvSpPr>
        <p:spPr bwMode="auto">
          <a:xfrm>
            <a:off x="3114675" y="5772150"/>
            <a:ext cx="571500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u="none" strike="noStrike" baseline="0">
                <a:solidFill>
                  <a:srgbClr val="000000"/>
                </a:solidFill>
                <a:latin typeface="Arial CYR"/>
                <a:cs typeface="Arial CYR"/>
              </a:rPr>
              <a:t>Гагинский</a:t>
            </a:r>
          </a:p>
        </p:txBody>
      </p:sp>
      <p:sp>
        <p:nvSpPr>
          <p:cNvPr id="211" name="rkrso"/>
          <p:cNvSpPr txBox="1">
            <a:spLocks noChangeArrowheads="1"/>
          </p:cNvSpPr>
          <p:nvPr/>
        </p:nvSpPr>
        <p:spPr bwMode="auto">
          <a:xfrm>
            <a:off x="3724275" y="5219700"/>
            <a:ext cx="5715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Красно-октябрь-</a:t>
            </a:r>
          </a:p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ский</a:t>
            </a:r>
          </a:p>
        </p:txBody>
      </p:sp>
      <p:sp>
        <p:nvSpPr>
          <p:cNvPr id="212" name="rsech"/>
          <p:cNvSpPr txBox="1">
            <a:spLocks noChangeArrowheads="1"/>
          </p:cNvSpPr>
          <p:nvPr/>
        </p:nvSpPr>
        <p:spPr bwMode="auto">
          <a:xfrm>
            <a:off x="3924300" y="5524500"/>
            <a:ext cx="638175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Сеченовский</a:t>
            </a:r>
          </a:p>
        </p:txBody>
      </p:sp>
      <p:sp>
        <p:nvSpPr>
          <p:cNvPr id="213" name="rviks"/>
          <p:cNvSpPr txBox="1">
            <a:spLocks noChangeArrowheads="1"/>
          </p:cNvSpPr>
          <p:nvPr/>
        </p:nvSpPr>
        <p:spPr bwMode="auto">
          <a:xfrm>
            <a:off x="276225" y="5534025"/>
            <a:ext cx="5715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г.о. г. Выкса</a:t>
            </a:r>
          </a:p>
        </p:txBody>
      </p:sp>
      <p:sp>
        <p:nvSpPr>
          <p:cNvPr id="214" name="rvozn"/>
          <p:cNvSpPr txBox="1">
            <a:spLocks noChangeArrowheads="1"/>
          </p:cNvSpPr>
          <p:nvPr/>
        </p:nvSpPr>
        <p:spPr bwMode="auto">
          <a:xfrm>
            <a:off x="809625" y="6029325"/>
            <a:ext cx="6477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Вознесенский</a:t>
            </a:r>
          </a:p>
        </p:txBody>
      </p:sp>
      <p:sp>
        <p:nvSpPr>
          <p:cNvPr id="215" name="rdivo"/>
          <p:cNvSpPr txBox="1">
            <a:spLocks noChangeArrowheads="1"/>
          </p:cNvSpPr>
          <p:nvPr/>
        </p:nvSpPr>
        <p:spPr bwMode="auto">
          <a:xfrm>
            <a:off x="1352550" y="5734050"/>
            <a:ext cx="54292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Диве-евский</a:t>
            </a:r>
          </a:p>
        </p:txBody>
      </p:sp>
      <p:sp>
        <p:nvSpPr>
          <p:cNvPr id="216" name="rpervo"/>
          <p:cNvSpPr txBox="1">
            <a:spLocks noChangeArrowheads="1"/>
          </p:cNvSpPr>
          <p:nvPr/>
        </p:nvSpPr>
        <p:spPr bwMode="auto">
          <a:xfrm>
            <a:off x="1828800" y="6248400"/>
            <a:ext cx="60007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г.о. г. Перво-майск</a:t>
            </a:r>
          </a:p>
        </p:txBody>
      </p:sp>
      <p:sp>
        <p:nvSpPr>
          <p:cNvPr id="217" name="rluko"/>
          <p:cNvSpPr txBox="1">
            <a:spLocks noChangeArrowheads="1"/>
          </p:cNvSpPr>
          <p:nvPr/>
        </p:nvSpPr>
        <p:spPr bwMode="auto">
          <a:xfrm>
            <a:off x="2619375" y="5895975"/>
            <a:ext cx="6286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Лукояновский</a:t>
            </a:r>
          </a:p>
        </p:txBody>
      </p:sp>
      <p:sp>
        <p:nvSpPr>
          <p:cNvPr id="218" name="rbbol"/>
          <p:cNvSpPr txBox="1">
            <a:spLocks noChangeArrowheads="1"/>
          </p:cNvSpPr>
          <p:nvPr/>
        </p:nvSpPr>
        <p:spPr bwMode="auto">
          <a:xfrm>
            <a:off x="3257550" y="5915025"/>
            <a:ext cx="542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Больше-болдинский</a:t>
            </a:r>
          </a:p>
        </p:txBody>
      </p:sp>
      <p:sp>
        <p:nvSpPr>
          <p:cNvPr id="219" name="rpoch"/>
          <p:cNvSpPr txBox="1">
            <a:spLocks noChangeArrowheads="1"/>
          </p:cNvSpPr>
          <p:nvPr/>
        </p:nvSpPr>
        <p:spPr bwMode="auto">
          <a:xfrm>
            <a:off x="2743200" y="6486525"/>
            <a:ext cx="65722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Починковский</a:t>
            </a:r>
          </a:p>
        </p:txBody>
      </p:sp>
      <p:sp>
        <p:nvSpPr>
          <p:cNvPr id="220" name="Oval 511"/>
          <p:cNvSpPr>
            <a:spLocks noChangeArrowheads="1"/>
          </p:cNvSpPr>
          <p:nvPr/>
        </p:nvSpPr>
        <p:spPr bwMode="auto">
          <a:xfrm>
            <a:off x="1495425" y="6419850"/>
            <a:ext cx="381000" cy="142875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21" name="Oval 512"/>
          <p:cNvSpPr>
            <a:spLocks noChangeArrowheads="1"/>
          </p:cNvSpPr>
          <p:nvPr/>
        </p:nvSpPr>
        <p:spPr bwMode="auto">
          <a:xfrm>
            <a:off x="1438275" y="6410325"/>
            <a:ext cx="466725" cy="266700"/>
          </a:xfrm>
          <a:prstGeom prst="ellipse">
            <a:avLst/>
          </a:prstGeom>
          <a:solidFill>
            <a:srgbClr val="FF0000"/>
          </a:solidFill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square" lIns="18288" tIns="18288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500" b="0" i="0" u="none" strike="noStrike" baseline="0">
                <a:solidFill>
                  <a:srgbClr val="000000"/>
                </a:solidFill>
                <a:latin typeface="Arial Cyr"/>
                <a:cs typeface="Arial Cyr"/>
              </a:rPr>
              <a:t>г. Саров</a:t>
            </a:r>
          </a:p>
        </p:txBody>
      </p:sp>
      <p:sp>
        <p:nvSpPr>
          <p:cNvPr id="222" name="Oval 512"/>
          <p:cNvSpPr>
            <a:spLocks noChangeArrowheads="1"/>
          </p:cNvSpPr>
          <p:nvPr/>
        </p:nvSpPr>
        <p:spPr bwMode="auto">
          <a:xfrm>
            <a:off x="1828800" y="5229225"/>
            <a:ext cx="466725" cy="266700"/>
          </a:xfrm>
          <a:prstGeom prst="ellipse">
            <a:avLst/>
          </a:prstGeom>
          <a:solidFill>
            <a:srgbClr val="FFFF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square" lIns="18288" tIns="18288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500" b="0" i="0" u="none" strike="noStrike" baseline="0">
                <a:solidFill>
                  <a:srgbClr val="000000"/>
                </a:solidFill>
                <a:latin typeface="Arial Cyr"/>
                <a:cs typeface="Arial Cyr"/>
              </a:rPr>
              <a:t>г.Арзамас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2" name="Picture 9" descr="mv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16632"/>
            <a:ext cx="1440160" cy="951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619672" y="188640"/>
            <a:ext cx="7200900" cy="648370"/>
          </a:xfrm>
          <a:prstGeom prst="rect">
            <a:avLst/>
          </a:prstGeom>
          <a:gradFill>
            <a:gsLst>
              <a:gs pos="46720">
                <a:srgbClr val="ECECEC"/>
              </a:gs>
              <a:gs pos="10000">
                <a:srgbClr val="ECECEC"/>
              </a:gs>
              <a:gs pos="100000">
                <a:srgbClr val="D1D0D0"/>
              </a:gs>
            </a:gsLst>
            <a:lin ang="6120000" scaled="1"/>
          </a:gradFill>
          <a:ln>
            <a:solidFill>
              <a:srgbClr val="DEDE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Смертность, связанная с острым отравлением наркотиками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4"/>
          <p:cNvSpPr/>
          <p:nvPr/>
        </p:nvSpPr>
        <p:spPr>
          <a:xfrm>
            <a:off x="683568" y="4293096"/>
            <a:ext cx="8064896" cy="2232248"/>
          </a:xfrm>
          <a:prstGeom prst="rect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50800" tIns="50800" rIns="50800" bIns="50800" spcCol="1270" anchor="ctr"/>
          <a:lstStyle/>
          <a:p>
            <a:pPr algn="ctr"/>
            <a:endParaRPr lang="ru-RU" sz="2200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6300188" y="2067406"/>
          <a:ext cx="2627787" cy="4937760"/>
        </p:xfrm>
        <a:graphic>
          <a:graphicData uri="http://schemas.openxmlformats.org/drawingml/2006/table">
            <a:tbl>
              <a:tblPr/>
              <a:tblGrid>
                <a:gridCol w="246628"/>
                <a:gridCol w="216469"/>
                <a:gridCol w="216469"/>
                <a:gridCol w="216469"/>
                <a:gridCol w="216469"/>
                <a:gridCol w="216469"/>
                <a:gridCol w="216469"/>
                <a:gridCol w="216469"/>
                <a:gridCol w="216469"/>
                <a:gridCol w="216469"/>
                <a:gridCol w="216469"/>
                <a:gridCol w="216469"/>
              </a:tblGrid>
              <a:tr h="81221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221">
                <a:tc gridSpan="5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221">
                <a:tc gridSpan="5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221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221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221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221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221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221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221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221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221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58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1" i="0" u="none" strike="noStrike" dirty="0">
                        <a:latin typeface="Arial Cyr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221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221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221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221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221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221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515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Критерии 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221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4884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удовлетворительный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221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442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напряженный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221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442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тяжелый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221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4884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предкризисный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221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442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кризисный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221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221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221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221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221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221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221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221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221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221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221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221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19" name="Ветлужский"/>
          <p:cNvSpPr>
            <a:spLocks/>
          </p:cNvSpPr>
          <p:nvPr/>
        </p:nvSpPr>
        <p:spPr bwMode="auto">
          <a:xfrm>
            <a:off x="3171825" y="847725"/>
            <a:ext cx="1295400" cy="914400"/>
          </a:xfrm>
          <a:custGeom>
            <a:avLst/>
            <a:gdLst>
              <a:gd name="T0" fmla="*/ 2147483647 w 136"/>
              <a:gd name="T1" fmla="*/ 2147483647 h 96"/>
              <a:gd name="T2" fmla="*/ 2147483647 w 136"/>
              <a:gd name="T3" fmla="*/ 2147483647 h 96"/>
              <a:gd name="T4" fmla="*/ 2147483647 w 136"/>
              <a:gd name="T5" fmla="*/ 2147483647 h 96"/>
              <a:gd name="T6" fmla="*/ 2147483647 w 136"/>
              <a:gd name="T7" fmla="*/ 0 h 96"/>
              <a:gd name="T8" fmla="*/ 2147483647 w 136"/>
              <a:gd name="T9" fmla="*/ 2147483647 h 96"/>
              <a:gd name="T10" fmla="*/ 2147483647 w 136"/>
              <a:gd name="T11" fmla="*/ 2147483647 h 96"/>
              <a:gd name="T12" fmla="*/ 2147483647 w 136"/>
              <a:gd name="T13" fmla="*/ 2147483647 h 96"/>
              <a:gd name="T14" fmla="*/ 2147483647 w 136"/>
              <a:gd name="T15" fmla="*/ 2147483647 h 96"/>
              <a:gd name="T16" fmla="*/ 2147483647 w 136"/>
              <a:gd name="T17" fmla="*/ 2147483647 h 96"/>
              <a:gd name="T18" fmla="*/ 2147483647 w 136"/>
              <a:gd name="T19" fmla="*/ 2147483647 h 96"/>
              <a:gd name="T20" fmla="*/ 2147483647 w 136"/>
              <a:gd name="T21" fmla="*/ 2147483647 h 96"/>
              <a:gd name="T22" fmla="*/ 2147483647 w 136"/>
              <a:gd name="T23" fmla="*/ 2147483647 h 96"/>
              <a:gd name="T24" fmla="*/ 2147483647 w 136"/>
              <a:gd name="T25" fmla="*/ 2147483647 h 96"/>
              <a:gd name="T26" fmla="*/ 2147483647 w 136"/>
              <a:gd name="T27" fmla="*/ 2147483647 h 96"/>
              <a:gd name="T28" fmla="*/ 2147483647 w 136"/>
              <a:gd name="T29" fmla="*/ 2147483647 h 96"/>
              <a:gd name="T30" fmla="*/ 2147483647 w 136"/>
              <a:gd name="T31" fmla="*/ 2147483647 h 96"/>
              <a:gd name="T32" fmla="*/ 2147483647 w 136"/>
              <a:gd name="T33" fmla="*/ 2147483647 h 96"/>
              <a:gd name="T34" fmla="*/ 2147483647 w 136"/>
              <a:gd name="T35" fmla="*/ 2147483647 h 96"/>
              <a:gd name="T36" fmla="*/ 2147483647 w 136"/>
              <a:gd name="T37" fmla="*/ 2147483647 h 96"/>
              <a:gd name="T38" fmla="*/ 2147483647 w 136"/>
              <a:gd name="T39" fmla="*/ 2147483647 h 96"/>
              <a:gd name="T40" fmla="*/ 2147483647 w 136"/>
              <a:gd name="T41" fmla="*/ 2147483647 h 96"/>
              <a:gd name="T42" fmla="*/ 2147483647 w 136"/>
              <a:gd name="T43" fmla="*/ 2147483647 h 96"/>
              <a:gd name="T44" fmla="*/ 2147483647 w 136"/>
              <a:gd name="T45" fmla="*/ 2147483647 h 96"/>
              <a:gd name="T46" fmla="*/ 2147483647 w 136"/>
              <a:gd name="T47" fmla="*/ 2147483647 h 96"/>
              <a:gd name="T48" fmla="*/ 2147483647 w 136"/>
              <a:gd name="T49" fmla="*/ 2147483647 h 96"/>
              <a:gd name="T50" fmla="*/ 2147483647 w 136"/>
              <a:gd name="T51" fmla="*/ 2147483647 h 96"/>
              <a:gd name="T52" fmla="*/ 2147483647 w 136"/>
              <a:gd name="T53" fmla="*/ 2147483647 h 96"/>
              <a:gd name="T54" fmla="*/ 2147483647 w 136"/>
              <a:gd name="T55" fmla="*/ 2147483647 h 96"/>
              <a:gd name="T56" fmla="*/ 2147483647 w 136"/>
              <a:gd name="T57" fmla="*/ 2147483647 h 96"/>
              <a:gd name="T58" fmla="*/ 2147483647 w 136"/>
              <a:gd name="T59" fmla="*/ 2147483647 h 96"/>
              <a:gd name="T60" fmla="*/ 2147483647 w 136"/>
              <a:gd name="T61" fmla="*/ 2147483647 h 96"/>
              <a:gd name="T62" fmla="*/ 2147483647 w 136"/>
              <a:gd name="T63" fmla="*/ 2147483647 h 96"/>
              <a:gd name="T64" fmla="*/ 2147483647 w 136"/>
              <a:gd name="T65" fmla="*/ 2147483647 h 96"/>
              <a:gd name="T66" fmla="*/ 2147483647 w 136"/>
              <a:gd name="T67" fmla="*/ 2147483647 h 96"/>
              <a:gd name="T68" fmla="*/ 2147483647 w 136"/>
              <a:gd name="T69" fmla="*/ 2147483647 h 96"/>
              <a:gd name="T70" fmla="*/ 2147483647 w 136"/>
              <a:gd name="T71" fmla="*/ 2147483647 h 96"/>
              <a:gd name="T72" fmla="*/ 2147483647 w 136"/>
              <a:gd name="T73" fmla="*/ 2147483647 h 96"/>
              <a:gd name="T74" fmla="*/ 2147483647 w 136"/>
              <a:gd name="T75" fmla="*/ 2147483647 h 96"/>
              <a:gd name="T76" fmla="*/ 2147483647 w 136"/>
              <a:gd name="T77" fmla="*/ 2147483647 h 96"/>
              <a:gd name="T78" fmla="*/ 2147483647 w 136"/>
              <a:gd name="T79" fmla="*/ 2147483647 h 9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136"/>
              <a:gd name="T121" fmla="*/ 0 h 96"/>
              <a:gd name="T122" fmla="*/ 136 w 136"/>
              <a:gd name="T123" fmla="*/ 96 h 9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136" h="96">
                <a:moveTo>
                  <a:pt x="83" y="30"/>
                </a:moveTo>
                <a:cubicBezTo>
                  <a:pt x="80" y="29"/>
                  <a:pt x="77" y="27"/>
                  <a:pt x="75" y="25"/>
                </a:cubicBezTo>
                <a:cubicBezTo>
                  <a:pt x="72" y="15"/>
                  <a:pt x="63" y="11"/>
                  <a:pt x="53" y="9"/>
                </a:cubicBezTo>
                <a:cubicBezTo>
                  <a:pt x="46" y="6"/>
                  <a:pt x="41" y="1"/>
                  <a:pt x="34" y="0"/>
                </a:cubicBezTo>
                <a:cubicBezTo>
                  <a:pt x="26" y="1"/>
                  <a:pt x="18" y="3"/>
                  <a:pt x="10" y="4"/>
                </a:cubicBezTo>
                <a:cubicBezTo>
                  <a:pt x="5" y="9"/>
                  <a:pt x="3" y="11"/>
                  <a:pt x="1" y="18"/>
                </a:cubicBezTo>
                <a:cubicBezTo>
                  <a:pt x="3" y="25"/>
                  <a:pt x="0" y="34"/>
                  <a:pt x="6" y="40"/>
                </a:cubicBezTo>
                <a:cubicBezTo>
                  <a:pt x="6" y="42"/>
                  <a:pt x="7" y="47"/>
                  <a:pt x="9" y="48"/>
                </a:cubicBezTo>
                <a:cubicBezTo>
                  <a:pt x="12" y="49"/>
                  <a:pt x="17" y="52"/>
                  <a:pt x="17" y="52"/>
                </a:cubicBezTo>
                <a:cubicBezTo>
                  <a:pt x="18" y="63"/>
                  <a:pt x="17" y="62"/>
                  <a:pt x="27" y="63"/>
                </a:cubicBezTo>
                <a:cubicBezTo>
                  <a:pt x="29" y="65"/>
                  <a:pt x="29" y="67"/>
                  <a:pt x="30" y="69"/>
                </a:cubicBezTo>
                <a:cubicBezTo>
                  <a:pt x="32" y="72"/>
                  <a:pt x="36" y="74"/>
                  <a:pt x="39" y="77"/>
                </a:cubicBezTo>
                <a:lnTo>
                  <a:pt x="38" y="79"/>
                </a:lnTo>
                <a:cubicBezTo>
                  <a:pt x="38" y="79"/>
                  <a:pt x="39" y="80"/>
                  <a:pt x="39" y="80"/>
                </a:cubicBezTo>
                <a:cubicBezTo>
                  <a:pt x="38" y="82"/>
                  <a:pt x="34" y="84"/>
                  <a:pt x="33" y="87"/>
                </a:cubicBezTo>
                <a:cubicBezTo>
                  <a:pt x="34" y="88"/>
                  <a:pt x="36" y="90"/>
                  <a:pt x="36" y="90"/>
                </a:cubicBezTo>
                <a:cubicBezTo>
                  <a:pt x="40" y="89"/>
                  <a:pt x="42" y="87"/>
                  <a:pt x="45" y="90"/>
                </a:cubicBezTo>
                <a:cubicBezTo>
                  <a:pt x="46" y="92"/>
                  <a:pt x="46" y="94"/>
                  <a:pt x="48" y="96"/>
                </a:cubicBezTo>
                <a:cubicBezTo>
                  <a:pt x="50" y="95"/>
                  <a:pt x="54" y="93"/>
                  <a:pt x="54" y="93"/>
                </a:cubicBezTo>
                <a:cubicBezTo>
                  <a:pt x="55" y="87"/>
                  <a:pt x="56" y="82"/>
                  <a:pt x="62" y="79"/>
                </a:cubicBezTo>
                <a:cubicBezTo>
                  <a:pt x="71" y="81"/>
                  <a:pt x="77" y="77"/>
                  <a:pt x="86" y="76"/>
                </a:cubicBezTo>
                <a:cubicBezTo>
                  <a:pt x="89" y="73"/>
                  <a:pt x="88" y="73"/>
                  <a:pt x="93" y="72"/>
                </a:cubicBezTo>
                <a:cubicBezTo>
                  <a:pt x="92" y="69"/>
                  <a:pt x="90" y="69"/>
                  <a:pt x="93" y="66"/>
                </a:cubicBezTo>
                <a:cubicBezTo>
                  <a:pt x="97" y="68"/>
                  <a:pt x="105" y="66"/>
                  <a:pt x="105" y="66"/>
                </a:cubicBezTo>
                <a:cubicBezTo>
                  <a:pt x="107" y="64"/>
                  <a:pt x="108" y="66"/>
                  <a:pt x="109" y="67"/>
                </a:cubicBezTo>
                <a:cubicBezTo>
                  <a:pt x="109" y="68"/>
                  <a:pt x="110" y="71"/>
                  <a:pt x="111" y="71"/>
                </a:cubicBezTo>
                <a:cubicBezTo>
                  <a:pt x="113" y="71"/>
                  <a:pt x="119" y="64"/>
                  <a:pt x="123" y="62"/>
                </a:cubicBezTo>
                <a:cubicBezTo>
                  <a:pt x="125" y="61"/>
                  <a:pt x="127" y="58"/>
                  <a:pt x="127" y="58"/>
                </a:cubicBezTo>
                <a:cubicBezTo>
                  <a:pt x="126" y="54"/>
                  <a:pt x="124" y="54"/>
                  <a:pt x="121" y="51"/>
                </a:cubicBezTo>
                <a:cubicBezTo>
                  <a:pt x="124" y="45"/>
                  <a:pt x="127" y="45"/>
                  <a:pt x="134" y="44"/>
                </a:cubicBezTo>
                <a:cubicBezTo>
                  <a:pt x="135" y="40"/>
                  <a:pt x="136" y="37"/>
                  <a:pt x="133" y="34"/>
                </a:cubicBezTo>
                <a:cubicBezTo>
                  <a:pt x="132" y="32"/>
                  <a:pt x="129" y="30"/>
                  <a:pt x="129" y="30"/>
                </a:cubicBezTo>
                <a:cubicBezTo>
                  <a:pt x="127" y="25"/>
                  <a:pt x="126" y="22"/>
                  <a:pt x="125" y="17"/>
                </a:cubicBezTo>
                <a:cubicBezTo>
                  <a:pt x="124" y="15"/>
                  <a:pt x="120" y="13"/>
                  <a:pt x="120" y="13"/>
                </a:cubicBezTo>
                <a:cubicBezTo>
                  <a:pt x="124" y="9"/>
                  <a:pt x="124" y="8"/>
                  <a:pt x="130" y="7"/>
                </a:cubicBezTo>
                <a:cubicBezTo>
                  <a:pt x="131" y="7"/>
                  <a:pt x="132" y="7"/>
                  <a:pt x="132" y="6"/>
                </a:cubicBezTo>
                <a:cubicBezTo>
                  <a:pt x="132" y="5"/>
                  <a:pt x="130" y="4"/>
                  <a:pt x="130" y="4"/>
                </a:cubicBezTo>
                <a:cubicBezTo>
                  <a:pt x="118" y="6"/>
                  <a:pt x="122" y="6"/>
                  <a:pt x="103" y="7"/>
                </a:cubicBezTo>
                <a:cubicBezTo>
                  <a:pt x="100" y="10"/>
                  <a:pt x="97" y="12"/>
                  <a:pt x="95" y="14"/>
                </a:cubicBezTo>
                <a:cubicBezTo>
                  <a:pt x="94" y="21"/>
                  <a:pt x="92" y="30"/>
                  <a:pt x="83" y="30"/>
                </a:cubicBezTo>
                <a:close/>
              </a:path>
            </a:pathLst>
          </a:custGeom>
          <a:solidFill>
            <a:srgbClr val="66FFFF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20" name="Шахунский"/>
          <p:cNvSpPr>
            <a:spLocks/>
          </p:cNvSpPr>
          <p:nvPr/>
        </p:nvSpPr>
        <p:spPr bwMode="auto">
          <a:xfrm>
            <a:off x="4257675" y="866775"/>
            <a:ext cx="1000125" cy="1085850"/>
          </a:xfrm>
          <a:custGeom>
            <a:avLst/>
            <a:gdLst>
              <a:gd name="T0" fmla="*/ 2147483647 w 105"/>
              <a:gd name="T1" fmla="*/ 2147483647 h 114"/>
              <a:gd name="T2" fmla="*/ 2147483647 w 105"/>
              <a:gd name="T3" fmla="*/ 2147483647 h 114"/>
              <a:gd name="T4" fmla="*/ 2147483647 w 105"/>
              <a:gd name="T5" fmla="*/ 2147483647 h 114"/>
              <a:gd name="T6" fmla="*/ 2147483647 w 105"/>
              <a:gd name="T7" fmla="*/ 2147483647 h 114"/>
              <a:gd name="T8" fmla="*/ 2147483647 w 105"/>
              <a:gd name="T9" fmla="*/ 2147483647 h 114"/>
              <a:gd name="T10" fmla="*/ 2147483647 w 105"/>
              <a:gd name="T11" fmla="*/ 2147483647 h 114"/>
              <a:gd name="T12" fmla="*/ 2147483647 w 105"/>
              <a:gd name="T13" fmla="*/ 2147483647 h 114"/>
              <a:gd name="T14" fmla="*/ 2147483647 w 105"/>
              <a:gd name="T15" fmla="*/ 2147483647 h 114"/>
              <a:gd name="T16" fmla="*/ 2147483647 w 105"/>
              <a:gd name="T17" fmla="*/ 2147483647 h 114"/>
              <a:gd name="T18" fmla="*/ 2147483647 w 105"/>
              <a:gd name="T19" fmla="*/ 2147483647 h 114"/>
              <a:gd name="T20" fmla="*/ 2147483647 w 105"/>
              <a:gd name="T21" fmla="*/ 2147483647 h 114"/>
              <a:gd name="T22" fmla="*/ 2147483647 w 105"/>
              <a:gd name="T23" fmla="*/ 2147483647 h 114"/>
              <a:gd name="T24" fmla="*/ 2147483647 w 105"/>
              <a:gd name="T25" fmla="*/ 2147483647 h 114"/>
              <a:gd name="T26" fmla="*/ 2147483647 w 105"/>
              <a:gd name="T27" fmla="*/ 2147483647 h 114"/>
              <a:gd name="T28" fmla="*/ 2147483647 w 105"/>
              <a:gd name="T29" fmla="*/ 2147483647 h 114"/>
              <a:gd name="T30" fmla="*/ 2147483647 w 105"/>
              <a:gd name="T31" fmla="*/ 2147483647 h 114"/>
              <a:gd name="T32" fmla="*/ 2147483647 w 105"/>
              <a:gd name="T33" fmla="*/ 2147483647 h 114"/>
              <a:gd name="T34" fmla="*/ 2147483647 w 105"/>
              <a:gd name="T35" fmla="*/ 2147483647 h 114"/>
              <a:gd name="T36" fmla="*/ 2147483647 w 105"/>
              <a:gd name="T37" fmla="*/ 2147483647 h 114"/>
              <a:gd name="T38" fmla="*/ 2147483647 w 105"/>
              <a:gd name="T39" fmla="*/ 2147483647 h 114"/>
              <a:gd name="T40" fmla="*/ 2147483647 w 105"/>
              <a:gd name="T41" fmla="*/ 2147483647 h 114"/>
              <a:gd name="T42" fmla="*/ 2147483647 w 105"/>
              <a:gd name="T43" fmla="*/ 2147483647 h 114"/>
              <a:gd name="T44" fmla="*/ 0 w 105"/>
              <a:gd name="T45" fmla="*/ 2147483647 h 114"/>
              <a:gd name="T46" fmla="*/ 2147483647 w 105"/>
              <a:gd name="T47" fmla="*/ 2147483647 h 114"/>
              <a:gd name="T48" fmla="*/ 2147483647 w 105"/>
              <a:gd name="T49" fmla="*/ 2147483647 h 114"/>
              <a:gd name="T50" fmla="*/ 2147483647 w 105"/>
              <a:gd name="T51" fmla="*/ 2147483647 h 114"/>
              <a:gd name="T52" fmla="*/ 2147483647 w 105"/>
              <a:gd name="T53" fmla="*/ 2147483647 h 114"/>
              <a:gd name="T54" fmla="*/ 2147483647 w 105"/>
              <a:gd name="T55" fmla="*/ 2147483647 h 114"/>
              <a:gd name="T56" fmla="*/ 2147483647 w 105"/>
              <a:gd name="T57" fmla="*/ 2147483647 h 114"/>
              <a:gd name="T58" fmla="*/ 2147483647 w 105"/>
              <a:gd name="T59" fmla="*/ 2147483647 h 114"/>
              <a:gd name="T60" fmla="*/ 2147483647 w 105"/>
              <a:gd name="T61" fmla="*/ 2147483647 h 114"/>
              <a:gd name="T62" fmla="*/ 2147483647 w 105"/>
              <a:gd name="T63" fmla="*/ 2147483647 h 114"/>
              <a:gd name="T64" fmla="*/ 2147483647 w 105"/>
              <a:gd name="T65" fmla="*/ 2147483647 h 114"/>
              <a:gd name="T66" fmla="*/ 2147483647 w 105"/>
              <a:gd name="T67" fmla="*/ 2147483647 h 114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05"/>
              <a:gd name="T103" fmla="*/ 0 h 114"/>
              <a:gd name="T104" fmla="*/ 105 w 105"/>
              <a:gd name="T105" fmla="*/ 114 h 114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05" h="114">
                <a:moveTo>
                  <a:pt x="17" y="3"/>
                </a:moveTo>
                <a:cubicBezTo>
                  <a:pt x="24" y="0"/>
                  <a:pt x="33" y="3"/>
                  <a:pt x="40" y="4"/>
                </a:cubicBezTo>
                <a:cubicBezTo>
                  <a:pt x="42" y="6"/>
                  <a:pt x="45" y="9"/>
                  <a:pt x="45" y="9"/>
                </a:cubicBezTo>
                <a:cubicBezTo>
                  <a:pt x="50" y="8"/>
                  <a:pt x="49" y="7"/>
                  <a:pt x="53" y="5"/>
                </a:cubicBezTo>
                <a:cubicBezTo>
                  <a:pt x="54" y="4"/>
                  <a:pt x="57" y="3"/>
                  <a:pt x="57" y="3"/>
                </a:cubicBezTo>
                <a:cubicBezTo>
                  <a:pt x="64" y="6"/>
                  <a:pt x="68" y="8"/>
                  <a:pt x="76" y="9"/>
                </a:cubicBezTo>
                <a:cubicBezTo>
                  <a:pt x="83" y="8"/>
                  <a:pt x="90" y="9"/>
                  <a:pt x="97" y="10"/>
                </a:cubicBezTo>
                <a:cubicBezTo>
                  <a:pt x="105" y="18"/>
                  <a:pt x="96" y="28"/>
                  <a:pt x="89" y="29"/>
                </a:cubicBezTo>
                <a:cubicBezTo>
                  <a:pt x="85" y="36"/>
                  <a:pt x="88" y="36"/>
                  <a:pt x="78" y="37"/>
                </a:cubicBezTo>
                <a:cubicBezTo>
                  <a:pt x="77" y="40"/>
                  <a:pt x="76" y="41"/>
                  <a:pt x="75" y="43"/>
                </a:cubicBezTo>
                <a:cubicBezTo>
                  <a:pt x="77" y="45"/>
                  <a:pt x="78" y="50"/>
                  <a:pt x="80" y="53"/>
                </a:cubicBezTo>
                <a:cubicBezTo>
                  <a:pt x="81" y="54"/>
                  <a:pt x="83" y="56"/>
                  <a:pt x="83" y="56"/>
                </a:cubicBezTo>
                <a:cubicBezTo>
                  <a:pt x="82" y="60"/>
                  <a:pt x="80" y="62"/>
                  <a:pt x="79" y="66"/>
                </a:cubicBezTo>
                <a:cubicBezTo>
                  <a:pt x="80" y="75"/>
                  <a:pt x="79" y="75"/>
                  <a:pt x="87" y="76"/>
                </a:cubicBezTo>
                <a:cubicBezTo>
                  <a:pt x="89" y="78"/>
                  <a:pt x="92" y="83"/>
                  <a:pt x="92" y="83"/>
                </a:cubicBezTo>
                <a:cubicBezTo>
                  <a:pt x="93" y="91"/>
                  <a:pt x="92" y="98"/>
                  <a:pt x="91" y="106"/>
                </a:cubicBezTo>
                <a:cubicBezTo>
                  <a:pt x="89" y="105"/>
                  <a:pt x="87" y="103"/>
                  <a:pt x="85" y="102"/>
                </a:cubicBezTo>
                <a:cubicBezTo>
                  <a:pt x="82" y="104"/>
                  <a:pt x="83" y="104"/>
                  <a:pt x="79" y="103"/>
                </a:cubicBezTo>
                <a:cubicBezTo>
                  <a:pt x="63" y="104"/>
                  <a:pt x="55" y="104"/>
                  <a:pt x="45" y="114"/>
                </a:cubicBezTo>
                <a:cubicBezTo>
                  <a:pt x="36" y="111"/>
                  <a:pt x="36" y="111"/>
                  <a:pt x="24" y="110"/>
                </a:cubicBezTo>
                <a:cubicBezTo>
                  <a:pt x="21" y="107"/>
                  <a:pt x="24" y="111"/>
                  <a:pt x="24" y="100"/>
                </a:cubicBezTo>
                <a:cubicBezTo>
                  <a:pt x="24" y="83"/>
                  <a:pt x="21" y="79"/>
                  <a:pt x="6" y="78"/>
                </a:cubicBezTo>
                <a:cubicBezTo>
                  <a:pt x="5" y="75"/>
                  <a:pt x="0" y="69"/>
                  <a:pt x="0" y="69"/>
                </a:cubicBezTo>
                <a:cubicBezTo>
                  <a:pt x="2" y="65"/>
                  <a:pt x="6" y="63"/>
                  <a:pt x="9" y="60"/>
                </a:cubicBezTo>
                <a:cubicBezTo>
                  <a:pt x="11" y="59"/>
                  <a:pt x="13" y="56"/>
                  <a:pt x="13" y="56"/>
                </a:cubicBezTo>
                <a:lnTo>
                  <a:pt x="9" y="50"/>
                </a:lnTo>
                <a:cubicBezTo>
                  <a:pt x="9" y="50"/>
                  <a:pt x="8" y="49"/>
                  <a:pt x="8" y="49"/>
                </a:cubicBezTo>
                <a:cubicBezTo>
                  <a:pt x="11" y="43"/>
                  <a:pt x="10" y="44"/>
                  <a:pt x="17" y="42"/>
                </a:cubicBezTo>
                <a:cubicBezTo>
                  <a:pt x="18" y="42"/>
                  <a:pt x="20" y="41"/>
                  <a:pt x="20" y="41"/>
                </a:cubicBezTo>
                <a:cubicBezTo>
                  <a:pt x="22" y="39"/>
                  <a:pt x="22" y="39"/>
                  <a:pt x="20" y="33"/>
                </a:cubicBezTo>
                <a:cubicBezTo>
                  <a:pt x="19" y="31"/>
                  <a:pt x="15" y="27"/>
                  <a:pt x="14" y="26"/>
                </a:cubicBezTo>
                <a:cubicBezTo>
                  <a:pt x="10" y="22"/>
                  <a:pt x="11" y="15"/>
                  <a:pt x="7" y="11"/>
                </a:cubicBezTo>
                <a:cubicBezTo>
                  <a:pt x="10" y="6"/>
                  <a:pt x="13" y="6"/>
                  <a:pt x="18" y="4"/>
                </a:cubicBezTo>
                <a:cubicBezTo>
                  <a:pt x="20" y="2"/>
                  <a:pt x="21" y="2"/>
                  <a:pt x="19" y="2"/>
                </a:cubicBezTo>
              </a:path>
            </a:pathLst>
          </a:custGeom>
          <a:solidFill>
            <a:srgbClr val="66FFFF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21" name="Тоншаевский"/>
          <p:cNvSpPr>
            <a:spLocks/>
          </p:cNvSpPr>
          <p:nvPr/>
        </p:nvSpPr>
        <p:spPr bwMode="auto">
          <a:xfrm>
            <a:off x="4972050" y="952500"/>
            <a:ext cx="1009650" cy="923925"/>
          </a:xfrm>
          <a:custGeom>
            <a:avLst/>
            <a:gdLst>
              <a:gd name="T0" fmla="*/ 2147483647 w 106"/>
              <a:gd name="T1" fmla="*/ 0 h 97"/>
              <a:gd name="T2" fmla="*/ 2147483647 w 106"/>
              <a:gd name="T3" fmla="*/ 0 h 97"/>
              <a:gd name="T4" fmla="*/ 2147483647 w 106"/>
              <a:gd name="T5" fmla="*/ 2147483647 h 97"/>
              <a:gd name="T6" fmla="*/ 2147483647 w 106"/>
              <a:gd name="T7" fmla="*/ 2147483647 h 97"/>
              <a:gd name="T8" fmla="*/ 2147483647 w 106"/>
              <a:gd name="T9" fmla="*/ 2147483647 h 97"/>
              <a:gd name="T10" fmla="*/ 2147483647 w 106"/>
              <a:gd name="T11" fmla="*/ 2147483647 h 97"/>
              <a:gd name="T12" fmla="*/ 2147483647 w 106"/>
              <a:gd name="T13" fmla="*/ 2147483647 h 97"/>
              <a:gd name="T14" fmla="*/ 2147483647 w 106"/>
              <a:gd name="T15" fmla="*/ 2147483647 h 97"/>
              <a:gd name="T16" fmla="*/ 2147483647 w 106"/>
              <a:gd name="T17" fmla="*/ 2147483647 h 97"/>
              <a:gd name="T18" fmla="*/ 2147483647 w 106"/>
              <a:gd name="T19" fmla="*/ 2147483647 h 97"/>
              <a:gd name="T20" fmla="*/ 2147483647 w 106"/>
              <a:gd name="T21" fmla="*/ 2147483647 h 97"/>
              <a:gd name="T22" fmla="*/ 2147483647 w 106"/>
              <a:gd name="T23" fmla="*/ 2147483647 h 97"/>
              <a:gd name="T24" fmla="*/ 2147483647 w 106"/>
              <a:gd name="T25" fmla="*/ 2147483647 h 97"/>
              <a:gd name="T26" fmla="*/ 2147483647 w 106"/>
              <a:gd name="T27" fmla="*/ 2147483647 h 97"/>
              <a:gd name="T28" fmla="*/ 2147483647 w 106"/>
              <a:gd name="T29" fmla="*/ 2147483647 h 97"/>
              <a:gd name="T30" fmla="*/ 2147483647 w 106"/>
              <a:gd name="T31" fmla="*/ 2147483647 h 97"/>
              <a:gd name="T32" fmla="*/ 2147483647 w 106"/>
              <a:gd name="T33" fmla="*/ 2147483647 h 97"/>
              <a:gd name="T34" fmla="*/ 2147483647 w 106"/>
              <a:gd name="T35" fmla="*/ 2147483647 h 97"/>
              <a:gd name="T36" fmla="*/ 2147483647 w 106"/>
              <a:gd name="T37" fmla="*/ 2147483647 h 97"/>
              <a:gd name="T38" fmla="*/ 2147483647 w 106"/>
              <a:gd name="T39" fmla="*/ 2147483647 h 97"/>
              <a:gd name="T40" fmla="*/ 2147483647 w 106"/>
              <a:gd name="T41" fmla="*/ 2147483647 h 97"/>
              <a:gd name="T42" fmla="*/ 2147483647 w 106"/>
              <a:gd name="T43" fmla="*/ 2147483647 h 97"/>
              <a:gd name="T44" fmla="*/ 2147483647 w 106"/>
              <a:gd name="T45" fmla="*/ 2147483647 h 97"/>
              <a:gd name="T46" fmla="*/ 2147483647 w 106"/>
              <a:gd name="T47" fmla="*/ 2147483647 h 97"/>
              <a:gd name="T48" fmla="*/ 2147483647 w 106"/>
              <a:gd name="T49" fmla="*/ 2147483647 h 97"/>
              <a:gd name="T50" fmla="*/ 2147483647 w 106"/>
              <a:gd name="T51" fmla="*/ 2147483647 h 97"/>
              <a:gd name="T52" fmla="*/ 0 w 106"/>
              <a:gd name="T53" fmla="*/ 2147483647 h 97"/>
              <a:gd name="T54" fmla="*/ 2147483647 w 106"/>
              <a:gd name="T55" fmla="*/ 2147483647 h 97"/>
              <a:gd name="T56" fmla="*/ 2147483647 w 106"/>
              <a:gd name="T57" fmla="*/ 2147483647 h 97"/>
              <a:gd name="T58" fmla="*/ 2147483647 w 106"/>
              <a:gd name="T59" fmla="*/ 2147483647 h 97"/>
              <a:gd name="T60" fmla="*/ 2147483647 w 106"/>
              <a:gd name="T61" fmla="*/ 2147483647 h 97"/>
              <a:gd name="T62" fmla="*/ 2147483647 w 106"/>
              <a:gd name="T63" fmla="*/ 0 h 9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06"/>
              <a:gd name="T97" fmla="*/ 0 h 97"/>
              <a:gd name="T98" fmla="*/ 106 w 106"/>
              <a:gd name="T99" fmla="*/ 97 h 97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06" h="97">
                <a:moveTo>
                  <a:pt x="22" y="0"/>
                </a:moveTo>
                <a:lnTo>
                  <a:pt x="68" y="0"/>
                </a:lnTo>
                <a:cubicBezTo>
                  <a:pt x="68" y="0"/>
                  <a:pt x="74" y="3"/>
                  <a:pt x="74" y="3"/>
                </a:cubicBezTo>
                <a:cubicBezTo>
                  <a:pt x="75" y="3"/>
                  <a:pt x="76" y="5"/>
                  <a:pt x="77" y="5"/>
                </a:cubicBezTo>
                <a:cubicBezTo>
                  <a:pt x="78" y="6"/>
                  <a:pt x="80" y="6"/>
                  <a:pt x="81" y="6"/>
                </a:cubicBezTo>
                <a:cubicBezTo>
                  <a:pt x="83" y="7"/>
                  <a:pt x="84" y="8"/>
                  <a:pt x="87" y="9"/>
                </a:cubicBezTo>
                <a:cubicBezTo>
                  <a:pt x="92" y="6"/>
                  <a:pt x="88" y="7"/>
                  <a:pt x="97" y="8"/>
                </a:cubicBezTo>
                <a:lnTo>
                  <a:pt x="102" y="13"/>
                </a:lnTo>
                <a:cubicBezTo>
                  <a:pt x="102" y="13"/>
                  <a:pt x="103" y="14"/>
                  <a:pt x="103" y="14"/>
                </a:cubicBezTo>
                <a:cubicBezTo>
                  <a:pt x="104" y="16"/>
                  <a:pt x="106" y="19"/>
                  <a:pt x="106" y="19"/>
                </a:cubicBezTo>
                <a:cubicBezTo>
                  <a:pt x="104" y="26"/>
                  <a:pt x="98" y="28"/>
                  <a:pt x="92" y="32"/>
                </a:cubicBezTo>
                <a:cubicBezTo>
                  <a:pt x="90" y="33"/>
                  <a:pt x="87" y="37"/>
                  <a:pt x="87" y="37"/>
                </a:cubicBezTo>
                <a:cubicBezTo>
                  <a:pt x="86" y="42"/>
                  <a:pt x="88" y="51"/>
                  <a:pt x="84" y="55"/>
                </a:cubicBezTo>
                <a:cubicBezTo>
                  <a:pt x="85" y="64"/>
                  <a:pt x="83" y="69"/>
                  <a:pt x="81" y="77"/>
                </a:cubicBezTo>
                <a:cubicBezTo>
                  <a:pt x="80" y="81"/>
                  <a:pt x="80" y="84"/>
                  <a:pt x="79" y="88"/>
                </a:cubicBezTo>
                <a:cubicBezTo>
                  <a:pt x="79" y="89"/>
                  <a:pt x="77" y="90"/>
                  <a:pt x="77" y="90"/>
                </a:cubicBezTo>
                <a:cubicBezTo>
                  <a:pt x="71" y="89"/>
                  <a:pt x="69" y="88"/>
                  <a:pt x="64" y="85"/>
                </a:cubicBezTo>
                <a:cubicBezTo>
                  <a:pt x="62" y="84"/>
                  <a:pt x="58" y="82"/>
                  <a:pt x="58" y="82"/>
                </a:cubicBezTo>
                <a:cubicBezTo>
                  <a:pt x="51" y="84"/>
                  <a:pt x="48" y="90"/>
                  <a:pt x="42" y="93"/>
                </a:cubicBezTo>
                <a:cubicBezTo>
                  <a:pt x="39" y="95"/>
                  <a:pt x="32" y="97"/>
                  <a:pt x="32" y="97"/>
                </a:cubicBezTo>
                <a:cubicBezTo>
                  <a:pt x="30" y="95"/>
                  <a:pt x="28" y="94"/>
                  <a:pt x="26" y="93"/>
                </a:cubicBezTo>
                <a:cubicBezTo>
                  <a:pt x="24" y="94"/>
                  <a:pt x="19" y="97"/>
                  <a:pt x="19" y="97"/>
                </a:cubicBezTo>
                <a:cubicBezTo>
                  <a:pt x="14" y="94"/>
                  <a:pt x="17" y="87"/>
                  <a:pt x="18" y="82"/>
                </a:cubicBezTo>
                <a:cubicBezTo>
                  <a:pt x="15" y="67"/>
                  <a:pt x="13" y="72"/>
                  <a:pt x="5" y="64"/>
                </a:cubicBezTo>
                <a:cubicBezTo>
                  <a:pt x="4" y="61"/>
                  <a:pt x="3" y="57"/>
                  <a:pt x="6" y="54"/>
                </a:cubicBezTo>
                <a:cubicBezTo>
                  <a:pt x="8" y="47"/>
                  <a:pt x="8" y="48"/>
                  <a:pt x="4" y="42"/>
                </a:cubicBezTo>
                <a:cubicBezTo>
                  <a:pt x="3" y="40"/>
                  <a:pt x="0" y="35"/>
                  <a:pt x="0" y="35"/>
                </a:cubicBezTo>
                <a:cubicBezTo>
                  <a:pt x="3" y="29"/>
                  <a:pt x="4" y="28"/>
                  <a:pt x="11" y="26"/>
                </a:cubicBezTo>
                <a:cubicBezTo>
                  <a:pt x="16" y="21"/>
                  <a:pt x="10" y="27"/>
                  <a:pt x="14" y="21"/>
                </a:cubicBezTo>
                <a:cubicBezTo>
                  <a:pt x="17" y="16"/>
                  <a:pt x="23" y="15"/>
                  <a:pt x="26" y="10"/>
                </a:cubicBezTo>
                <a:cubicBezTo>
                  <a:pt x="25" y="7"/>
                  <a:pt x="22" y="2"/>
                  <a:pt x="22" y="2"/>
                </a:cubicBezTo>
                <a:cubicBezTo>
                  <a:pt x="23" y="0"/>
                  <a:pt x="24" y="0"/>
                  <a:pt x="22" y="0"/>
                </a:cubicBezTo>
                <a:close/>
              </a:path>
            </a:pathLst>
          </a:custGeom>
          <a:solidFill>
            <a:srgbClr val="66FFFF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22" name="Уреньский"/>
          <p:cNvSpPr>
            <a:spLocks/>
          </p:cNvSpPr>
          <p:nvPr/>
        </p:nvSpPr>
        <p:spPr bwMode="auto">
          <a:xfrm>
            <a:off x="3619500" y="1466850"/>
            <a:ext cx="895350" cy="962025"/>
          </a:xfrm>
          <a:custGeom>
            <a:avLst/>
            <a:gdLst>
              <a:gd name="T0" fmla="*/ 2147483647 w 94"/>
              <a:gd name="T1" fmla="*/ 2147483647 h 101"/>
              <a:gd name="T2" fmla="*/ 0 w 94"/>
              <a:gd name="T3" fmla="*/ 2147483647 h 101"/>
              <a:gd name="T4" fmla="*/ 2147483647 w 94"/>
              <a:gd name="T5" fmla="*/ 2147483647 h 101"/>
              <a:gd name="T6" fmla="*/ 2147483647 w 94"/>
              <a:gd name="T7" fmla="*/ 2147483647 h 101"/>
              <a:gd name="T8" fmla="*/ 2147483647 w 94"/>
              <a:gd name="T9" fmla="*/ 2147483647 h 101"/>
              <a:gd name="T10" fmla="*/ 2147483647 w 94"/>
              <a:gd name="T11" fmla="*/ 2147483647 h 101"/>
              <a:gd name="T12" fmla="*/ 2147483647 w 94"/>
              <a:gd name="T13" fmla="*/ 2147483647 h 101"/>
              <a:gd name="T14" fmla="*/ 2147483647 w 94"/>
              <a:gd name="T15" fmla="*/ 2147483647 h 101"/>
              <a:gd name="T16" fmla="*/ 2147483647 w 94"/>
              <a:gd name="T17" fmla="*/ 2147483647 h 101"/>
              <a:gd name="T18" fmla="*/ 2147483647 w 94"/>
              <a:gd name="T19" fmla="*/ 2147483647 h 101"/>
              <a:gd name="T20" fmla="*/ 2147483647 w 94"/>
              <a:gd name="T21" fmla="*/ 2147483647 h 101"/>
              <a:gd name="T22" fmla="*/ 2147483647 w 94"/>
              <a:gd name="T23" fmla="*/ 2147483647 h 101"/>
              <a:gd name="T24" fmla="*/ 2147483647 w 94"/>
              <a:gd name="T25" fmla="*/ 2147483647 h 101"/>
              <a:gd name="T26" fmla="*/ 2147483647 w 94"/>
              <a:gd name="T27" fmla="*/ 2147483647 h 101"/>
              <a:gd name="T28" fmla="*/ 2147483647 w 94"/>
              <a:gd name="T29" fmla="*/ 2147483647 h 101"/>
              <a:gd name="T30" fmla="*/ 2147483647 w 94"/>
              <a:gd name="T31" fmla="*/ 2147483647 h 101"/>
              <a:gd name="T32" fmla="*/ 2147483647 w 94"/>
              <a:gd name="T33" fmla="*/ 2147483647 h 101"/>
              <a:gd name="T34" fmla="*/ 2147483647 w 94"/>
              <a:gd name="T35" fmla="*/ 2147483647 h 101"/>
              <a:gd name="T36" fmla="*/ 2147483647 w 94"/>
              <a:gd name="T37" fmla="*/ 2147483647 h 101"/>
              <a:gd name="T38" fmla="*/ 2147483647 w 94"/>
              <a:gd name="T39" fmla="*/ 2147483647 h 101"/>
              <a:gd name="T40" fmla="*/ 2147483647 w 94"/>
              <a:gd name="T41" fmla="*/ 2147483647 h 101"/>
              <a:gd name="T42" fmla="*/ 2147483647 w 94"/>
              <a:gd name="T43" fmla="*/ 2147483647 h 101"/>
              <a:gd name="T44" fmla="*/ 2147483647 w 94"/>
              <a:gd name="T45" fmla="*/ 2147483647 h 101"/>
              <a:gd name="T46" fmla="*/ 2147483647 w 94"/>
              <a:gd name="T47" fmla="*/ 2147483647 h 101"/>
              <a:gd name="T48" fmla="*/ 2147483647 w 94"/>
              <a:gd name="T49" fmla="*/ 2147483647 h 101"/>
              <a:gd name="T50" fmla="*/ 2147483647 w 94"/>
              <a:gd name="T51" fmla="*/ 2147483647 h 101"/>
              <a:gd name="T52" fmla="*/ 2147483647 w 94"/>
              <a:gd name="T53" fmla="*/ 2147483647 h 101"/>
              <a:gd name="T54" fmla="*/ 2147483647 w 94"/>
              <a:gd name="T55" fmla="*/ 2147483647 h 101"/>
              <a:gd name="T56" fmla="*/ 2147483647 w 94"/>
              <a:gd name="T57" fmla="*/ 2147483647 h 101"/>
              <a:gd name="T58" fmla="*/ 2147483647 w 94"/>
              <a:gd name="T59" fmla="*/ 2147483647 h 101"/>
              <a:gd name="T60" fmla="*/ 2147483647 w 94"/>
              <a:gd name="T61" fmla="*/ 2147483647 h 101"/>
              <a:gd name="T62" fmla="*/ 2147483647 w 94"/>
              <a:gd name="T63" fmla="*/ 2147483647 h 101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94"/>
              <a:gd name="T97" fmla="*/ 0 h 101"/>
              <a:gd name="T98" fmla="*/ 94 w 94"/>
              <a:gd name="T99" fmla="*/ 101 h 101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94" h="101">
                <a:moveTo>
                  <a:pt x="1" y="31"/>
                </a:moveTo>
                <a:cubicBezTo>
                  <a:pt x="3" y="33"/>
                  <a:pt x="1" y="36"/>
                  <a:pt x="0" y="38"/>
                </a:cubicBezTo>
                <a:cubicBezTo>
                  <a:pt x="2" y="55"/>
                  <a:pt x="10" y="45"/>
                  <a:pt x="14" y="58"/>
                </a:cubicBezTo>
                <a:cubicBezTo>
                  <a:pt x="13" y="61"/>
                  <a:pt x="12" y="64"/>
                  <a:pt x="11" y="67"/>
                </a:cubicBezTo>
                <a:lnTo>
                  <a:pt x="14" y="74"/>
                </a:lnTo>
                <a:cubicBezTo>
                  <a:pt x="14" y="74"/>
                  <a:pt x="15" y="75"/>
                  <a:pt x="15" y="75"/>
                </a:cubicBezTo>
                <a:lnTo>
                  <a:pt x="20" y="71"/>
                </a:lnTo>
                <a:cubicBezTo>
                  <a:pt x="20" y="71"/>
                  <a:pt x="21" y="70"/>
                  <a:pt x="21" y="70"/>
                </a:cubicBezTo>
                <a:cubicBezTo>
                  <a:pt x="28" y="72"/>
                  <a:pt x="25" y="73"/>
                  <a:pt x="24" y="79"/>
                </a:cubicBezTo>
                <a:cubicBezTo>
                  <a:pt x="26" y="85"/>
                  <a:pt x="26" y="83"/>
                  <a:pt x="33" y="84"/>
                </a:cubicBezTo>
                <a:cubicBezTo>
                  <a:pt x="35" y="86"/>
                  <a:pt x="39" y="92"/>
                  <a:pt x="42" y="93"/>
                </a:cubicBezTo>
                <a:cubicBezTo>
                  <a:pt x="44" y="94"/>
                  <a:pt x="49" y="96"/>
                  <a:pt x="49" y="96"/>
                </a:cubicBezTo>
                <a:cubicBezTo>
                  <a:pt x="49" y="97"/>
                  <a:pt x="49" y="99"/>
                  <a:pt x="50" y="100"/>
                </a:cubicBezTo>
                <a:cubicBezTo>
                  <a:pt x="51" y="101"/>
                  <a:pt x="53" y="98"/>
                  <a:pt x="54" y="97"/>
                </a:cubicBezTo>
                <a:cubicBezTo>
                  <a:pt x="56" y="95"/>
                  <a:pt x="59" y="93"/>
                  <a:pt x="59" y="93"/>
                </a:cubicBezTo>
                <a:cubicBezTo>
                  <a:pt x="60" y="90"/>
                  <a:pt x="63" y="85"/>
                  <a:pt x="63" y="85"/>
                </a:cubicBezTo>
                <a:cubicBezTo>
                  <a:pt x="65" y="79"/>
                  <a:pt x="66" y="82"/>
                  <a:pt x="70" y="78"/>
                </a:cubicBezTo>
                <a:cubicBezTo>
                  <a:pt x="72" y="76"/>
                  <a:pt x="75" y="73"/>
                  <a:pt x="75" y="73"/>
                </a:cubicBezTo>
                <a:cubicBezTo>
                  <a:pt x="77" y="66"/>
                  <a:pt x="82" y="68"/>
                  <a:pt x="85" y="63"/>
                </a:cubicBezTo>
                <a:cubicBezTo>
                  <a:pt x="86" y="60"/>
                  <a:pt x="91" y="57"/>
                  <a:pt x="91" y="57"/>
                </a:cubicBezTo>
                <a:cubicBezTo>
                  <a:pt x="91" y="54"/>
                  <a:pt x="94" y="52"/>
                  <a:pt x="93" y="49"/>
                </a:cubicBezTo>
                <a:cubicBezTo>
                  <a:pt x="93" y="48"/>
                  <a:pt x="90" y="46"/>
                  <a:pt x="90" y="46"/>
                </a:cubicBezTo>
                <a:cubicBezTo>
                  <a:pt x="93" y="40"/>
                  <a:pt x="92" y="32"/>
                  <a:pt x="89" y="26"/>
                </a:cubicBezTo>
                <a:cubicBezTo>
                  <a:pt x="87" y="17"/>
                  <a:pt x="82" y="15"/>
                  <a:pt x="73" y="14"/>
                </a:cubicBezTo>
                <a:cubicBezTo>
                  <a:pt x="70" y="11"/>
                  <a:pt x="68" y="7"/>
                  <a:pt x="63" y="5"/>
                </a:cubicBezTo>
                <a:cubicBezTo>
                  <a:pt x="62" y="4"/>
                  <a:pt x="60" y="1"/>
                  <a:pt x="60" y="1"/>
                </a:cubicBezTo>
                <a:cubicBezTo>
                  <a:pt x="55" y="2"/>
                  <a:pt x="49" y="0"/>
                  <a:pt x="45" y="2"/>
                </a:cubicBezTo>
                <a:cubicBezTo>
                  <a:pt x="44" y="10"/>
                  <a:pt x="41" y="11"/>
                  <a:pt x="34" y="12"/>
                </a:cubicBezTo>
                <a:cubicBezTo>
                  <a:pt x="32" y="14"/>
                  <a:pt x="25" y="14"/>
                  <a:pt x="22" y="15"/>
                </a:cubicBezTo>
                <a:cubicBezTo>
                  <a:pt x="15" y="14"/>
                  <a:pt x="15" y="15"/>
                  <a:pt x="9" y="18"/>
                </a:cubicBezTo>
                <a:cubicBezTo>
                  <a:pt x="8" y="22"/>
                  <a:pt x="8" y="26"/>
                  <a:pt x="6" y="29"/>
                </a:cubicBezTo>
                <a:cubicBezTo>
                  <a:pt x="6" y="30"/>
                  <a:pt x="1" y="33"/>
                  <a:pt x="1" y="31"/>
                </a:cubicBezTo>
                <a:close/>
              </a:path>
            </a:pathLst>
          </a:custGeom>
          <a:solidFill>
            <a:srgbClr val="66FFFF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23" name="Тонкинский"/>
          <p:cNvSpPr>
            <a:spLocks/>
          </p:cNvSpPr>
          <p:nvPr/>
        </p:nvSpPr>
        <p:spPr bwMode="auto">
          <a:xfrm>
            <a:off x="4171950" y="1847850"/>
            <a:ext cx="923925" cy="600075"/>
          </a:xfrm>
          <a:custGeom>
            <a:avLst/>
            <a:gdLst>
              <a:gd name="T0" fmla="*/ 0 w 97"/>
              <a:gd name="T1" fmla="*/ 2147483647 h 63"/>
              <a:gd name="T2" fmla="*/ 2147483647 w 97"/>
              <a:gd name="T3" fmla="*/ 2147483647 h 63"/>
              <a:gd name="T4" fmla="*/ 2147483647 w 97"/>
              <a:gd name="T5" fmla="*/ 2147483647 h 63"/>
              <a:gd name="T6" fmla="*/ 2147483647 w 97"/>
              <a:gd name="T7" fmla="*/ 2147483647 h 63"/>
              <a:gd name="T8" fmla="*/ 2147483647 w 97"/>
              <a:gd name="T9" fmla="*/ 2147483647 h 63"/>
              <a:gd name="T10" fmla="*/ 2147483647 w 97"/>
              <a:gd name="T11" fmla="*/ 2147483647 h 63"/>
              <a:gd name="T12" fmla="*/ 2147483647 w 97"/>
              <a:gd name="T13" fmla="*/ 2147483647 h 63"/>
              <a:gd name="T14" fmla="*/ 2147483647 w 97"/>
              <a:gd name="T15" fmla="*/ 2147483647 h 63"/>
              <a:gd name="T16" fmla="*/ 2147483647 w 97"/>
              <a:gd name="T17" fmla="*/ 2147483647 h 63"/>
              <a:gd name="T18" fmla="*/ 2147483647 w 97"/>
              <a:gd name="T19" fmla="*/ 2147483647 h 63"/>
              <a:gd name="T20" fmla="*/ 2147483647 w 97"/>
              <a:gd name="T21" fmla="*/ 2147483647 h 63"/>
              <a:gd name="T22" fmla="*/ 2147483647 w 97"/>
              <a:gd name="T23" fmla="*/ 2147483647 h 63"/>
              <a:gd name="T24" fmla="*/ 2147483647 w 97"/>
              <a:gd name="T25" fmla="*/ 2147483647 h 63"/>
              <a:gd name="T26" fmla="*/ 2147483647 w 97"/>
              <a:gd name="T27" fmla="*/ 2147483647 h 63"/>
              <a:gd name="T28" fmla="*/ 2147483647 w 97"/>
              <a:gd name="T29" fmla="*/ 2147483647 h 63"/>
              <a:gd name="T30" fmla="*/ 2147483647 w 97"/>
              <a:gd name="T31" fmla="*/ 2147483647 h 63"/>
              <a:gd name="T32" fmla="*/ 2147483647 w 97"/>
              <a:gd name="T33" fmla="*/ 0 h 63"/>
              <a:gd name="T34" fmla="*/ 2147483647 w 97"/>
              <a:gd name="T35" fmla="*/ 2147483647 h 63"/>
              <a:gd name="T36" fmla="*/ 2147483647 w 97"/>
              <a:gd name="T37" fmla="*/ 2147483647 h 63"/>
              <a:gd name="T38" fmla="*/ 2147483647 w 97"/>
              <a:gd name="T39" fmla="*/ 2147483647 h 63"/>
              <a:gd name="T40" fmla="*/ 2147483647 w 97"/>
              <a:gd name="T41" fmla="*/ 2147483647 h 63"/>
              <a:gd name="T42" fmla="*/ 2147483647 w 97"/>
              <a:gd name="T43" fmla="*/ 2147483647 h 63"/>
              <a:gd name="T44" fmla="*/ 2147483647 w 97"/>
              <a:gd name="T45" fmla="*/ 2147483647 h 63"/>
              <a:gd name="T46" fmla="*/ 2147483647 w 97"/>
              <a:gd name="T47" fmla="*/ 2147483647 h 63"/>
              <a:gd name="T48" fmla="*/ 2147483647 w 97"/>
              <a:gd name="T49" fmla="*/ 2147483647 h 63"/>
              <a:gd name="T50" fmla="*/ 0 w 97"/>
              <a:gd name="T51" fmla="*/ 2147483647 h 63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97"/>
              <a:gd name="T79" fmla="*/ 0 h 63"/>
              <a:gd name="T80" fmla="*/ 97 w 97"/>
              <a:gd name="T81" fmla="*/ 63 h 63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97" h="63">
                <a:moveTo>
                  <a:pt x="0" y="54"/>
                </a:moveTo>
                <a:cubicBezTo>
                  <a:pt x="2" y="57"/>
                  <a:pt x="6" y="63"/>
                  <a:pt x="6" y="63"/>
                </a:cubicBezTo>
                <a:cubicBezTo>
                  <a:pt x="9" y="60"/>
                  <a:pt x="12" y="58"/>
                  <a:pt x="16" y="57"/>
                </a:cubicBezTo>
                <a:cubicBezTo>
                  <a:pt x="19" y="58"/>
                  <a:pt x="25" y="62"/>
                  <a:pt x="25" y="62"/>
                </a:cubicBezTo>
                <a:cubicBezTo>
                  <a:pt x="38" y="61"/>
                  <a:pt x="38" y="60"/>
                  <a:pt x="45" y="53"/>
                </a:cubicBezTo>
                <a:cubicBezTo>
                  <a:pt x="46" y="50"/>
                  <a:pt x="51" y="44"/>
                  <a:pt x="51" y="44"/>
                </a:cubicBezTo>
                <a:cubicBezTo>
                  <a:pt x="50" y="41"/>
                  <a:pt x="49" y="39"/>
                  <a:pt x="52" y="36"/>
                </a:cubicBezTo>
                <a:cubicBezTo>
                  <a:pt x="53" y="37"/>
                  <a:pt x="55" y="38"/>
                  <a:pt x="56" y="39"/>
                </a:cubicBezTo>
                <a:cubicBezTo>
                  <a:pt x="61" y="36"/>
                  <a:pt x="64" y="31"/>
                  <a:pt x="69" y="29"/>
                </a:cubicBezTo>
                <a:cubicBezTo>
                  <a:pt x="71" y="27"/>
                  <a:pt x="74" y="24"/>
                  <a:pt x="74" y="24"/>
                </a:cubicBezTo>
                <a:cubicBezTo>
                  <a:pt x="76" y="26"/>
                  <a:pt x="76" y="27"/>
                  <a:pt x="78" y="29"/>
                </a:cubicBezTo>
                <a:cubicBezTo>
                  <a:pt x="81" y="29"/>
                  <a:pt x="85" y="29"/>
                  <a:pt x="88" y="28"/>
                </a:cubicBezTo>
                <a:cubicBezTo>
                  <a:pt x="90" y="28"/>
                  <a:pt x="93" y="24"/>
                  <a:pt x="93" y="24"/>
                </a:cubicBezTo>
                <a:cubicBezTo>
                  <a:pt x="91" y="20"/>
                  <a:pt x="91" y="21"/>
                  <a:pt x="84" y="20"/>
                </a:cubicBezTo>
                <a:cubicBezTo>
                  <a:pt x="88" y="16"/>
                  <a:pt x="92" y="13"/>
                  <a:pt x="97" y="11"/>
                </a:cubicBezTo>
                <a:cubicBezTo>
                  <a:pt x="96" y="7"/>
                  <a:pt x="95" y="6"/>
                  <a:pt x="92" y="3"/>
                </a:cubicBezTo>
                <a:cubicBezTo>
                  <a:pt x="91" y="2"/>
                  <a:pt x="89" y="0"/>
                  <a:pt x="89" y="0"/>
                </a:cubicBezTo>
                <a:cubicBezTo>
                  <a:pt x="82" y="1"/>
                  <a:pt x="74" y="2"/>
                  <a:pt x="67" y="3"/>
                </a:cubicBezTo>
                <a:cubicBezTo>
                  <a:pt x="65" y="5"/>
                  <a:pt x="60" y="6"/>
                  <a:pt x="60" y="6"/>
                </a:cubicBezTo>
                <a:cubicBezTo>
                  <a:pt x="58" y="8"/>
                  <a:pt x="54" y="11"/>
                  <a:pt x="54" y="11"/>
                </a:cubicBezTo>
                <a:cubicBezTo>
                  <a:pt x="46" y="8"/>
                  <a:pt x="50" y="9"/>
                  <a:pt x="41" y="8"/>
                </a:cubicBezTo>
                <a:cubicBezTo>
                  <a:pt x="39" y="6"/>
                  <a:pt x="32" y="6"/>
                  <a:pt x="35" y="9"/>
                </a:cubicBezTo>
                <a:cubicBezTo>
                  <a:pt x="32" y="15"/>
                  <a:pt x="30" y="19"/>
                  <a:pt x="26" y="24"/>
                </a:cubicBezTo>
                <a:cubicBezTo>
                  <a:pt x="24" y="27"/>
                  <a:pt x="18" y="30"/>
                  <a:pt x="18" y="30"/>
                </a:cubicBezTo>
                <a:cubicBezTo>
                  <a:pt x="15" y="37"/>
                  <a:pt x="8" y="42"/>
                  <a:pt x="3" y="47"/>
                </a:cubicBezTo>
                <a:cubicBezTo>
                  <a:pt x="2" y="49"/>
                  <a:pt x="0" y="54"/>
                  <a:pt x="0" y="54"/>
                </a:cubicBezTo>
                <a:close/>
              </a:path>
            </a:pathLst>
          </a:custGeom>
          <a:solidFill>
            <a:srgbClr val="66FFFF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24" name="Варнавинский"/>
          <p:cNvSpPr>
            <a:spLocks/>
          </p:cNvSpPr>
          <p:nvPr/>
        </p:nvSpPr>
        <p:spPr bwMode="auto">
          <a:xfrm>
            <a:off x="2628900" y="1266825"/>
            <a:ext cx="1133475" cy="1123950"/>
          </a:xfrm>
          <a:custGeom>
            <a:avLst/>
            <a:gdLst>
              <a:gd name="T0" fmla="*/ 2147483647 w 115"/>
              <a:gd name="T1" fmla="*/ 2147483647 h 117"/>
              <a:gd name="T2" fmla="*/ 2147483647 w 115"/>
              <a:gd name="T3" fmla="*/ 2147483647 h 117"/>
              <a:gd name="T4" fmla="*/ 2147483647 w 115"/>
              <a:gd name="T5" fmla="*/ 2147483647 h 117"/>
              <a:gd name="T6" fmla="*/ 2147483647 w 115"/>
              <a:gd name="T7" fmla="*/ 2147483647 h 117"/>
              <a:gd name="T8" fmla="*/ 2147483647 w 115"/>
              <a:gd name="T9" fmla="*/ 2147483647 h 117"/>
              <a:gd name="T10" fmla="*/ 2147483647 w 115"/>
              <a:gd name="T11" fmla="*/ 2147483647 h 117"/>
              <a:gd name="T12" fmla="*/ 2147483647 w 115"/>
              <a:gd name="T13" fmla="*/ 2147483647 h 117"/>
              <a:gd name="T14" fmla="*/ 2147483647 w 115"/>
              <a:gd name="T15" fmla="*/ 2147483647 h 117"/>
              <a:gd name="T16" fmla="*/ 2147483647 w 115"/>
              <a:gd name="T17" fmla="*/ 2147483647 h 117"/>
              <a:gd name="T18" fmla="*/ 2147483647 w 115"/>
              <a:gd name="T19" fmla="*/ 2147483647 h 117"/>
              <a:gd name="T20" fmla="*/ 2147483647 w 115"/>
              <a:gd name="T21" fmla="*/ 2147483647 h 117"/>
              <a:gd name="T22" fmla="*/ 2147483647 w 115"/>
              <a:gd name="T23" fmla="*/ 2147483647 h 117"/>
              <a:gd name="T24" fmla="*/ 2147483647 w 115"/>
              <a:gd name="T25" fmla="*/ 2147483647 h 117"/>
              <a:gd name="T26" fmla="*/ 2147483647 w 115"/>
              <a:gd name="T27" fmla="*/ 2147483647 h 117"/>
              <a:gd name="T28" fmla="*/ 2147483647 w 115"/>
              <a:gd name="T29" fmla="*/ 2147483647 h 117"/>
              <a:gd name="T30" fmla="*/ 2147483647 w 115"/>
              <a:gd name="T31" fmla="*/ 2147483647 h 117"/>
              <a:gd name="T32" fmla="*/ 2147483647 w 115"/>
              <a:gd name="T33" fmla="*/ 2147483647 h 117"/>
              <a:gd name="T34" fmla="*/ 2147483647 w 115"/>
              <a:gd name="T35" fmla="*/ 2147483647 h 117"/>
              <a:gd name="T36" fmla="*/ 2147483647 w 115"/>
              <a:gd name="T37" fmla="*/ 2147483647 h 117"/>
              <a:gd name="T38" fmla="*/ 2147483647 w 115"/>
              <a:gd name="T39" fmla="*/ 2147483647 h 117"/>
              <a:gd name="T40" fmla="*/ 2147483647 w 115"/>
              <a:gd name="T41" fmla="*/ 2147483647 h 117"/>
              <a:gd name="T42" fmla="*/ 2147483647 w 115"/>
              <a:gd name="T43" fmla="*/ 2147483647 h 117"/>
              <a:gd name="T44" fmla="*/ 2147483647 w 115"/>
              <a:gd name="T45" fmla="*/ 2147483647 h 117"/>
              <a:gd name="T46" fmla="*/ 2147483647 w 115"/>
              <a:gd name="T47" fmla="*/ 2147483647 h 117"/>
              <a:gd name="T48" fmla="*/ 2147483647 w 115"/>
              <a:gd name="T49" fmla="*/ 2147483647 h 117"/>
              <a:gd name="T50" fmla="*/ 2147483647 w 115"/>
              <a:gd name="T51" fmla="*/ 2147483647 h 117"/>
              <a:gd name="T52" fmla="*/ 2147483647 w 115"/>
              <a:gd name="T53" fmla="*/ 2147483647 h 117"/>
              <a:gd name="T54" fmla="*/ 2147483647 w 115"/>
              <a:gd name="T55" fmla="*/ 2147483647 h 117"/>
              <a:gd name="T56" fmla="*/ 2147483647 w 115"/>
              <a:gd name="T57" fmla="*/ 2147483647 h 117"/>
              <a:gd name="T58" fmla="*/ 2147483647 w 115"/>
              <a:gd name="T59" fmla="*/ 2147483647 h 117"/>
              <a:gd name="T60" fmla="*/ 2147483647 w 115"/>
              <a:gd name="T61" fmla="*/ 2147483647 h 117"/>
              <a:gd name="T62" fmla="*/ 2147483647 w 115"/>
              <a:gd name="T63" fmla="*/ 2147483647 h 117"/>
              <a:gd name="T64" fmla="*/ 2147483647 w 115"/>
              <a:gd name="T65" fmla="*/ 2147483647 h 117"/>
              <a:gd name="T66" fmla="*/ 2147483647 w 115"/>
              <a:gd name="T67" fmla="*/ 2147483647 h 117"/>
              <a:gd name="T68" fmla="*/ 2147483647 w 115"/>
              <a:gd name="T69" fmla="*/ 2147483647 h 117"/>
              <a:gd name="T70" fmla="*/ 2147483647 w 115"/>
              <a:gd name="T71" fmla="*/ 0 h 117"/>
              <a:gd name="T72" fmla="*/ 2147483647 w 115"/>
              <a:gd name="T73" fmla="*/ 2147483647 h 117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15"/>
              <a:gd name="T112" fmla="*/ 0 h 117"/>
              <a:gd name="T113" fmla="*/ 115 w 115"/>
              <a:gd name="T114" fmla="*/ 117 h 117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15" h="117">
                <a:moveTo>
                  <a:pt x="59" y="1"/>
                </a:moveTo>
                <a:cubicBezTo>
                  <a:pt x="58" y="11"/>
                  <a:pt x="53" y="20"/>
                  <a:pt x="46" y="27"/>
                </a:cubicBezTo>
                <a:cubicBezTo>
                  <a:pt x="45" y="28"/>
                  <a:pt x="34" y="29"/>
                  <a:pt x="31" y="30"/>
                </a:cubicBezTo>
                <a:cubicBezTo>
                  <a:pt x="29" y="32"/>
                  <a:pt x="25" y="33"/>
                  <a:pt x="24" y="36"/>
                </a:cubicBezTo>
                <a:cubicBezTo>
                  <a:pt x="20" y="45"/>
                  <a:pt x="13" y="55"/>
                  <a:pt x="4" y="58"/>
                </a:cubicBezTo>
                <a:cubicBezTo>
                  <a:pt x="0" y="62"/>
                  <a:pt x="9" y="66"/>
                  <a:pt x="12" y="67"/>
                </a:cubicBezTo>
                <a:cubicBezTo>
                  <a:pt x="14" y="69"/>
                  <a:pt x="14" y="71"/>
                  <a:pt x="15" y="74"/>
                </a:cubicBezTo>
                <a:cubicBezTo>
                  <a:pt x="17" y="78"/>
                  <a:pt x="22" y="80"/>
                  <a:pt x="25" y="83"/>
                </a:cubicBezTo>
                <a:cubicBezTo>
                  <a:pt x="26" y="91"/>
                  <a:pt x="25" y="93"/>
                  <a:pt x="31" y="95"/>
                </a:cubicBezTo>
                <a:cubicBezTo>
                  <a:pt x="39" y="103"/>
                  <a:pt x="28" y="108"/>
                  <a:pt x="38" y="111"/>
                </a:cubicBezTo>
                <a:cubicBezTo>
                  <a:pt x="40" y="113"/>
                  <a:pt x="40" y="115"/>
                  <a:pt x="41" y="117"/>
                </a:cubicBezTo>
                <a:cubicBezTo>
                  <a:pt x="51" y="116"/>
                  <a:pt x="47" y="117"/>
                  <a:pt x="52" y="114"/>
                </a:cubicBezTo>
                <a:cubicBezTo>
                  <a:pt x="55" y="115"/>
                  <a:pt x="60" y="113"/>
                  <a:pt x="60" y="113"/>
                </a:cubicBezTo>
                <a:cubicBezTo>
                  <a:pt x="59" y="111"/>
                  <a:pt x="61" y="108"/>
                  <a:pt x="61" y="108"/>
                </a:cubicBezTo>
                <a:cubicBezTo>
                  <a:pt x="63" y="109"/>
                  <a:pt x="67" y="111"/>
                  <a:pt x="67" y="111"/>
                </a:cubicBezTo>
                <a:cubicBezTo>
                  <a:pt x="69" y="110"/>
                  <a:pt x="71" y="110"/>
                  <a:pt x="73" y="112"/>
                </a:cubicBezTo>
                <a:cubicBezTo>
                  <a:pt x="77" y="110"/>
                  <a:pt x="73" y="104"/>
                  <a:pt x="77" y="102"/>
                </a:cubicBezTo>
                <a:cubicBezTo>
                  <a:pt x="80" y="100"/>
                  <a:pt x="84" y="99"/>
                  <a:pt x="87" y="97"/>
                </a:cubicBezTo>
                <a:cubicBezTo>
                  <a:pt x="88" y="96"/>
                  <a:pt x="89" y="95"/>
                  <a:pt x="89" y="95"/>
                </a:cubicBezTo>
                <a:cubicBezTo>
                  <a:pt x="92" y="98"/>
                  <a:pt x="90" y="97"/>
                  <a:pt x="94" y="96"/>
                </a:cubicBezTo>
                <a:cubicBezTo>
                  <a:pt x="97" y="93"/>
                  <a:pt x="95" y="94"/>
                  <a:pt x="92" y="91"/>
                </a:cubicBezTo>
                <a:cubicBezTo>
                  <a:pt x="93" y="90"/>
                  <a:pt x="95" y="88"/>
                  <a:pt x="95" y="88"/>
                </a:cubicBezTo>
                <a:cubicBezTo>
                  <a:pt x="97" y="80"/>
                  <a:pt x="99" y="84"/>
                  <a:pt x="106" y="85"/>
                </a:cubicBezTo>
                <a:cubicBezTo>
                  <a:pt x="107" y="86"/>
                  <a:pt x="110" y="88"/>
                  <a:pt x="110" y="88"/>
                </a:cubicBezTo>
                <a:cubicBezTo>
                  <a:pt x="114" y="86"/>
                  <a:pt x="109" y="88"/>
                  <a:pt x="112" y="85"/>
                </a:cubicBezTo>
                <a:cubicBezTo>
                  <a:pt x="115" y="77"/>
                  <a:pt x="112" y="70"/>
                  <a:pt x="104" y="67"/>
                </a:cubicBezTo>
                <a:cubicBezTo>
                  <a:pt x="103" y="66"/>
                  <a:pt x="101" y="64"/>
                  <a:pt x="101" y="64"/>
                </a:cubicBezTo>
                <a:cubicBezTo>
                  <a:pt x="99" y="59"/>
                  <a:pt x="101" y="54"/>
                  <a:pt x="100" y="48"/>
                </a:cubicBezTo>
                <a:cubicBezTo>
                  <a:pt x="100" y="46"/>
                  <a:pt x="96" y="43"/>
                  <a:pt x="96" y="43"/>
                </a:cubicBezTo>
                <a:cubicBezTo>
                  <a:pt x="93" y="44"/>
                  <a:pt x="86" y="41"/>
                  <a:pt x="86" y="41"/>
                </a:cubicBezTo>
                <a:cubicBezTo>
                  <a:pt x="89" y="38"/>
                  <a:pt x="91" y="36"/>
                  <a:pt x="92" y="32"/>
                </a:cubicBezTo>
                <a:cubicBezTo>
                  <a:pt x="90" y="30"/>
                  <a:pt x="85" y="26"/>
                  <a:pt x="83" y="23"/>
                </a:cubicBezTo>
                <a:cubicBezTo>
                  <a:pt x="82" y="21"/>
                  <a:pt x="82" y="18"/>
                  <a:pt x="80" y="17"/>
                </a:cubicBezTo>
                <a:cubicBezTo>
                  <a:pt x="80" y="17"/>
                  <a:pt x="74" y="15"/>
                  <a:pt x="72" y="14"/>
                </a:cubicBezTo>
                <a:cubicBezTo>
                  <a:pt x="71" y="13"/>
                  <a:pt x="70" y="12"/>
                  <a:pt x="70" y="12"/>
                </a:cubicBezTo>
                <a:cubicBezTo>
                  <a:pt x="68" y="3"/>
                  <a:pt x="66" y="5"/>
                  <a:pt x="61" y="0"/>
                </a:cubicBezTo>
                <a:cubicBezTo>
                  <a:pt x="60" y="0"/>
                  <a:pt x="59" y="1"/>
                  <a:pt x="59" y="1"/>
                </a:cubicBezTo>
                <a:close/>
              </a:path>
            </a:pathLst>
          </a:custGeom>
          <a:solidFill>
            <a:srgbClr val="66FFFF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25" name="Краснобаковский"/>
          <p:cNvSpPr>
            <a:spLocks/>
          </p:cNvSpPr>
          <p:nvPr/>
        </p:nvSpPr>
        <p:spPr bwMode="auto">
          <a:xfrm>
            <a:off x="2971800" y="2076450"/>
            <a:ext cx="1247775" cy="828675"/>
          </a:xfrm>
          <a:custGeom>
            <a:avLst/>
            <a:gdLst>
              <a:gd name="T0" fmla="*/ 2147483647 w 131"/>
              <a:gd name="T1" fmla="*/ 2147483647 h 87"/>
              <a:gd name="T2" fmla="*/ 0 w 131"/>
              <a:gd name="T3" fmla="*/ 2147483647 h 87"/>
              <a:gd name="T4" fmla="*/ 2147483647 w 131"/>
              <a:gd name="T5" fmla="*/ 2147483647 h 87"/>
              <a:gd name="T6" fmla="*/ 2147483647 w 131"/>
              <a:gd name="T7" fmla="*/ 2147483647 h 87"/>
              <a:gd name="T8" fmla="*/ 2147483647 w 131"/>
              <a:gd name="T9" fmla="*/ 2147483647 h 87"/>
              <a:gd name="T10" fmla="*/ 2147483647 w 131"/>
              <a:gd name="T11" fmla="*/ 2147483647 h 87"/>
              <a:gd name="T12" fmla="*/ 2147483647 w 131"/>
              <a:gd name="T13" fmla="*/ 2147483647 h 87"/>
              <a:gd name="T14" fmla="*/ 2147483647 w 131"/>
              <a:gd name="T15" fmla="*/ 2147483647 h 87"/>
              <a:gd name="T16" fmla="*/ 2147483647 w 131"/>
              <a:gd name="T17" fmla="*/ 2147483647 h 87"/>
              <a:gd name="T18" fmla="*/ 2147483647 w 131"/>
              <a:gd name="T19" fmla="*/ 2147483647 h 87"/>
              <a:gd name="T20" fmla="*/ 2147483647 w 131"/>
              <a:gd name="T21" fmla="*/ 2147483647 h 87"/>
              <a:gd name="T22" fmla="*/ 2147483647 w 131"/>
              <a:gd name="T23" fmla="*/ 2147483647 h 87"/>
              <a:gd name="T24" fmla="*/ 2147483647 w 131"/>
              <a:gd name="T25" fmla="*/ 2147483647 h 87"/>
              <a:gd name="T26" fmla="*/ 2147483647 w 131"/>
              <a:gd name="T27" fmla="*/ 2147483647 h 87"/>
              <a:gd name="T28" fmla="*/ 2147483647 w 131"/>
              <a:gd name="T29" fmla="*/ 2147483647 h 87"/>
              <a:gd name="T30" fmla="*/ 2147483647 w 131"/>
              <a:gd name="T31" fmla="*/ 2147483647 h 87"/>
              <a:gd name="T32" fmla="*/ 2147483647 w 131"/>
              <a:gd name="T33" fmla="*/ 2147483647 h 87"/>
              <a:gd name="T34" fmla="*/ 2147483647 w 131"/>
              <a:gd name="T35" fmla="*/ 2147483647 h 87"/>
              <a:gd name="T36" fmla="*/ 2147483647 w 131"/>
              <a:gd name="T37" fmla="*/ 2147483647 h 87"/>
              <a:gd name="T38" fmla="*/ 2147483647 w 131"/>
              <a:gd name="T39" fmla="*/ 2147483647 h 87"/>
              <a:gd name="T40" fmla="*/ 2147483647 w 131"/>
              <a:gd name="T41" fmla="*/ 2147483647 h 87"/>
              <a:gd name="T42" fmla="*/ 2147483647 w 131"/>
              <a:gd name="T43" fmla="*/ 2147483647 h 87"/>
              <a:gd name="T44" fmla="*/ 2147483647 w 131"/>
              <a:gd name="T45" fmla="*/ 2147483647 h 87"/>
              <a:gd name="T46" fmla="*/ 2147483647 w 131"/>
              <a:gd name="T47" fmla="*/ 2147483647 h 87"/>
              <a:gd name="T48" fmla="*/ 2147483647 w 131"/>
              <a:gd name="T49" fmla="*/ 2147483647 h 87"/>
              <a:gd name="T50" fmla="*/ 2147483647 w 131"/>
              <a:gd name="T51" fmla="*/ 2147483647 h 87"/>
              <a:gd name="T52" fmla="*/ 2147483647 w 131"/>
              <a:gd name="T53" fmla="*/ 2147483647 h 87"/>
              <a:gd name="T54" fmla="*/ 2147483647 w 131"/>
              <a:gd name="T55" fmla="*/ 2147483647 h 87"/>
              <a:gd name="T56" fmla="*/ 2147483647 w 131"/>
              <a:gd name="T57" fmla="*/ 2147483647 h 87"/>
              <a:gd name="T58" fmla="*/ 2147483647 w 131"/>
              <a:gd name="T59" fmla="*/ 2147483647 h 87"/>
              <a:gd name="T60" fmla="*/ 2147483647 w 131"/>
              <a:gd name="T61" fmla="*/ 0 h 87"/>
              <a:gd name="T62" fmla="*/ 2147483647 w 131"/>
              <a:gd name="T63" fmla="*/ 2147483647 h 87"/>
              <a:gd name="T64" fmla="*/ 2147483647 w 131"/>
              <a:gd name="T65" fmla="*/ 2147483647 h 87"/>
              <a:gd name="T66" fmla="*/ 2147483647 w 131"/>
              <a:gd name="T67" fmla="*/ 2147483647 h 87"/>
              <a:gd name="T68" fmla="*/ 2147483647 w 131"/>
              <a:gd name="T69" fmla="*/ 2147483647 h 87"/>
              <a:gd name="T70" fmla="*/ 2147483647 w 131"/>
              <a:gd name="T71" fmla="*/ 2147483647 h 87"/>
              <a:gd name="T72" fmla="*/ 2147483647 w 131"/>
              <a:gd name="T73" fmla="*/ 2147483647 h 87"/>
              <a:gd name="T74" fmla="*/ 2147483647 w 131"/>
              <a:gd name="T75" fmla="*/ 2147483647 h 87"/>
              <a:gd name="T76" fmla="*/ 2147483647 w 131"/>
              <a:gd name="T77" fmla="*/ 2147483647 h 87"/>
              <a:gd name="T78" fmla="*/ 2147483647 w 131"/>
              <a:gd name="T79" fmla="*/ 2147483647 h 87"/>
              <a:gd name="T80" fmla="*/ 2147483647 w 131"/>
              <a:gd name="T81" fmla="*/ 2147483647 h 87"/>
              <a:gd name="T82" fmla="*/ 2147483647 w 131"/>
              <a:gd name="T83" fmla="*/ 2147483647 h 87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131"/>
              <a:gd name="T127" fmla="*/ 0 h 87"/>
              <a:gd name="T128" fmla="*/ 131 w 131"/>
              <a:gd name="T129" fmla="*/ 87 h 87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131" h="87">
                <a:moveTo>
                  <a:pt x="8" y="34"/>
                </a:moveTo>
                <a:cubicBezTo>
                  <a:pt x="3" y="37"/>
                  <a:pt x="5" y="36"/>
                  <a:pt x="0" y="37"/>
                </a:cubicBezTo>
                <a:cubicBezTo>
                  <a:pt x="2" y="41"/>
                  <a:pt x="3" y="41"/>
                  <a:pt x="7" y="42"/>
                </a:cubicBezTo>
                <a:cubicBezTo>
                  <a:pt x="10" y="45"/>
                  <a:pt x="9" y="45"/>
                  <a:pt x="13" y="46"/>
                </a:cubicBezTo>
                <a:cubicBezTo>
                  <a:pt x="17" y="50"/>
                  <a:pt x="14" y="48"/>
                  <a:pt x="22" y="49"/>
                </a:cubicBezTo>
                <a:cubicBezTo>
                  <a:pt x="23" y="50"/>
                  <a:pt x="26" y="52"/>
                  <a:pt x="26" y="52"/>
                </a:cubicBezTo>
                <a:cubicBezTo>
                  <a:pt x="28" y="57"/>
                  <a:pt x="28" y="63"/>
                  <a:pt x="25" y="68"/>
                </a:cubicBezTo>
                <a:cubicBezTo>
                  <a:pt x="28" y="71"/>
                  <a:pt x="27" y="69"/>
                  <a:pt x="26" y="76"/>
                </a:cubicBezTo>
                <a:cubicBezTo>
                  <a:pt x="27" y="77"/>
                  <a:pt x="29" y="80"/>
                  <a:pt x="29" y="80"/>
                </a:cubicBezTo>
                <a:cubicBezTo>
                  <a:pt x="31" y="79"/>
                  <a:pt x="33" y="78"/>
                  <a:pt x="35" y="76"/>
                </a:cubicBezTo>
                <a:cubicBezTo>
                  <a:pt x="36" y="79"/>
                  <a:pt x="39" y="82"/>
                  <a:pt x="41" y="84"/>
                </a:cubicBezTo>
                <a:cubicBezTo>
                  <a:pt x="42" y="85"/>
                  <a:pt x="44" y="87"/>
                  <a:pt x="44" y="87"/>
                </a:cubicBezTo>
                <a:cubicBezTo>
                  <a:pt x="49" y="86"/>
                  <a:pt x="51" y="84"/>
                  <a:pt x="54" y="81"/>
                </a:cubicBezTo>
                <a:cubicBezTo>
                  <a:pt x="55" y="80"/>
                  <a:pt x="58" y="77"/>
                  <a:pt x="58" y="77"/>
                </a:cubicBezTo>
                <a:cubicBezTo>
                  <a:pt x="60" y="71"/>
                  <a:pt x="62" y="71"/>
                  <a:pt x="67" y="70"/>
                </a:cubicBezTo>
                <a:cubicBezTo>
                  <a:pt x="70" y="65"/>
                  <a:pt x="74" y="62"/>
                  <a:pt x="80" y="60"/>
                </a:cubicBezTo>
                <a:cubicBezTo>
                  <a:pt x="85" y="55"/>
                  <a:pt x="86" y="54"/>
                  <a:pt x="94" y="53"/>
                </a:cubicBezTo>
                <a:cubicBezTo>
                  <a:pt x="92" y="41"/>
                  <a:pt x="105" y="44"/>
                  <a:pt x="114" y="43"/>
                </a:cubicBezTo>
                <a:cubicBezTo>
                  <a:pt x="117" y="41"/>
                  <a:pt x="116" y="43"/>
                  <a:pt x="118" y="45"/>
                </a:cubicBezTo>
                <a:cubicBezTo>
                  <a:pt x="125" y="43"/>
                  <a:pt x="122" y="44"/>
                  <a:pt x="128" y="41"/>
                </a:cubicBezTo>
                <a:cubicBezTo>
                  <a:pt x="129" y="40"/>
                  <a:pt x="131" y="38"/>
                  <a:pt x="131" y="38"/>
                </a:cubicBezTo>
                <a:lnTo>
                  <a:pt x="126" y="31"/>
                </a:lnTo>
                <a:cubicBezTo>
                  <a:pt x="126" y="31"/>
                  <a:pt x="125" y="30"/>
                  <a:pt x="125" y="30"/>
                </a:cubicBezTo>
                <a:cubicBezTo>
                  <a:pt x="123" y="32"/>
                  <a:pt x="120" y="36"/>
                  <a:pt x="120" y="36"/>
                </a:cubicBezTo>
                <a:cubicBezTo>
                  <a:pt x="116" y="34"/>
                  <a:pt x="115" y="31"/>
                  <a:pt x="111" y="30"/>
                </a:cubicBezTo>
                <a:cubicBezTo>
                  <a:pt x="110" y="29"/>
                  <a:pt x="101" y="20"/>
                  <a:pt x="101" y="20"/>
                </a:cubicBezTo>
                <a:cubicBezTo>
                  <a:pt x="98" y="19"/>
                  <a:pt x="93" y="18"/>
                  <a:pt x="93" y="18"/>
                </a:cubicBezTo>
                <a:cubicBezTo>
                  <a:pt x="91" y="13"/>
                  <a:pt x="93" y="19"/>
                  <a:pt x="93" y="11"/>
                </a:cubicBezTo>
                <a:cubicBezTo>
                  <a:pt x="93" y="9"/>
                  <a:pt x="90" y="6"/>
                  <a:pt x="90" y="6"/>
                </a:cubicBezTo>
                <a:cubicBezTo>
                  <a:pt x="87" y="8"/>
                  <a:pt x="86" y="10"/>
                  <a:pt x="82" y="11"/>
                </a:cubicBezTo>
                <a:cubicBezTo>
                  <a:pt x="79" y="4"/>
                  <a:pt x="75" y="2"/>
                  <a:pt x="68" y="0"/>
                </a:cubicBezTo>
                <a:cubicBezTo>
                  <a:pt x="64" y="1"/>
                  <a:pt x="64" y="4"/>
                  <a:pt x="61" y="7"/>
                </a:cubicBezTo>
                <a:cubicBezTo>
                  <a:pt x="62" y="8"/>
                  <a:pt x="63" y="9"/>
                  <a:pt x="63" y="10"/>
                </a:cubicBezTo>
                <a:cubicBezTo>
                  <a:pt x="63" y="12"/>
                  <a:pt x="60" y="15"/>
                  <a:pt x="60" y="15"/>
                </a:cubicBezTo>
                <a:cubicBezTo>
                  <a:pt x="57" y="12"/>
                  <a:pt x="51" y="17"/>
                  <a:pt x="47" y="19"/>
                </a:cubicBezTo>
                <a:cubicBezTo>
                  <a:pt x="46" y="20"/>
                  <a:pt x="43" y="22"/>
                  <a:pt x="43" y="22"/>
                </a:cubicBezTo>
                <a:cubicBezTo>
                  <a:pt x="42" y="25"/>
                  <a:pt x="43" y="30"/>
                  <a:pt x="39" y="28"/>
                </a:cubicBezTo>
                <a:lnTo>
                  <a:pt x="31" y="26"/>
                </a:lnTo>
                <a:cubicBezTo>
                  <a:pt x="31" y="26"/>
                  <a:pt x="29" y="26"/>
                  <a:pt x="29" y="26"/>
                </a:cubicBezTo>
                <a:cubicBezTo>
                  <a:pt x="27" y="28"/>
                  <a:pt x="25" y="32"/>
                  <a:pt x="25" y="32"/>
                </a:cubicBezTo>
                <a:cubicBezTo>
                  <a:pt x="19" y="31"/>
                  <a:pt x="17" y="34"/>
                  <a:pt x="11" y="35"/>
                </a:cubicBezTo>
                <a:cubicBezTo>
                  <a:pt x="8" y="34"/>
                  <a:pt x="7" y="35"/>
                  <a:pt x="8" y="34"/>
                </a:cubicBezTo>
                <a:close/>
              </a:path>
            </a:pathLst>
          </a:custGeom>
          <a:solidFill>
            <a:srgbClr val="66FFFF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26" name="Шарангский"/>
          <p:cNvSpPr>
            <a:spLocks/>
          </p:cNvSpPr>
          <p:nvPr/>
        </p:nvSpPr>
        <p:spPr bwMode="auto">
          <a:xfrm>
            <a:off x="4314825" y="2076450"/>
            <a:ext cx="819150" cy="923925"/>
          </a:xfrm>
          <a:custGeom>
            <a:avLst/>
            <a:gdLst>
              <a:gd name="T0" fmla="*/ 2147483647 w 86"/>
              <a:gd name="T1" fmla="*/ 2147483647 h 97"/>
              <a:gd name="T2" fmla="*/ 2147483647 w 86"/>
              <a:gd name="T3" fmla="*/ 2147483647 h 97"/>
              <a:gd name="T4" fmla="*/ 2147483647 w 86"/>
              <a:gd name="T5" fmla="*/ 2147483647 h 97"/>
              <a:gd name="T6" fmla="*/ 2147483647 w 86"/>
              <a:gd name="T7" fmla="*/ 2147483647 h 97"/>
              <a:gd name="T8" fmla="*/ 2147483647 w 86"/>
              <a:gd name="T9" fmla="*/ 2147483647 h 97"/>
              <a:gd name="T10" fmla="*/ 2147483647 w 86"/>
              <a:gd name="T11" fmla="*/ 2147483647 h 97"/>
              <a:gd name="T12" fmla="*/ 2147483647 w 86"/>
              <a:gd name="T13" fmla="*/ 2147483647 h 97"/>
              <a:gd name="T14" fmla="*/ 2147483647 w 86"/>
              <a:gd name="T15" fmla="*/ 2147483647 h 97"/>
              <a:gd name="T16" fmla="*/ 2147483647 w 86"/>
              <a:gd name="T17" fmla="*/ 2147483647 h 97"/>
              <a:gd name="T18" fmla="*/ 2147483647 w 86"/>
              <a:gd name="T19" fmla="*/ 2147483647 h 97"/>
              <a:gd name="T20" fmla="*/ 2147483647 w 86"/>
              <a:gd name="T21" fmla="*/ 2147483647 h 97"/>
              <a:gd name="T22" fmla="*/ 2147483647 w 86"/>
              <a:gd name="T23" fmla="*/ 2147483647 h 97"/>
              <a:gd name="T24" fmla="*/ 2147483647 w 86"/>
              <a:gd name="T25" fmla="*/ 2147483647 h 97"/>
              <a:gd name="T26" fmla="*/ 2147483647 w 86"/>
              <a:gd name="T27" fmla="*/ 2147483647 h 97"/>
              <a:gd name="T28" fmla="*/ 2147483647 w 86"/>
              <a:gd name="T29" fmla="*/ 2147483647 h 97"/>
              <a:gd name="T30" fmla="*/ 2147483647 w 86"/>
              <a:gd name="T31" fmla="*/ 2147483647 h 97"/>
              <a:gd name="T32" fmla="*/ 2147483647 w 86"/>
              <a:gd name="T33" fmla="*/ 2147483647 h 97"/>
              <a:gd name="T34" fmla="*/ 2147483647 w 86"/>
              <a:gd name="T35" fmla="*/ 2147483647 h 97"/>
              <a:gd name="T36" fmla="*/ 2147483647 w 86"/>
              <a:gd name="T37" fmla="*/ 2147483647 h 97"/>
              <a:gd name="T38" fmla="*/ 2147483647 w 86"/>
              <a:gd name="T39" fmla="*/ 2147483647 h 97"/>
              <a:gd name="T40" fmla="*/ 2147483647 w 86"/>
              <a:gd name="T41" fmla="*/ 2147483647 h 97"/>
              <a:gd name="T42" fmla="*/ 2147483647 w 86"/>
              <a:gd name="T43" fmla="*/ 2147483647 h 97"/>
              <a:gd name="T44" fmla="*/ 2147483647 w 86"/>
              <a:gd name="T45" fmla="*/ 2147483647 h 97"/>
              <a:gd name="T46" fmla="*/ 2147483647 w 86"/>
              <a:gd name="T47" fmla="*/ 2147483647 h 97"/>
              <a:gd name="T48" fmla="*/ 2147483647 w 86"/>
              <a:gd name="T49" fmla="*/ 2147483647 h 97"/>
              <a:gd name="T50" fmla="*/ 2147483647 w 86"/>
              <a:gd name="T51" fmla="*/ 2147483647 h 97"/>
              <a:gd name="T52" fmla="*/ 2147483647 w 86"/>
              <a:gd name="T53" fmla="*/ 2147483647 h 97"/>
              <a:gd name="T54" fmla="*/ 2147483647 w 86"/>
              <a:gd name="T55" fmla="*/ 2147483647 h 97"/>
              <a:gd name="T56" fmla="*/ 2147483647 w 86"/>
              <a:gd name="T57" fmla="*/ 2147483647 h 97"/>
              <a:gd name="T58" fmla="*/ 2147483647 w 86"/>
              <a:gd name="T59" fmla="*/ 0 h 97"/>
              <a:gd name="T60" fmla="*/ 2147483647 w 86"/>
              <a:gd name="T61" fmla="*/ 2147483647 h 97"/>
              <a:gd name="T62" fmla="*/ 2147483647 w 86"/>
              <a:gd name="T63" fmla="*/ 2147483647 h 9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86"/>
              <a:gd name="T97" fmla="*/ 0 h 97"/>
              <a:gd name="T98" fmla="*/ 86 w 86"/>
              <a:gd name="T99" fmla="*/ 97 h 97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86" h="97">
                <a:moveTo>
                  <a:pt x="74" y="5"/>
                </a:moveTo>
                <a:cubicBezTo>
                  <a:pt x="72" y="7"/>
                  <a:pt x="71" y="8"/>
                  <a:pt x="70" y="10"/>
                </a:cubicBezTo>
                <a:cubicBezTo>
                  <a:pt x="71" y="19"/>
                  <a:pt x="70" y="19"/>
                  <a:pt x="78" y="20"/>
                </a:cubicBezTo>
                <a:cubicBezTo>
                  <a:pt x="83" y="23"/>
                  <a:pt x="82" y="29"/>
                  <a:pt x="86" y="33"/>
                </a:cubicBezTo>
                <a:cubicBezTo>
                  <a:pt x="84" y="41"/>
                  <a:pt x="84" y="40"/>
                  <a:pt x="75" y="41"/>
                </a:cubicBezTo>
                <a:cubicBezTo>
                  <a:pt x="77" y="44"/>
                  <a:pt x="79" y="46"/>
                  <a:pt x="81" y="49"/>
                </a:cubicBezTo>
                <a:cubicBezTo>
                  <a:pt x="78" y="56"/>
                  <a:pt x="82" y="59"/>
                  <a:pt x="75" y="66"/>
                </a:cubicBezTo>
                <a:cubicBezTo>
                  <a:pt x="76" y="69"/>
                  <a:pt x="77" y="71"/>
                  <a:pt x="79" y="73"/>
                </a:cubicBezTo>
                <a:cubicBezTo>
                  <a:pt x="77" y="77"/>
                  <a:pt x="71" y="79"/>
                  <a:pt x="68" y="82"/>
                </a:cubicBezTo>
                <a:cubicBezTo>
                  <a:pt x="66" y="84"/>
                  <a:pt x="62" y="87"/>
                  <a:pt x="62" y="87"/>
                </a:cubicBezTo>
                <a:cubicBezTo>
                  <a:pt x="59" y="86"/>
                  <a:pt x="58" y="84"/>
                  <a:pt x="55" y="83"/>
                </a:cubicBezTo>
                <a:cubicBezTo>
                  <a:pt x="53" y="85"/>
                  <a:pt x="49" y="82"/>
                  <a:pt x="47" y="81"/>
                </a:cubicBezTo>
                <a:cubicBezTo>
                  <a:pt x="41" y="82"/>
                  <a:pt x="37" y="80"/>
                  <a:pt x="33" y="84"/>
                </a:cubicBezTo>
                <a:cubicBezTo>
                  <a:pt x="32" y="87"/>
                  <a:pt x="33" y="94"/>
                  <a:pt x="31" y="92"/>
                </a:cubicBezTo>
                <a:cubicBezTo>
                  <a:pt x="30" y="91"/>
                  <a:pt x="29" y="90"/>
                  <a:pt x="29" y="90"/>
                </a:cubicBezTo>
                <a:cubicBezTo>
                  <a:pt x="26" y="92"/>
                  <a:pt x="22" y="94"/>
                  <a:pt x="18" y="95"/>
                </a:cubicBezTo>
                <a:cubicBezTo>
                  <a:pt x="14" y="96"/>
                  <a:pt x="6" y="97"/>
                  <a:pt x="6" y="97"/>
                </a:cubicBezTo>
                <a:cubicBezTo>
                  <a:pt x="0" y="96"/>
                  <a:pt x="1" y="87"/>
                  <a:pt x="6" y="82"/>
                </a:cubicBezTo>
                <a:cubicBezTo>
                  <a:pt x="8" y="77"/>
                  <a:pt x="10" y="72"/>
                  <a:pt x="6" y="68"/>
                </a:cubicBezTo>
                <a:cubicBezTo>
                  <a:pt x="7" y="63"/>
                  <a:pt x="8" y="63"/>
                  <a:pt x="9" y="59"/>
                </a:cubicBezTo>
                <a:cubicBezTo>
                  <a:pt x="7" y="57"/>
                  <a:pt x="6" y="55"/>
                  <a:pt x="4" y="53"/>
                </a:cubicBezTo>
                <a:cubicBezTo>
                  <a:pt x="6" y="47"/>
                  <a:pt x="6" y="48"/>
                  <a:pt x="2" y="44"/>
                </a:cubicBezTo>
                <a:cubicBezTo>
                  <a:pt x="5" y="41"/>
                  <a:pt x="3" y="39"/>
                  <a:pt x="2" y="35"/>
                </a:cubicBezTo>
                <a:cubicBezTo>
                  <a:pt x="3" y="34"/>
                  <a:pt x="7" y="36"/>
                  <a:pt x="9" y="37"/>
                </a:cubicBezTo>
                <a:cubicBezTo>
                  <a:pt x="11" y="39"/>
                  <a:pt x="18" y="36"/>
                  <a:pt x="20" y="36"/>
                </a:cubicBezTo>
                <a:cubicBezTo>
                  <a:pt x="28" y="32"/>
                  <a:pt x="32" y="28"/>
                  <a:pt x="36" y="20"/>
                </a:cubicBezTo>
                <a:cubicBezTo>
                  <a:pt x="36" y="17"/>
                  <a:pt x="36" y="14"/>
                  <a:pt x="37" y="12"/>
                </a:cubicBezTo>
                <a:cubicBezTo>
                  <a:pt x="38" y="11"/>
                  <a:pt x="40" y="15"/>
                  <a:pt x="40" y="15"/>
                </a:cubicBezTo>
                <a:cubicBezTo>
                  <a:pt x="45" y="12"/>
                  <a:pt x="49" y="8"/>
                  <a:pt x="54" y="5"/>
                </a:cubicBezTo>
                <a:cubicBezTo>
                  <a:pt x="56" y="4"/>
                  <a:pt x="59" y="0"/>
                  <a:pt x="59" y="0"/>
                </a:cubicBezTo>
                <a:cubicBezTo>
                  <a:pt x="61" y="2"/>
                  <a:pt x="62" y="4"/>
                  <a:pt x="65" y="5"/>
                </a:cubicBezTo>
                <a:cubicBezTo>
                  <a:pt x="68" y="4"/>
                  <a:pt x="74" y="5"/>
                  <a:pt x="74" y="5"/>
                </a:cubicBezTo>
                <a:close/>
              </a:path>
            </a:pathLst>
          </a:custGeom>
          <a:solidFill>
            <a:srgbClr val="66FFFF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27" name="Ковернинский"/>
          <p:cNvSpPr>
            <a:spLocks/>
          </p:cNvSpPr>
          <p:nvPr/>
        </p:nvSpPr>
        <p:spPr bwMode="auto">
          <a:xfrm>
            <a:off x="1895475" y="1828800"/>
            <a:ext cx="971550" cy="1152525"/>
          </a:xfrm>
          <a:custGeom>
            <a:avLst/>
            <a:gdLst>
              <a:gd name="T0" fmla="*/ 2147483647 w 102"/>
              <a:gd name="T1" fmla="*/ 2147483647 h 121"/>
              <a:gd name="T2" fmla="*/ 2147483647 w 102"/>
              <a:gd name="T3" fmla="*/ 2147483647 h 121"/>
              <a:gd name="T4" fmla="*/ 2147483647 w 102"/>
              <a:gd name="T5" fmla="*/ 2147483647 h 121"/>
              <a:gd name="T6" fmla="*/ 2147483647 w 102"/>
              <a:gd name="T7" fmla="*/ 2147483647 h 121"/>
              <a:gd name="T8" fmla="*/ 2147483647 w 102"/>
              <a:gd name="T9" fmla="*/ 2147483647 h 121"/>
              <a:gd name="T10" fmla="*/ 2147483647 w 102"/>
              <a:gd name="T11" fmla="*/ 2147483647 h 121"/>
              <a:gd name="T12" fmla="*/ 2147483647 w 102"/>
              <a:gd name="T13" fmla="*/ 2147483647 h 121"/>
              <a:gd name="T14" fmla="*/ 2147483647 w 102"/>
              <a:gd name="T15" fmla="*/ 2147483647 h 121"/>
              <a:gd name="T16" fmla="*/ 2147483647 w 102"/>
              <a:gd name="T17" fmla="*/ 2147483647 h 121"/>
              <a:gd name="T18" fmla="*/ 2147483647 w 102"/>
              <a:gd name="T19" fmla="*/ 2147483647 h 121"/>
              <a:gd name="T20" fmla="*/ 2147483647 w 102"/>
              <a:gd name="T21" fmla="*/ 2147483647 h 121"/>
              <a:gd name="T22" fmla="*/ 2147483647 w 102"/>
              <a:gd name="T23" fmla="*/ 2147483647 h 121"/>
              <a:gd name="T24" fmla="*/ 2147483647 w 102"/>
              <a:gd name="T25" fmla="*/ 2147483647 h 121"/>
              <a:gd name="T26" fmla="*/ 2147483647 w 102"/>
              <a:gd name="T27" fmla="*/ 2147483647 h 121"/>
              <a:gd name="T28" fmla="*/ 2147483647 w 102"/>
              <a:gd name="T29" fmla="*/ 2147483647 h 121"/>
              <a:gd name="T30" fmla="*/ 2147483647 w 102"/>
              <a:gd name="T31" fmla="*/ 2147483647 h 121"/>
              <a:gd name="T32" fmla="*/ 2147483647 w 102"/>
              <a:gd name="T33" fmla="*/ 2147483647 h 121"/>
              <a:gd name="T34" fmla="*/ 2147483647 w 102"/>
              <a:gd name="T35" fmla="*/ 2147483647 h 121"/>
              <a:gd name="T36" fmla="*/ 2147483647 w 102"/>
              <a:gd name="T37" fmla="*/ 2147483647 h 121"/>
              <a:gd name="T38" fmla="*/ 2147483647 w 102"/>
              <a:gd name="T39" fmla="*/ 2147483647 h 121"/>
              <a:gd name="T40" fmla="*/ 2147483647 w 102"/>
              <a:gd name="T41" fmla="*/ 2147483647 h 121"/>
              <a:gd name="T42" fmla="*/ 2147483647 w 102"/>
              <a:gd name="T43" fmla="*/ 2147483647 h 121"/>
              <a:gd name="T44" fmla="*/ 2147483647 w 102"/>
              <a:gd name="T45" fmla="*/ 2147483647 h 121"/>
              <a:gd name="T46" fmla="*/ 2147483647 w 102"/>
              <a:gd name="T47" fmla="*/ 2147483647 h 121"/>
              <a:gd name="T48" fmla="*/ 2147483647 w 102"/>
              <a:gd name="T49" fmla="*/ 2147483647 h 121"/>
              <a:gd name="T50" fmla="*/ 2147483647 w 102"/>
              <a:gd name="T51" fmla="*/ 2147483647 h 121"/>
              <a:gd name="T52" fmla="*/ 2147483647 w 102"/>
              <a:gd name="T53" fmla="*/ 2147483647 h 121"/>
              <a:gd name="T54" fmla="*/ 2147483647 w 102"/>
              <a:gd name="T55" fmla="*/ 2147483647 h 121"/>
              <a:gd name="T56" fmla="*/ 2147483647 w 102"/>
              <a:gd name="T57" fmla="*/ 2147483647 h 121"/>
              <a:gd name="T58" fmla="*/ 2147483647 w 102"/>
              <a:gd name="T59" fmla="*/ 2147483647 h 121"/>
              <a:gd name="T60" fmla="*/ 2147483647 w 102"/>
              <a:gd name="T61" fmla="*/ 2147483647 h 121"/>
              <a:gd name="T62" fmla="*/ 2147483647 w 102"/>
              <a:gd name="T63" fmla="*/ 2147483647 h 121"/>
              <a:gd name="T64" fmla="*/ 2147483647 w 102"/>
              <a:gd name="T65" fmla="*/ 2147483647 h 121"/>
              <a:gd name="T66" fmla="*/ 2147483647 w 102"/>
              <a:gd name="T67" fmla="*/ 2147483647 h 121"/>
              <a:gd name="T68" fmla="*/ 2147483647 w 102"/>
              <a:gd name="T69" fmla="*/ 2147483647 h 121"/>
              <a:gd name="T70" fmla="*/ 2147483647 w 102"/>
              <a:gd name="T71" fmla="*/ 2147483647 h 121"/>
              <a:gd name="T72" fmla="*/ 2147483647 w 102"/>
              <a:gd name="T73" fmla="*/ 2147483647 h 121"/>
              <a:gd name="T74" fmla="*/ 2147483647 w 102"/>
              <a:gd name="T75" fmla="*/ 2147483647 h 121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02"/>
              <a:gd name="T115" fmla="*/ 0 h 121"/>
              <a:gd name="T116" fmla="*/ 102 w 102"/>
              <a:gd name="T117" fmla="*/ 121 h 121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02" h="121">
                <a:moveTo>
                  <a:pt x="85" y="1"/>
                </a:moveTo>
                <a:cubicBezTo>
                  <a:pt x="82" y="4"/>
                  <a:pt x="87" y="0"/>
                  <a:pt x="80" y="3"/>
                </a:cubicBezTo>
                <a:cubicBezTo>
                  <a:pt x="70" y="8"/>
                  <a:pt x="73" y="14"/>
                  <a:pt x="58" y="16"/>
                </a:cubicBezTo>
                <a:cubicBezTo>
                  <a:pt x="56" y="18"/>
                  <a:pt x="51" y="18"/>
                  <a:pt x="48" y="19"/>
                </a:cubicBezTo>
                <a:cubicBezTo>
                  <a:pt x="41" y="18"/>
                  <a:pt x="37" y="18"/>
                  <a:pt x="32" y="13"/>
                </a:cubicBezTo>
                <a:cubicBezTo>
                  <a:pt x="30" y="14"/>
                  <a:pt x="26" y="16"/>
                  <a:pt x="26" y="16"/>
                </a:cubicBezTo>
                <a:cubicBezTo>
                  <a:pt x="28" y="20"/>
                  <a:pt x="33" y="22"/>
                  <a:pt x="37" y="24"/>
                </a:cubicBezTo>
                <a:cubicBezTo>
                  <a:pt x="39" y="25"/>
                  <a:pt x="42" y="28"/>
                  <a:pt x="42" y="28"/>
                </a:cubicBezTo>
                <a:cubicBezTo>
                  <a:pt x="40" y="30"/>
                  <a:pt x="37" y="31"/>
                  <a:pt x="35" y="33"/>
                </a:cubicBezTo>
                <a:cubicBezTo>
                  <a:pt x="34" y="35"/>
                  <a:pt x="32" y="38"/>
                  <a:pt x="32" y="38"/>
                </a:cubicBezTo>
                <a:cubicBezTo>
                  <a:pt x="28" y="37"/>
                  <a:pt x="29" y="36"/>
                  <a:pt x="25" y="37"/>
                </a:cubicBezTo>
                <a:cubicBezTo>
                  <a:pt x="16" y="46"/>
                  <a:pt x="29" y="46"/>
                  <a:pt x="11" y="48"/>
                </a:cubicBezTo>
                <a:cubicBezTo>
                  <a:pt x="8" y="51"/>
                  <a:pt x="10" y="52"/>
                  <a:pt x="8" y="56"/>
                </a:cubicBezTo>
                <a:cubicBezTo>
                  <a:pt x="7" y="57"/>
                  <a:pt x="5" y="59"/>
                  <a:pt x="5" y="59"/>
                </a:cubicBezTo>
                <a:cubicBezTo>
                  <a:pt x="4" y="63"/>
                  <a:pt x="0" y="75"/>
                  <a:pt x="7" y="72"/>
                </a:cubicBezTo>
                <a:cubicBezTo>
                  <a:pt x="11" y="74"/>
                  <a:pt x="10" y="74"/>
                  <a:pt x="15" y="75"/>
                </a:cubicBezTo>
                <a:cubicBezTo>
                  <a:pt x="17" y="77"/>
                  <a:pt x="19" y="81"/>
                  <a:pt x="21" y="83"/>
                </a:cubicBezTo>
                <a:cubicBezTo>
                  <a:pt x="22" y="84"/>
                  <a:pt x="23" y="85"/>
                  <a:pt x="23" y="85"/>
                </a:cubicBezTo>
                <a:cubicBezTo>
                  <a:pt x="21" y="92"/>
                  <a:pt x="20" y="96"/>
                  <a:pt x="22" y="104"/>
                </a:cubicBezTo>
                <a:cubicBezTo>
                  <a:pt x="23" y="107"/>
                  <a:pt x="27" y="111"/>
                  <a:pt x="27" y="111"/>
                </a:cubicBezTo>
                <a:cubicBezTo>
                  <a:pt x="28" y="119"/>
                  <a:pt x="27" y="119"/>
                  <a:pt x="34" y="121"/>
                </a:cubicBezTo>
                <a:cubicBezTo>
                  <a:pt x="40" y="120"/>
                  <a:pt x="39" y="120"/>
                  <a:pt x="44" y="118"/>
                </a:cubicBezTo>
                <a:cubicBezTo>
                  <a:pt x="46" y="116"/>
                  <a:pt x="50" y="113"/>
                  <a:pt x="51" y="111"/>
                </a:cubicBezTo>
                <a:cubicBezTo>
                  <a:pt x="56" y="104"/>
                  <a:pt x="52" y="102"/>
                  <a:pt x="61" y="100"/>
                </a:cubicBezTo>
                <a:cubicBezTo>
                  <a:pt x="64" y="97"/>
                  <a:pt x="65" y="90"/>
                  <a:pt x="69" y="88"/>
                </a:cubicBezTo>
                <a:cubicBezTo>
                  <a:pt x="72" y="86"/>
                  <a:pt x="76" y="85"/>
                  <a:pt x="78" y="83"/>
                </a:cubicBezTo>
                <a:cubicBezTo>
                  <a:pt x="76" y="80"/>
                  <a:pt x="74" y="80"/>
                  <a:pt x="71" y="78"/>
                </a:cubicBezTo>
                <a:cubicBezTo>
                  <a:pt x="73" y="74"/>
                  <a:pt x="75" y="74"/>
                  <a:pt x="78" y="71"/>
                </a:cubicBezTo>
                <a:cubicBezTo>
                  <a:pt x="75" y="68"/>
                  <a:pt x="72" y="66"/>
                  <a:pt x="70" y="64"/>
                </a:cubicBezTo>
                <a:cubicBezTo>
                  <a:pt x="73" y="61"/>
                  <a:pt x="76" y="62"/>
                  <a:pt x="80" y="61"/>
                </a:cubicBezTo>
                <a:cubicBezTo>
                  <a:pt x="82" y="56"/>
                  <a:pt x="80" y="52"/>
                  <a:pt x="86" y="50"/>
                </a:cubicBezTo>
                <a:cubicBezTo>
                  <a:pt x="87" y="49"/>
                  <a:pt x="89" y="47"/>
                  <a:pt x="89" y="47"/>
                </a:cubicBezTo>
                <a:cubicBezTo>
                  <a:pt x="86" y="44"/>
                  <a:pt x="86" y="38"/>
                  <a:pt x="89" y="35"/>
                </a:cubicBezTo>
                <a:cubicBezTo>
                  <a:pt x="87" y="22"/>
                  <a:pt x="89" y="23"/>
                  <a:pt x="102" y="22"/>
                </a:cubicBezTo>
                <a:cubicBezTo>
                  <a:pt x="100" y="20"/>
                  <a:pt x="97" y="17"/>
                  <a:pt x="97" y="17"/>
                </a:cubicBezTo>
                <a:cubicBezTo>
                  <a:pt x="96" y="13"/>
                  <a:pt x="94" y="11"/>
                  <a:pt x="91" y="8"/>
                </a:cubicBezTo>
                <a:cubicBezTo>
                  <a:pt x="89" y="6"/>
                  <a:pt x="85" y="4"/>
                  <a:pt x="85" y="4"/>
                </a:cubicBezTo>
                <a:cubicBezTo>
                  <a:pt x="85" y="3"/>
                  <a:pt x="85" y="1"/>
                  <a:pt x="85" y="1"/>
                </a:cubicBezTo>
                <a:close/>
              </a:path>
            </a:pathLst>
          </a:custGeom>
          <a:solidFill>
            <a:srgbClr val="66FFFF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28" name="Сокольский"/>
          <p:cNvSpPr>
            <a:spLocks/>
          </p:cNvSpPr>
          <p:nvPr/>
        </p:nvSpPr>
        <p:spPr bwMode="auto">
          <a:xfrm>
            <a:off x="1590675" y="1743075"/>
            <a:ext cx="685800" cy="1228725"/>
          </a:xfrm>
          <a:custGeom>
            <a:avLst/>
            <a:gdLst>
              <a:gd name="T0" fmla="*/ 2147483647 w 72"/>
              <a:gd name="T1" fmla="*/ 0 h 129"/>
              <a:gd name="T2" fmla="*/ 2147483647 w 72"/>
              <a:gd name="T3" fmla="*/ 2147483647 h 129"/>
              <a:gd name="T4" fmla="*/ 2147483647 w 72"/>
              <a:gd name="T5" fmla="*/ 2147483647 h 129"/>
              <a:gd name="T6" fmla="*/ 2147483647 w 72"/>
              <a:gd name="T7" fmla="*/ 2147483647 h 129"/>
              <a:gd name="T8" fmla="*/ 2147483647 w 72"/>
              <a:gd name="T9" fmla="*/ 2147483647 h 129"/>
              <a:gd name="T10" fmla="*/ 2147483647 w 72"/>
              <a:gd name="T11" fmla="*/ 2147483647 h 129"/>
              <a:gd name="T12" fmla="*/ 2147483647 w 72"/>
              <a:gd name="T13" fmla="*/ 2147483647 h 129"/>
              <a:gd name="T14" fmla="*/ 2147483647 w 72"/>
              <a:gd name="T15" fmla="*/ 2147483647 h 129"/>
              <a:gd name="T16" fmla="*/ 2147483647 w 72"/>
              <a:gd name="T17" fmla="*/ 2147483647 h 129"/>
              <a:gd name="T18" fmla="*/ 2147483647 w 72"/>
              <a:gd name="T19" fmla="*/ 2147483647 h 129"/>
              <a:gd name="T20" fmla="*/ 2147483647 w 72"/>
              <a:gd name="T21" fmla="*/ 2147483647 h 129"/>
              <a:gd name="T22" fmla="*/ 2147483647 w 72"/>
              <a:gd name="T23" fmla="*/ 2147483647 h 129"/>
              <a:gd name="T24" fmla="*/ 2147483647 w 72"/>
              <a:gd name="T25" fmla="*/ 2147483647 h 129"/>
              <a:gd name="T26" fmla="*/ 2147483647 w 72"/>
              <a:gd name="T27" fmla="*/ 2147483647 h 129"/>
              <a:gd name="T28" fmla="*/ 2147483647 w 72"/>
              <a:gd name="T29" fmla="*/ 2147483647 h 129"/>
              <a:gd name="T30" fmla="*/ 2147483647 w 72"/>
              <a:gd name="T31" fmla="*/ 2147483647 h 129"/>
              <a:gd name="T32" fmla="*/ 2147483647 w 72"/>
              <a:gd name="T33" fmla="*/ 2147483647 h 129"/>
              <a:gd name="T34" fmla="*/ 2147483647 w 72"/>
              <a:gd name="T35" fmla="*/ 2147483647 h 129"/>
              <a:gd name="T36" fmla="*/ 0 w 72"/>
              <a:gd name="T37" fmla="*/ 2147483647 h 129"/>
              <a:gd name="T38" fmla="*/ 2147483647 w 72"/>
              <a:gd name="T39" fmla="*/ 2147483647 h 129"/>
              <a:gd name="T40" fmla="*/ 2147483647 w 72"/>
              <a:gd name="T41" fmla="*/ 2147483647 h 129"/>
              <a:gd name="T42" fmla="*/ 2147483647 w 72"/>
              <a:gd name="T43" fmla="*/ 2147483647 h 129"/>
              <a:gd name="T44" fmla="*/ 2147483647 w 72"/>
              <a:gd name="T45" fmla="*/ 2147483647 h 129"/>
              <a:gd name="T46" fmla="*/ 2147483647 w 72"/>
              <a:gd name="T47" fmla="*/ 2147483647 h 129"/>
              <a:gd name="T48" fmla="*/ 2147483647 w 72"/>
              <a:gd name="T49" fmla="*/ 0 h 129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72"/>
              <a:gd name="T76" fmla="*/ 0 h 129"/>
              <a:gd name="T77" fmla="*/ 72 w 72"/>
              <a:gd name="T78" fmla="*/ 129 h 129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72" h="129">
                <a:moveTo>
                  <a:pt x="38" y="0"/>
                </a:moveTo>
                <a:cubicBezTo>
                  <a:pt x="39" y="4"/>
                  <a:pt x="39" y="4"/>
                  <a:pt x="43" y="3"/>
                </a:cubicBezTo>
                <a:cubicBezTo>
                  <a:pt x="57" y="5"/>
                  <a:pt x="47" y="7"/>
                  <a:pt x="55" y="15"/>
                </a:cubicBezTo>
                <a:cubicBezTo>
                  <a:pt x="57" y="17"/>
                  <a:pt x="60" y="20"/>
                  <a:pt x="60" y="20"/>
                </a:cubicBezTo>
                <a:cubicBezTo>
                  <a:pt x="59" y="24"/>
                  <a:pt x="57" y="28"/>
                  <a:pt x="62" y="31"/>
                </a:cubicBezTo>
                <a:cubicBezTo>
                  <a:pt x="64" y="32"/>
                  <a:pt x="68" y="33"/>
                  <a:pt x="70" y="35"/>
                </a:cubicBezTo>
                <a:cubicBezTo>
                  <a:pt x="71" y="36"/>
                  <a:pt x="72" y="37"/>
                  <a:pt x="72" y="37"/>
                </a:cubicBezTo>
                <a:cubicBezTo>
                  <a:pt x="70" y="39"/>
                  <a:pt x="67" y="42"/>
                  <a:pt x="65" y="44"/>
                </a:cubicBezTo>
                <a:cubicBezTo>
                  <a:pt x="64" y="45"/>
                  <a:pt x="62" y="47"/>
                  <a:pt x="62" y="47"/>
                </a:cubicBezTo>
                <a:cubicBezTo>
                  <a:pt x="53" y="42"/>
                  <a:pt x="54" y="53"/>
                  <a:pt x="50" y="56"/>
                </a:cubicBezTo>
                <a:cubicBezTo>
                  <a:pt x="49" y="57"/>
                  <a:pt x="42" y="58"/>
                  <a:pt x="42" y="58"/>
                </a:cubicBezTo>
                <a:cubicBezTo>
                  <a:pt x="39" y="61"/>
                  <a:pt x="36" y="67"/>
                  <a:pt x="36" y="67"/>
                </a:cubicBezTo>
                <a:cubicBezTo>
                  <a:pt x="33" y="75"/>
                  <a:pt x="32" y="81"/>
                  <a:pt x="41" y="83"/>
                </a:cubicBezTo>
                <a:cubicBezTo>
                  <a:pt x="46" y="88"/>
                  <a:pt x="50" y="88"/>
                  <a:pt x="54" y="95"/>
                </a:cubicBezTo>
                <a:cubicBezTo>
                  <a:pt x="50" y="99"/>
                  <a:pt x="48" y="107"/>
                  <a:pt x="46" y="112"/>
                </a:cubicBezTo>
                <a:cubicBezTo>
                  <a:pt x="43" y="118"/>
                  <a:pt x="26" y="126"/>
                  <a:pt x="20" y="129"/>
                </a:cubicBezTo>
                <a:cubicBezTo>
                  <a:pt x="14" y="127"/>
                  <a:pt x="16" y="124"/>
                  <a:pt x="12" y="120"/>
                </a:cubicBezTo>
                <a:cubicBezTo>
                  <a:pt x="10" y="114"/>
                  <a:pt x="8" y="107"/>
                  <a:pt x="4" y="103"/>
                </a:cubicBezTo>
                <a:cubicBezTo>
                  <a:pt x="3" y="100"/>
                  <a:pt x="1" y="96"/>
                  <a:pt x="0" y="93"/>
                </a:cubicBezTo>
                <a:cubicBezTo>
                  <a:pt x="1" y="80"/>
                  <a:pt x="5" y="73"/>
                  <a:pt x="8" y="61"/>
                </a:cubicBezTo>
                <a:cubicBezTo>
                  <a:pt x="8" y="55"/>
                  <a:pt x="8" y="49"/>
                  <a:pt x="9" y="43"/>
                </a:cubicBezTo>
                <a:cubicBezTo>
                  <a:pt x="10" y="39"/>
                  <a:pt x="18" y="36"/>
                  <a:pt x="18" y="36"/>
                </a:cubicBezTo>
                <a:cubicBezTo>
                  <a:pt x="19" y="32"/>
                  <a:pt x="23" y="25"/>
                  <a:pt x="26" y="22"/>
                </a:cubicBezTo>
                <a:cubicBezTo>
                  <a:pt x="27" y="13"/>
                  <a:pt x="27" y="12"/>
                  <a:pt x="32" y="7"/>
                </a:cubicBezTo>
                <a:cubicBezTo>
                  <a:pt x="34" y="5"/>
                  <a:pt x="38" y="0"/>
                  <a:pt x="38" y="0"/>
                </a:cubicBezTo>
                <a:close/>
              </a:path>
            </a:pathLst>
          </a:custGeom>
          <a:solidFill>
            <a:srgbClr val="66FFFF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29" name="Воскресенский"/>
          <p:cNvSpPr>
            <a:spLocks/>
          </p:cNvSpPr>
          <p:nvPr/>
        </p:nvSpPr>
        <p:spPr bwMode="auto">
          <a:xfrm>
            <a:off x="3200400" y="2352675"/>
            <a:ext cx="1200150" cy="1333500"/>
          </a:xfrm>
          <a:custGeom>
            <a:avLst/>
            <a:gdLst>
              <a:gd name="T0" fmla="*/ 2147483647 w 126"/>
              <a:gd name="T1" fmla="*/ 2147483647 h 140"/>
              <a:gd name="T2" fmla="*/ 0 w 126"/>
              <a:gd name="T3" fmla="*/ 2147483647 h 140"/>
              <a:gd name="T4" fmla="*/ 2147483647 w 126"/>
              <a:gd name="T5" fmla="*/ 2147483647 h 140"/>
              <a:gd name="T6" fmla="*/ 2147483647 w 126"/>
              <a:gd name="T7" fmla="*/ 2147483647 h 140"/>
              <a:gd name="T8" fmla="*/ 2147483647 w 126"/>
              <a:gd name="T9" fmla="*/ 2147483647 h 140"/>
              <a:gd name="T10" fmla="*/ 2147483647 w 126"/>
              <a:gd name="T11" fmla="*/ 2147483647 h 140"/>
              <a:gd name="T12" fmla="*/ 2147483647 w 126"/>
              <a:gd name="T13" fmla="*/ 2147483647 h 140"/>
              <a:gd name="T14" fmla="*/ 2147483647 w 126"/>
              <a:gd name="T15" fmla="*/ 2147483647 h 140"/>
              <a:gd name="T16" fmla="*/ 2147483647 w 126"/>
              <a:gd name="T17" fmla="*/ 2147483647 h 140"/>
              <a:gd name="T18" fmla="*/ 2147483647 w 126"/>
              <a:gd name="T19" fmla="*/ 2147483647 h 140"/>
              <a:gd name="T20" fmla="*/ 2147483647 w 126"/>
              <a:gd name="T21" fmla="*/ 2147483647 h 140"/>
              <a:gd name="T22" fmla="*/ 2147483647 w 126"/>
              <a:gd name="T23" fmla="*/ 2147483647 h 140"/>
              <a:gd name="T24" fmla="*/ 2147483647 w 126"/>
              <a:gd name="T25" fmla="*/ 2147483647 h 140"/>
              <a:gd name="T26" fmla="*/ 2147483647 w 126"/>
              <a:gd name="T27" fmla="*/ 2147483647 h 140"/>
              <a:gd name="T28" fmla="*/ 2147483647 w 126"/>
              <a:gd name="T29" fmla="*/ 2147483647 h 140"/>
              <a:gd name="T30" fmla="*/ 2147483647 w 126"/>
              <a:gd name="T31" fmla="*/ 2147483647 h 140"/>
              <a:gd name="T32" fmla="*/ 2147483647 w 126"/>
              <a:gd name="T33" fmla="*/ 2147483647 h 140"/>
              <a:gd name="T34" fmla="*/ 2147483647 w 126"/>
              <a:gd name="T35" fmla="*/ 2147483647 h 140"/>
              <a:gd name="T36" fmla="*/ 2147483647 w 126"/>
              <a:gd name="T37" fmla="*/ 2147483647 h 140"/>
              <a:gd name="T38" fmla="*/ 2147483647 w 126"/>
              <a:gd name="T39" fmla="*/ 2147483647 h 140"/>
              <a:gd name="T40" fmla="*/ 2147483647 w 126"/>
              <a:gd name="T41" fmla="*/ 2147483647 h 140"/>
              <a:gd name="T42" fmla="*/ 2147483647 w 126"/>
              <a:gd name="T43" fmla="*/ 2147483647 h 140"/>
              <a:gd name="T44" fmla="*/ 2147483647 w 126"/>
              <a:gd name="T45" fmla="*/ 2147483647 h 140"/>
              <a:gd name="T46" fmla="*/ 2147483647 w 126"/>
              <a:gd name="T47" fmla="*/ 2147483647 h 140"/>
              <a:gd name="T48" fmla="*/ 2147483647 w 126"/>
              <a:gd name="T49" fmla="*/ 2147483647 h 140"/>
              <a:gd name="T50" fmla="*/ 2147483647 w 126"/>
              <a:gd name="T51" fmla="*/ 2147483647 h 140"/>
              <a:gd name="T52" fmla="*/ 2147483647 w 126"/>
              <a:gd name="T53" fmla="*/ 2147483647 h 140"/>
              <a:gd name="T54" fmla="*/ 2147483647 w 126"/>
              <a:gd name="T55" fmla="*/ 2147483647 h 140"/>
              <a:gd name="T56" fmla="*/ 2147483647 w 126"/>
              <a:gd name="T57" fmla="*/ 2147483647 h 140"/>
              <a:gd name="T58" fmla="*/ 2147483647 w 126"/>
              <a:gd name="T59" fmla="*/ 2147483647 h 140"/>
              <a:gd name="T60" fmla="*/ 2147483647 w 126"/>
              <a:gd name="T61" fmla="*/ 2147483647 h 140"/>
              <a:gd name="T62" fmla="*/ 2147483647 w 126"/>
              <a:gd name="T63" fmla="*/ 2147483647 h 140"/>
              <a:gd name="T64" fmla="*/ 2147483647 w 126"/>
              <a:gd name="T65" fmla="*/ 2147483647 h 140"/>
              <a:gd name="T66" fmla="*/ 2147483647 w 126"/>
              <a:gd name="T67" fmla="*/ 2147483647 h 140"/>
              <a:gd name="T68" fmla="*/ 2147483647 w 126"/>
              <a:gd name="T69" fmla="*/ 2147483647 h 140"/>
              <a:gd name="T70" fmla="*/ 2147483647 w 126"/>
              <a:gd name="T71" fmla="*/ 2147483647 h 140"/>
              <a:gd name="T72" fmla="*/ 2147483647 w 126"/>
              <a:gd name="T73" fmla="*/ 2147483647 h 14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26"/>
              <a:gd name="T112" fmla="*/ 0 h 140"/>
              <a:gd name="T113" fmla="*/ 126 w 126"/>
              <a:gd name="T114" fmla="*/ 140 h 140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26" h="140">
                <a:moveTo>
                  <a:pt x="21" y="58"/>
                </a:moveTo>
                <a:cubicBezTo>
                  <a:pt x="19" y="72"/>
                  <a:pt x="4" y="67"/>
                  <a:pt x="0" y="79"/>
                </a:cubicBezTo>
                <a:cubicBezTo>
                  <a:pt x="2" y="86"/>
                  <a:pt x="4" y="82"/>
                  <a:pt x="11" y="81"/>
                </a:cubicBezTo>
                <a:cubicBezTo>
                  <a:pt x="15" y="82"/>
                  <a:pt x="17" y="84"/>
                  <a:pt x="13" y="88"/>
                </a:cubicBezTo>
                <a:cubicBezTo>
                  <a:pt x="13" y="91"/>
                  <a:pt x="13" y="94"/>
                  <a:pt x="12" y="97"/>
                </a:cubicBezTo>
                <a:cubicBezTo>
                  <a:pt x="12" y="99"/>
                  <a:pt x="8" y="101"/>
                  <a:pt x="8" y="101"/>
                </a:cubicBezTo>
                <a:cubicBezTo>
                  <a:pt x="11" y="107"/>
                  <a:pt x="16" y="108"/>
                  <a:pt x="21" y="112"/>
                </a:cubicBezTo>
                <a:cubicBezTo>
                  <a:pt x="25" y="115"/>
                  <a:pt x="27" y="120"/>
                  <a:pt x="30" y="123"/>
                </a:cubicBezTo>
                <a:cubicBezTo>
                  <a:pt x="33" y="126"/>
                  <a:pt x="36" y="125"/>
                  <a:pt x="39" y="127"/>
                </a:cubicBezTo>
                <a:cubicBezTo>
                  <a:pt x="40" y="128"/>
                  <a:pt x="42" y="130"/>
                  <a:pt x="42" y="130"/>
                </a:cubicBezTo>
                <a:cubicBezTo>
                  <a:pt x="41" y="134"/>
                  <a:pt x="39" y="137"/>
                  <a:pt x="42" y="140"/>
                </a:cubicBezTo>
                <a:cubicBezTo>
                  <a:pt x="47" y="138"/>
                  <a:pt x="50" y="134"/>
                  <a:pt x="54" y="132"/>
                </a:cubicBezTo>
                <a:cubicBezTo>
                  <a:pt x="60" y="133"/>
                  <a:pt x="61" y="134"/>
                  <a:pt x="66" y="133"/>
                </a:cubicBezTo>
                <a:cubicBezTo>
                  <a:pt x="69" y="130"/>
                  <a:pt x="78" y="139"/>
                  <a:pt x="78" y="139"/>
                </a:cubicBezTo>
                <a:cubicBezTo>
                  <a:pt x="83" y="137"/>
                  <a:pt x="83" y="128"/>
                  <a:pt x="84" y="123"/>
                </a:cubicBezTo>
                <a:cubicBezTo>
                  <a:pt x="86" y="117"/>
                  <a:pt x="93" y="115"/>
                  <a:pt x="98" y="114"/>
                </a:cubicBezTo>
                <a:cubicBezTo>
                  <a:pt x="101" y="112"/>
                  <a:pt x="105" y="111"/>
                  <a:pt x="108" y="109"/>
                </a:cubicBezTo>
                <a:cubicBezTo>
                  <a:pt x="109" y="108"/>
                  <a:pt x="111" y="106"/>
                  <a:pt x="111" y="106"/>
                </a:cubicBezTo>
                <a:cubicBezTo>
                  <a:pt x="110" y="102"/>
                  <a:pt x="108" y="99"/>
                  <a:pt x="107" y="94"/>
                </a:cubicBezTo>
                <a:cubicBezTo>
                  <a:pt x="108" y="91"/>
                  <a:pt x="113" y="86"/>
                  <a:pt x="113" y="86"/>
                </a:cubicBezTo>
                <a:cubicBezTo>
                  <a:pt x="115" y="74"/>
                  <a:pt x="112" y="72"/>
                  <a:pt x="122" y="67"/>
                </a:cubicBezTo>
                <a:cubicBezTo>
                  <a:pt x="121" y="66"/>
                  <a:pt x="119" y="64"/>
                  <a:pt x="119" y="64"/>
                </a:cubicBezTo>
                <a:cubicBezTo>
                  <a:pt x="120" y="58"/>
                  <a:pt x="123" y="55"/>
                  <a:pt x="125" y="50"/>
                </a:cubicBezTo>
                <a:cubicBezTo>
                  <a:pt x="124" y="41"/>
                  <a:pt x="123" y="39"/>
                  <a:pt x="126" y="31"/>
                </a:cubicBezTo>
                <a:lnTo>
                  <a:pt x="122" y="25"/>
                </a:lnTo>
                <a:cubicBezTo>
                  <a:pt x="122" y="25"/>
                  <a:pt x="121" y="24"/>
                  <a:pt x="121" y="24"/>
                </a:cubicBezTo>
                <a:cubicBezTo>
                  <a:pt x="122" y="21"/>
                  <a:pt x="119" y="15"/>
                  <a:pt x="119" y="15"/>
                </a:cubicBezTo>
                <a:cubicBezTo>
                  <a:pt x="121" y="13"/>
                  <a:pt x="118" y="10"/>
                  <a:pt x="120" y="7"/>
                </a:cubicBezTo>
                <a:cubicBezTo>
                  <a:pt x="118" y="0"/>
                  <a:pt x="112" y="8"/>
                  <a:pt x="108" y="10"/>
                </a:cubicBezTo>
                <a:cubicBezTo>
                  <a:pt x="106" y="8"/>
                  <a:pt x="105" y="12"/>
                  <a:pt x="103" y="13"/>
                </a:cubicBezTo>
                <a:cubicBezTo>
                  <a:pt x="100" y="14"/>
                  <a:pt x="95" y="16"/>
                  <a:pt x="95" y="16"/>
                </a:cubicBezTo>
                <a:cubicBezTo>
                  <a:pt x="93" y="15"/>
                  <a:pt x="92" y="14"/>
                  <a:pt x="90" y="13"/>
                </a:cubicBezTo>
                <a:cubicBezTo>
                  <a:pt x="87" y="16"/>
                  <a:pt x="79" y="15"/>
                  <a:pt x="74" y="16"/>
                </a:cubicBezTo>
                <a:cubicBezTo>
                  <a:pt x="73" y="17"/>
                  <a:pt x="70" y="20"/>
                  <a:pt x="70" y="20"/>
                </a:cubicBezTo>
                <a:cubicBezTo>
                  <a:pt x="67" y="28"/>
                  <a:pt x="57" y="28"/>
                  <a:pt x="51" y="33"/>
                </a:cubicBezTo>
                <a:cubicBezTo>
                  <a:pt x="44" y="38"/>
                  <a:pt x="37" y="44"/>
                  <a:pt x="31" y="50"/>
                </a:cubicBezTo>
                <a:cubicBezTo>
                  <a:pt x="29" y="52"/>
                  <a:pt x="21" y="57"/>
                  <a:pt x="21" y="60"/>
                </a:cubicBezTo>
              </a:path>
            </a:pathLst>
          </a:custGeom>
          <a:solidFill>
            <a:srgbClr val="66FFFF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30" name="Семеновский"/>
          <p:cNvSpPr>
            <a:spLocks/>
          </p:cNvSpPr>
          <p:nvPr/>
        </p:nvSpPr>
        <p:spPr bwMode="auto">
          <a:xfrm>
            <a:off x="2371725" y="2028825"/>
            <a:ext cx="1095375" cy="1533525"/>
          </a:xfrm>
          <a:custGeom>
            <a:avLst/>
            <a:gdLst>
              <a:gd name="T0" fmla="*/ 2147483647 w 115"/>
              <a:gd name="T1" fmla="*/ 2147483647 h 161"/>
              <a:gd name="T2" fmla="*/ 2147483647 w 115"/>
              <a:gd name="T3" fmla="*/ 2147483647 h 161"/>
              <a:gd name="T4" fmla="*/ 2147483647 w 115"/>
              <a:gd name="T5" fmla="*/ 2147483647 h 161"/>
              <a:gd name="T6" fmla="*/ 2147483647 w 115"/>
              <a:gd name="T7" fmla="*/ 2147483647 h 161"/>
              <a:gd name="T8" fmla="*/ 2147483647 w 115"/>
              <a:gd name="T9" fmla="*/ 2147483647 h 161"/>
              <a:gd name="T10" fmla="*/ 2147483647 w 115"/>
              <a:gd name="T11" fmla="*/ 2147483647 h 161"/>
              <a:gd name="T12" fmla="*/ 2147483647 w 115"/>
              <a:gd name="T13" fmla="*/ 2147483647 h 161"/>
              <a:gd name="T14" fmla="*/ 2147483647 w 115"/>
              <a:gd name="T15" fmla="*/ 2147483647 h 161"/>
              <a:gd name="T16" fmla="*/ 2147483647 w 115"/>
              <a:gd name="T17" fmla="*/ 2147483647 h 161"/>
              <a:gd name="T18" fmla="*/ 2147483647 w 115"/>
              <a:gd name="T19" fmla="*/ 2147483647 h 161"/>
              <a:gd name="T20" fmla="*/ 2147483647 w 115"/>
              <a:gd name="T21" fmla="*/ 2147483647 h 161"/>
              <a:gd name="T22" fmla="*/ 2147483647 w 115"/>
              <a:gd name="T23" fmla="*/ 2147483647 h 161"/>
              <a:gd name="T24" fmla="*/ 2147483647 w 115"/>
              <a:gd name="T25" fmla="*/ 2147483647 h 161"/>
              <a:gd name="T26" fmla="*/ 2147483647 w 115"/>
              <a:gd name="T27" fmla="*/ 2147483647 h 161"/>
              <a:gd name="T28" fmla="*/ 2147483647 w 115"/>
              <a:gd name="T29" fmla="*/ 2147483647 h 161"/>
              <a:gd name="T30" fmla="*/ 2147483647 w 115"/>
              <a:gd name="T31" fmla="*/ 2147483647 h 161"/>
              <a:gd name="T32" fmla="*/ 2147483647 w 115"/>
              <a:gd name="T33" fmla="*/ 2147483647 h 161"/>
              <a:gd name="T34" fmla="*/ 2147483647 w 115"/>
              <a:gd name="T35" fmla="*/ 2147483647 h 161"/>
              <a:gd name="T36" fmla="*/ 2147483647 w 115"/>
              <a:gd name="T37" fmla="*/ 2147483647 h 161"/>
              <a:gd name="T38" fmla="*/ 2147483647 w 115"/>
              <a:gd name="T39" fmla="*/ 2147483647 h 161"/>
              <a:gd name="T40" fmla="*/ 2147483647 w 115"/>
              <a:gd name="T41" fmla="*/ 2147483647 h 161"/>
              <a:gd name="T42" fmla="*/ 2147483647 w 115"/>
              <a:gd name="T43" fmla="*/ 2147483647 h 161"/>
              <a:gd name="T44" fmla="*/ 2147483647 w 115"/>
              <a:gd name="T45" fmla="*/ 2147483647 h 161"/>
              <a:gd name="T46" fmla="*/ 2147483647 w 115"/>
              <a:gd name="T47" fmla="*/ 2147483647 h 161"/>
              <a:gd name="T48" fmla="*/ 2147483647 w 115"/>
              <a:gd name="T49" fmla="*/ 2147483647 h 161"/>
              <a:gd name="T50" fmla="*/ 2147483647 w 115"/>
              <a:gd name="T51" fmla="*/ 2147483647 h 161"/>
              <a:gd name="T52" fmla="*/ 2147483647 w 115"/>
              <a:gd name="T53" fmla="*/ 2147483647 h 161"/>
              <a:gd name="T54" fmla="*/ 2147483647 w 115"/>
              <a:gd name="T55" fmla="*/ 2147483647 h 161"/>
              <a:gd name="T56" fmla="*/ 2147483647 w 115"/>
              <a:gd name="T57" fmla="*/ 2147483647 h 161"/>
              <a:gd name="T58" fmla="*/ 2147483647 w 115"/>
              <a:gd name="T59" fmla="*/ 2147483647 h 161"/>
              <a:gd name="T60" fmla="*/ 2147483647 w 115"/>
              <a:gd name="T61" fmla="*/ 2147483647 h 161"/>
              <a:gd name="T62" fmla="*/ 2147483647 w 115"/>
              <a:gd name="T63" fmla="*/ 2147483647 h 161"/>
              <a:gd name="T64" fmla="*/ 2147483647 w 115"/>
              <a:gd name="T65" fmla="*/ 2147483647 h 161"/>
              <a:gd name="T66" fmla="*/ 2147483647 w 115"/>
              <a:gd name="T67" fmla="*/ 2147483647 h 161"/>
              <a:gd name="T68" fmla="*/ 2147483647 w 115"/>
              <a:gd name="T69" fmla="*/ 2147483647 h 161"/>
              <a:gd name="T70" fmla="*/ 2147483647 w 115"/>
              <a:gd name="T71" fmla="*/ 2147483647 h 161"/>
              <a:gd name="T72" fmla="*/ 2147483647 w 115"/>
              <a:gd name="T73" fmla="*/ 2147483647 h 161"/>
              <a:gd name="T74" fmla="*/ 2147483647 w 115"/>
              <a:gd name="T75" fmla="*/ 2147483647 h 161"/>
              <a:gd name="T76" fmla="*/ 2147483647 w 115"/>
              <a:gd name="T77" fmla="*/ 2147483647 h 161"/>
              <a:gd name="T78" fmla="*/ 2147483647 w 115"/>
              <a:gd name="T79" fmla="*/ 2147483647 h 161"/>
              <a:gd name="T80" fmla="*/ 2147483647 w 115"/>
              <a:gd name="T81" fmla="*/ 2147483647 h 161"/>
              <a:gd name="T82" fmla="*/ 2147483647 w 115"/>
              <a:gd name="T83" fmla="*/ 2147483647 h 161"/>
              <a:gd name="T84" fmla="*/ 2147483647 w 115"/>
              <a:gd name="T85" fmla="*/ 2147483647 h 161"/>
              <a:gd name="T86" fmla="*/ 2147483647 w 115"/>
              <a:gd name="T87" fmla="*/ 2147483647 h 161"/>
              <a:gd name="T88" fmla="*/ 2147483647 w 115"/>
              <a:gd name="T89" fmla="*/ 2147483647 h 161"/>
              <a:gd name="T90" fmla="*/ 2147483647 w 115"/>
              <a:gd name="T91" fmla="*/ 2147483647 h 161"/>
              <a:gd name="T92" fmla="*/ 2147483647 w 115"/>
              <a:gd name="T93" fmla="*/ 2147483647 h 161"/>
              <a:gd name="T94" fmla="*/ 2147483647 w 115"/>
              <a:gd name="T95" fmla="*/ 2147483647 h 161"/>
              <a:gd name="T96" fmla="*/ 2147483647 w 115"/>
              <a:gd name="T97" fmla="*/ 2147483647 h 161"/>
              <a:gd name="T98" fmla="*/ 2147483647 w 115"/>
              <a:gd name="T99" fmla="*/ 2147483647 h 161"/>
              <a:gd name="T100" fmla="*/ 2147483647 w 115"/>
              <a:gd name="T101" fmla="*/ 2147483647 h 161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115"/>
              <a:gd name="T154" fmla="*/ 0 h 161"/>
              <a:gd name="T155" fmla="*/ 115 w 115"/>
              <a:gd name="T156" fmla="*/ 161 h 161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115" h="161">
                <a:moveTo>
                  <a:pt x="1" y="90"/>
                </a:moveTo>
                <a:cubicBezTo>
                  <a:pt x="4" y="91"/>
                  <a:pt x="5" y="92"/>
                  <a:pt x="2" y="94"/>
                </a:cubicBezTo>
                <a:cubicBezTo>
                  <a:pt x="0" y="98"/>
                  <a:pt x="1" y="99"/>
                  <a:pt x="5" y="100"/>
                </a:cubicBezTo>
                <a:cubicBezTo>
                  <a:pt x="6" y="102"/>
                  <a:pt x="10" y="104"/>
                  <a:pt x="10" y="104"/>
                </a:cubicBezTo>
                <a:cubicBezTo>
                  <a:pt x="12" y="107"/>
                  <a:pt x="13" y="111"/>
                  <a:pt x="16" y="113"/>
                </a:cubicBezTo>
                <a:cubicBezTo>
                  <a:pt x="19" y="119"/>
                  <a:pt x="16" y="121"/>
                  <a:pt x="23" y="123"/>
                </a:cubicBezTo>
                <a:cubicBezTo>
                  <a:pt x="22" y="127"/>
                  <a:pt x="20" y="133"/>
                  <a:pt x="16" y="135"/>
                </a:cubicBezTo>
                <a:cubicBezTo>
                  <a:pt x="19" y="145"/>
                  <a:pt x="22" y="151"/>
                  <a:pt x="31" y="156"/>
                </a:cubicBezTo>
                <a:cubicBezTo>
                  <a:pt x="37" y="153"/>
                  <a:pt x="34" y="154"/>
                  <a:pt x="40" y="155"/>
                </a:cubicBezTo>
                <a:cubicBezTo>
                  <a:pt x="43" y="157"/>
                  <a:pt x="43" y="158"/>
                  <a:pt x="47" y="160"/>
                </a:cubicBezTo>
                <a:cubicBezTo>
                  <a:pt x="48" y="160"/>
                  <a:pt x="49" y="161"/>
                  <a:pt x="49" y="161"/>
                </a:cubicBezTo>
                <a:cubicBezTo>
                  <a:pt x="53" y="159"/>
                  <a:pt x="56" y="159"/>
                  <a:pt x="61" y="160"/>
                </a:cubicBezTo>
                <a:cubicBezTo>
                  <a:pt x="69" y="157"/>
                  <a:pt x="86" y="159"/>
                  <a:pt x="94" y="159"/>
                </a:cubicBezTo>
                <a:cubicBezTo>
                  <a:pt x="102" y="155"/>
                  <a:pt x="100" y="156"/>
                  <a:pt x="111" y="155"/>
                </a:cubicBezTo>
                <a:cubicBezTo>
                  <a:pt x="115" y="153"/>
                  <a:pt x="112" y="150"/>
                  <a:pt x="109" y="149"/>
                </a:cubicBezTo>
                <a:cubicBezTo>
                  <a:pt x="108" y="147"/>
                  <a:pt x="104" y="145"/>
                  <a:pt x="104" y="145"/>
                </a:cubicBezTo>
                <a:cubicBezTo>
                  <a:pt x="103" y="143"/>
                  <a:pt x="99" y="141"/>
                  <a:pt x="99" y="141"/>
                </a:cubicBezTo>
                <a:cubicBezTo>
                  <a:pt x="98" y="139"/>
                  <a:pt x="96" y="138"/>
                  <a:pt x="95" y="136"/>
                </a:cubicBezTo>
                <a:cubicBezTo>
                  <a:pt x="98" y="134"/>
                  <a:pt x="99" y="131"/>
                  <a:pt x="100" y="128"/>
                </a:cubicBezTo>
                <a:cubicBezTo>
                  <a:pt x="99" y="125"/>
                  <a:pt x="102" y="119"/>
                  <a:pt x="102" y="119"/>
                </a:cubicBezTo>
                <a:cubicBezTo>
                  <a:pt x="100" y="115"/>
                  <a:pt x="98" y="116"/>
                  <a:pt x="94" y="117"/>
                </a:cubicBezTo>
                <a:cubicBezTo>
                  <a:pt x="89" y="116"/>
                  <a:pt x="82" y="114"/>
                  <a:pt x="89" y="109"/>
                </a:cubicBezTo>
                <a:cubicBezTo>
                  <a:pt x="92" y="107"/>
                  <a:pt x="98" y="104"/>
                  <a:pt x="101" y="102"/>
                </a:cubicBezTo>
                <a:cubicBezTo>
                  <a:pt x="102" y="101"/>
                  <a:pt x="105" y="100"/>
                  <a:pt x="105" y="100"/>
                </a:cubicBezTo>
                <a:cubicBezTo>
                  <a:pt x="107" y="96"/>
                  <a:pt x="109" y="93"/>
                  <a:pt x="104" y="91"/>
                </a:cubicBezTo>
                <a:cubicBezTo>
                  <a:pt x="102" y="86"/>
                  <a:pt x="103" y="88"/>
                  <a:pt x="100" y="86"/>
                </a:cubicBezTo>
                <a:cubicBezTo>
                  <a:pt x="99" y="85"/>
                  <a:pt x="99" y="83"/>
                  <a:pt x="97" y="83"/>
                </a:cubicBezTo>
                <a:cubicBezTo>
                  <a:pt x="96" y="83"/>
                  <a:pt x="93" y="85"/>
                  <a:pt x="93" y="85"/>
                </a:cubicBezTo>
                <a:cubicBezTo>
                  <a:pt x="88" y="83"/>
                  <a:pt x="88" y="84"/>
                  <a:pt x="90" y="81"/>
                </a:cubicBezTo>
                <a:cubicBezTo>
                  <a:pt x="89" y="76"/>
                  <a:pt x="88" y="74"/>
                  <a:pt x="90" y="69"/>
                </a:cubicBezTo>
                <a:cubicBezTo>
                  <a:pt x="92" y="56"/>
                  <a:pt x="83" y="54"/>
                  <a:pt x="72" y="51"/>
                </a:cubicBezTo>
                <a:cubicBezTo>
                  <a:pt x="71" y="48"/>
                  <a:pt x="64" y="46"/>
                  <a:pt x="64" y="46"/>
                </a:cubicBezTo>
                <a:cubicBezTo>
                  <a:pt x="63" y="43"/>
                  <a:pt x="71" y="40"/>
                  <a:pt x="71" y="40"/>
                </a:cubicBezTo>
                <a:cubicBezTo>
                  <a:pt x="71" y="40"/>
                  <a:pt x="70" y="35"/>
                  <a:pt x="69" y="34"/>
                </a:cubicBezTo>
                <a:cubicBezTo>
                  <a:pt x="68" y="33"/>
                  <a:pt x="65" y="32"/>
                  <a:pt x="65" y="32"/>
                </a:cubicBezTo>
                <a:cubicBezTo>
                  <a:pt x="64" y="25"/>
                  <a:pt x="65" y="20"/>
                  <a:pt x="59" y="17"/>
                </a:cubicBezTo>
                <a:cubicBezTo>
                  <a:pt x="57" y="13"/>
                  <a:pt x="57" y="7"/>
                  <a:pt x="53" y="5"/>
                </a:cubicBezTo>
                <a:cubicBezTo>
                  <a:pt x="50" y="0"/>
                  <a:pt x="51" y="0"/>
                  <a:pt x="39" y="4"/>
                </a:cubicBezTo>
                <a:cubicBezTo>
                  <a:pt x="38" y="4"/>
                  <a:pt x="37" y="8"/>
                  <a:pt x="37" y="8"/>
                </a:cubicBezTo>
                <a:cubicBezTo>
                  <a:pt x="38" y="13"/>
                  <a:pt x="38" y="15"/>
                  <a:pt x="36" y="19"/>
                </a:cubicBezTo>
                <a:cubicBezTo>
                  <a:pt x="37" y="25"/>
                  <a:pt x="38" y="31"/>
                  <a:pt x="32" y="33"/>
                </a:cubicBezTo>
                <a:cubicBezTo>
                  <a:pt x="28" y="40"/>
                  <a:pt x="28" y="41"/>
                  <a:pt x="20" y="44"/>
                </a:cubicBezTo>
                <a:cubicBezTo>
                  <a:pt x="21" y="47"/>
                  <a:pt x="25" y="51"/>
                  <a:pt x="25" y="51"/>
                </a:cubicBezTo>
                <a:cubicBezTo>
                  <a:pt x="24" y="53"/>
                  <a:pt x="20" y="56"/>
                  <a:pt x="20" y="56"/>
                </a:cubicBezTo>
                <a:cubicBezTo>
                  <a:pt x="21" y="59"/>
                  <a:pt x="23" y="62"/>
                  <a:pt x="26" y="63"/>
                </a:cubicBezTo>
                <a:cubicBezTo>
                  <a:pt x="24" y="66"/>
                  <a:pt x="22" y="67"/>
                  <a:pt x="19" y="68"/>
                </a:cubicBezTo>
                <a:cubicBezTo>
                  <a:pt x="18" y="68"/>
                  <a:pt x="17" y="69"/>
                  <a:pt x="17" y="69"/>
                </a:cubicBezTo>
                <a:cubicBezTo>
                  <a:pt x="15" y="74"/>
                  <a:pt x="16" y="72"/>
                  <a:pt x="13" y="74"/>
                </a:cubicBezTo>
                <a:cubicBezTo>
                  <a:pt x="11" y="79"/>
                  <a:pt x="12" y="77"/>
                  <a:pt x="9" y="79"/>
                </a:cubicBezTo>
                <a:cubicBezTo>
                  <a:pt x="8" y="81"/>
                  <a:pt x="4" y="83"/>
                  <a:pt x="4" y="83"/>
                </a:cubicBezTo>
                <a:cubicBezTo>
                  <a:pt x="3" y="85"/>
                  <a:pt x="1" y="88"/>
                  <a:pt x="1" y="90"/>
                </a:cubicBezTo>
                <a:close/>
              </a:path>
            </a:pathLst>
          </a:custGeom>
          <a:solidFill>
            <a:srgbClr val="66FFFF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31" name="Городецкий"/>
          <p:cNvSpPr>
            <a:spLocks/>
          </p:cNvSpPr>
          <p:nvPr/>
        </p:nvSpPr>
        <p:spPr bwMode="auto">
          <a:xfrm>
            <a:off x="1752600" y="2676525"/>
            <a:ext cx="571500" cy="1095375"/>
          </a:xfrm>
          <a:custGeom>
            <a:avLst/>
            <a:gdLst>
              <a:gd name="T0" fmla="*/ 0 w 60"/>
              <a:gd name="T1" fmla="*/ 2147483647 h 115"/>
              <a:gd name="T2" fmla="*/ 2147483647 w 60"/>
              <a:gd name="T3" fmla="*/ 2147483647 h 115"/>
              <a:gd name="T4" fmla="*/ 2147483647 w 60"/>
              <a:gd name="T5" fmla="*/ 2147483647 h 115"/>
              <a:gd name="T6" fmla="*/ 2147483647 w 60"/>
              <a:gd name="T7" fmla="*/ 2147483647 h 115"/>
              <a:gd name="T8" fmla="*/ 2147483647 w 60"/>
              <a:gd name="T9" fmla="*/ 2147483647 h 115"/>
              <a:gd name="T10" fmla="*/ 2147483647 w 60"/>
              <a:gd name="T11" fmla="*/ 2147483647 h 115"/>
              <a:gd name="T12" fmla="*/ 2147483647 w 60"/>
              <a:gd name="T13" fmla="*/ 2147483647 h 115"/>
              <a:gd name="T14" fmla="*/ 2147483647 w 60"/>
              <a:gd name="T15" fmla="*/ 2147483647 h 115"/>
              <a:gd name="T16" fmla="*/ 2147483647 w 60"/>
              <a:gd name="T17" fmla="*/ 2147483647 h 115"/>
              <a:gd name="T18" fmla="*/ 2147483647 w 60"/>
              <a:gd name="T19" fmla="*/ 2147483647 h 115"/>
              <a:gd name="T20" fmla="*/ 2147483647 w 60"/>
              <a:gd name="T21" fmla="*/ 2147483647 h 115"/>
              <a:gd name="T22" fmla="*/ 2147483647 w 60"/>
              <a:gd name="T23" fmla="*/ 2147483647 h 115"/>
              <a:gd name="T24" fmla="*/ 2147483647 w 60"/>
              <a:gd name="T25" fmla="*/ 2147483647 h 115"/>
              <a:gd name="T26" fmla="*/ 2147483647 w 60"/>
              <a:gd name="T27" fmla="*/ 2147483647 h 115"/>
              <a:gd name="T28" fmla="*/ 2147483647 w 60"/>
              <a:gd name="T29" fmla="*/ 2147483647 h 115"/>
              <a:gd name="T30" fmla="*/ 2147483647 w 60"/>
              <a:gd name="T31" fmla="*/ 2147483647 h 115"/>
              <a:gd name="T32" fmla="*/ 2147483647 w 60"/>
              <a:gd name="T33" fmla="*/ 2147483647 h 115"/>
              <a:gd name="T34" fmla="*/ 2147483647 w 60"/>
              <a:gd name="T35" fmla="*/ 2147483647 h 115"/>
              <a:gd name="T36" fmla="*/ 2147483647 w 60"/>
              <a:gd name="T37" fmla="*/ 2147483647 h 115"/>
              <a:gd name="T38" fmla="*/ 2147483647 w 60"/>
              <a:gd name="T39" fmla="*/ 2147483647 h 115"/>
              <a:gd name="T40" fmla="*/ 2147483647 w 60"/>
              <a:gd name="T41" fmla="*/ 2147483647 h 115"/>
              <a:gd name="T42" fmla="*/ 2147483647 w 60"/>
              <a:gd name="T43" fmla="*/ 2147483647 h 115"/>
              <a:gd name="T44" fmla="*/ 2147483647 w 60"/>
              <a:gd name="T45" fmla="*/ 2147483647 h 115"/>
              <a:gd name="T46" fmla="*/ 2147483647 w 60"/>
              <a:gd name="T47" fmla="*/ 2147483647 h 115"/>
              <a:gd name="T48" fmla="*/ 2147483647 w 60"/>
              <a:gd name="T49" fmla="*/ 2147483647 h 115"/>
              <a:gd name="T50" fmla="*/ 2147483647 w 60"/>
              <a:gd name="T51" fmla="*/ 2147483647 h 115"/>
              <a:gd name="T52" fmla="*/ 2147483647 w 60"/>
              <a:gd name="T53" fmla="*/ 2147483647 h 115"/>
              <a:gd name="T54" fmla="*/ 2147483647 w 60"/>
              <a:gd name="T55" fmla="*/ 2147483647 h 115"/>
              <a:gd name="T56" fmla="*/ 2147483647 w 60"/>
              <a:gd name="T57" fmla="*/ 2147483647 h 115"/>
              <a:gd name="T58" fmla="*/ 2147483647 w 60"/>
              <a:gd name="T59" fmla="*/ 2147483647 h 115"/>
              <a:gd name="T60" fmla="*/ 2147483647 w 60"/>
              <a:gd name="T61" fmla="*/ 2147483647 h 115"/>
              <a:gd name="T62" fmla="*/ 2147483647 w 60"/>
              <a:gd name="T63" fmla="*/ 2147483647 h 115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60"/>
              <a:gd name="T97" fmla="*/ 0 h 115"/>
              <a:gd name="T98" fmla="*/ 60 w 60"/>
              <a:gd name="T99" fmla="*/ 115 h 115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60" h="115">
                <a:moveTo>
                  <a:pt x="0" y="29"/>
                </a:moveTo>
                <a:cubicBezTo>
                  <a:pt x="1" y="31"/>
                  <a:pt x="3" y="35"/>
                  <a:pt x="3" y="35"/>
                </a:cubicBezTo>
                <a:cubicBezTo>
                  <a:pt x="4" y="39"/>
                  <a:pt x="4" y="42"/>
                  <a:pt x="6" y="45"/>
                </a:cubicBezTo>
                <a:cubicBezTo>
                  <a:pt x="3" y="53"/>
                  <a:pt x="2" y="66"/>
                  <a:pt x="10" y="70"/>
                </a:cubicBezTo>
                <a:cubicBezTo>
                  <a:pt x="12" y="74"/>
                  <a:pt x="14" y="81"/>
                  <a:pt x="18" y="83"/>
                </a:cubicBezTo>
                <a:cubicBezTo>
                  <a:pt x="20" y="88"/>
                  <a:pt x="19" y="86"/>
                  <a:pt x="22" y="88"/>
                </a:cubicBezTo>
                <a:cubicBezTo>
                  <a:pt x="24" y="93"/>
                  <a:pt x="23" y="91"/>
                  <a:pt x="26" y="93"/>
                </a:cubicBezTo>
                <a:cubicBezTo>
                  <a:pt x="28" y="98"/>
                  <a:pt x="27" y="96"/>
                  <a:pt x="30" y="98"/>
                </a:cubicBezTo>
                <a:cubicBezTo>
                  <a:pt x="32" y="102"/>
                  <a:pt x="34" y="107"/>
                  <a:pt x="38" y="109"/>
                </a:cubicBezTo>
                <a:cubicBezTo>
                  <a:pt x="40" y="114"/>
                  <a:pt x="39" y="112"/>
                  <a:pt x="42" y="114"/>
                </a:cubicBezTo>
                <a:cubicBezTo>
                  <a:pt x="46" y="113"/>
                  <a:pt x="48" y="113"/>
                  <a:pt x="51" y="115"/>
                </a:cubicBezTo>
                <a:cubicBezTo>
                  <a:pt x="52" y="113"/>
                  <a:pt x="56" y="110"/>
                  <a:pt x="56" y="110"/>
                </a:cubicBezTo>
                <a:cubicBezTo>
                  <a:pt x="57" y="107"/>
                  <a:pt x="57" y="105"/>
                  <a:pt x="60" y="104"/>
                </a:cubicBezTo>
                <a:cubicBezTo>
                  <a:pt x="59" y="100"/>
                  <a:pt x="60" y="96"/>
                  <a:pt x="56" y="94"/>
                </a:cubicBezTo>
                <a:cubicBezTo>
                  <a:pt x="54" y="93"/>
                  <a:pt x="50" y="91"/>
                  <a:pt x="50" y="91"/>
                </a:cubicBezTo>
                <a:cubicBezTo>
                  <a:pt x="48" y="88"/>
                  <a:pt x="46" y="83"/>
                  <a:pt x="44" y="80"/>
                </a:cubicBezTo>
                <a:cubicBezTo>
                  <a:pt x="43" y="78"/>
                  <a:pt x="40" y="74"/>
                  <a:pt x="40" y="74"/>
                </a:cubicBezTo>
                <a:cubicBezTo>
                  <a:pt x="42" y="69"/>
                  <a:pt x="41" y="71"/>
                  <a:pt x="44" y="69"/>
                </a:cubicBezTo>
                <a:cubicBezTo>
                  <a:pt x="46" y="66"/>
                  <a:pt x="47" y="61"/>
                  <a:pt x="50" y="59"/>
                </a:cubicBezTo>
                <a:cubicBezTo>
                  <a:pt x="52" y="55"/>
                  <a:pt x="51" y="47"/>
                  <a:pt x="46" y="45"/>
                </a:cubicBezTo>
                <a:cubicBezTo>
                  <a:pt x="47" y="40"/>
                  <a:pt x="46" y="37"/>
                  <a:pt x="50" y="35"/>
                </a:cubicBezTo>
                <a:cubicBezTo>
                  <a:pt x="49" y="33"/>
                  <a:pt x="45" y="31"/>
                  <a:pt x="45" y="31"/>
                </a:cubicBezTo>
                <a:cubicBezTo>
                  <a:pt x="45" y="30"/>
                  <a:pt x="45" y="29"/>
                  <a:pt x="44" y="29"/>
                </a:cubicBezTo>
                <a:cubicBezTo>
                  <a:pt x="43" y="28"/>
                  <a:pt x="42" y="29"/>
                  <a:pt x="41" y="28"/>
                </a:cubicBezTo>
                <a:cubicBezTo>
                  <a:pt x="39" y="25"/>
                  <a:pt x="40" y="21"/>
                  <a:pt x="38" y="18"/>
                </a:cubicBezTo>
                <a:cubicBezTo>
                  <a:pt x="37" y="16"/>
                  <a:pt x="35" y="12"/>
                  <a:pt x="35" y="12"/>
                </a:cubicBezTo>
                <a:cubicBezTo>
                  <a:pt x="35" y="8"/>
                  <a:pt x="35" y="5"/>
                  <a:pt x="34" y="1"/>
                </a:cubicBezTo>
                <a:cubicBezTo>
                  <a:pt x="34" y="0"/>
                  <a:pt x="33" y="3"/>
                  <a:pt x="33" y="4"/>
                </a:cubicBezTo>
                <a:cubicBezTo>
                  <a:pt x="32" y="6"/>
                  <a:pt x="31" y="9"/>
                  <a:pt x="30" y="11"/>
                </a:cubicBezTo>
                <a:cubicBezTo>
                  <a:pt x="28" y="16"/>
                  <a:pt x="28" y="17"/>
                  <a:pt x="23" y="20"/>
                </a:cubicBezTo>
                <a:cubicBezTo>
                  <a:pt x="21" y="21"/>
                  <a:pt x="17" y="23"/>
                  <a:pt x="17" y="23"/>
                </a:cubicBezTo>
                <a:cubicBezTo>
                  <a:pt x="15" y="27"/>
                  <a:pt x="1" y="31"/>
                  <a:pt x="1" y="32"/>
                </a:cubicBezTo>
              </a:path>
            </a:pathLst>
          </a:custGeom>
          <a:solidFill>
            <a:srgbClr val="66FFFF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32" name="Чкаловский"/>
          <p:cNvSpPr>
            <a:spLocks/>
          </p:cNvSpPr>
          <p:nvPr/>
        </p:nvSpPr>
        <p:spPr bwMode="auto">
          <a:xfrm>
            <a:off x="1228725" y="2952750"/>
            <a:ext cx="466725" cy="657225"/>
          </a:xfrm>
          <a:custGeom>
            <a:avLst/>
            <a:gdLst>
              <a:gd name="T0" fmla="*/ 2147483647 w 49"/>
              <a:gd name="T1" fmla="*/ 0 h 69"/>
              <a:gd name="T2" fmla="*/ 2147483647 w 49"/>
              <a:gd name="T3" fmla="*/ 2147483647 h 69"/>
              <a:gd name="T4" fmla="*/ 2147483647 w 49"/>
              <a:gd name="T5" fmla="*/ 2147483647 h 69"/>
              <a:gd name="T6" fmla="*/ 2147483647 w 49"/>
              <a:gd name="T7" fmla="*/ 2147483647 h 69"/>
              <a:gd name="T8" fmla="*/ 2147483647 w 49"/>
              <a:gd name="T9" fmla="*/ 2147483647 h 69"/>
              <a:gd name="T10" fmla="*/ 0 w 49"/>
              <a:gd name="T11" fmla="*/ 2147483647 h 69"/>
              <a:gd name="T12" fmla="*/ 2147483647 w 49"/>
              <a:gd name="T13" fmla="*/ 2147483647 h 69"/>
              <a:gd name="T14" fmla="*/ 2147483647 w 49"/>
              <a:gd name="T15" fmla="*/ 2147483647 h 69"/>
              <a:gd name="T16" fmla="*/ 2147483647 w 49"/>
              <a:gd name="T17" fmla="*/ 2147483647 h 69"/>
              <a:gd name="T18" fmla="*/ 2147483647 w 49"/>
              <a:gd name="T19" fmla="*/ 2147483647 h 69"/>
              <a:gd name="T20" fmla="*/ 2147483647 w 49"/>
              <a:gd name="T21" fmla="*/ 2147483647 h 69"/>
              <a:gd name="T22" fmla="*/ 2147483647 w 49"/>
              <a:gd name="T23" fmla="*/ 2147483647 h 69"/>
              <a:gd name="T24" fmla="*/ 2147483647 w 49"/>
              <a:gd name="T25" fmla="*/ 2147483647 h 69"/>
              <a:gd name="T26" fmla="*/ 2147483647 w 49"/>
              <a:gd name="T27" fmla="*/ 2147483647 h 69"/>
              <a:gd name="T28" fmla="*/ 2147483647 w 49"/>
              <a:gd name="T29" fmla="*/ 2147483647 h 69"/>
              <a:gd name="T30" fmla="*/ 2147483647 w 49"/>
              <a:gd name="T31" fmla="*/ 2147483647 h 69"/>
              <a:gd name="T32" fmla="*/ 2147483647 w 49"/>
              <a:gd name="T33" fmla="*/ 2147483647 h 69"/>
              <a:gd name="T34" fmla="*/ 2147483647 w 49"/>
              <a:gd name="T35" fmla="*/ 0 h 69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9"/>
              <a:gd name="T55" fmla="*/ 0 h 69"/>
              <a:gd name="T56" fmla="*/ 49 w 49"/>
              <a:gd name="T57" fmla="*/ 69 h 69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9" h="69">
                <a:moveTo>
                  <a:pt x="42" y="0"/>
                </a:moveTo>
                <a:cubicBezTo>
                  <a:pt x="38" y="2"/>
                  <a:pt x="38" y="3"/>
                  <a:pt x="35" y="5"/>
                </a:cubicBezTo>
                <a:cubicBezTo>
                  <a:pt x="32" y="10"/>
                  <a:pt x="28" y="8"/>
                  <a:pt x="23" y="6"/>
                </a:cubicBezTo>
                <a:cubicBezTo>
                  <a:pt x="16" y="10"/>
                  <a:pt x="15" y="11"/>
                  <a:pt x="6" y="12"/>
                </a:cubicBezTo>
                <a:cubicBezTo>
                  <a:pt x="1" y="14"/>
                  <a:pt x="0" y="14"/>
                  <a:pt x="3" y="20"/>
                </a:cubicBezTo>
                <a:cubicBezTo>
                  <a:pt x="2" y="23"/>
                  <a:pt x="0" y="30"/>
                  <a:pt x="0" y="30"/>
                </a:cubicBezTo>
                <a:cubicBezTo>
                  <a:pt x="2" y="40"/>
                  <a:pt x="4" y="38"/>
                  <a:pt x="13" y="41"/>
                </a:cubicBezTo>
                <a:cubicBezTo>
                  <a:pt x="14" y="43"/>
                  <a:pt x="11" y="49"/>
                  <a:pt x="11" y="49"/>
                </a:cubicBezTo>
                <a:cubicBezTo>
                  <a:pt x="10" y="54"/>
                  <a:pt x="8" y="57"/>
                  <a:pt x="10" y="62"/>
                </a:cubicBezTo>
                <a:cubicBezTo>
                  <a:pt x="11" y="64"/>
                  <a:pt x="15" y="66"/>
                  <a:pt x="15" y="66"/>
                </a:cubicBezTo>
                <a:cubicBezTo>
                  <a:pt x="16" y="67"/>
                  <a:pt x="16" y="69"/>
                  <a:pt x="18" y="69"/>
                </a:cubicBezTo>
                <a:cubicBezTo>
                  <a:pt x="19" y="69"/>
                  <a:pt x="22" y="67"/>
                  <a:pt x="22" y="67"/>
                </a:cubicBezTo>
                <a:cubicBezTo>
                  <a:pt x="24" y="63"/>
                  <a:pt x="26" y="64"/>
                  <a:pt x="31" y="63"/>
                </a:cubicBezTo>
                <a:cubicBezTo>
                  <a:pt x="34" y="57"/>
                  <a:pt x="36" y="58"/>
                  <a:pt x="43" y="56"/>
                </a:cubicBezTo>
                <a:cubicBezTo>
                  <a:pt x="46" y="53"/>
                  <a:pt x="48" y="48"/>
                  <a:pt x="49" y="44"/>
                </a:cubicBezTo>
                <a:cubicBezTo>
                  <a:pt x="48" y="36"/>
                  <a:pt x="47" y="28"/>
                  <a:pt x="45" y="21"/>
                </a:cubicBezTo>
                <a:cubicBezTo>
                  <a:pt x="45" y="15"/>
                  <a:pt x="45" y="9"/>
                  <a:pt x="44" y="3"/>
                </a:cubicBezTo>
                <a:cubicBezTo>
                  <a:pt x="44" y="1"/>
                  <a:pt x="40" y="0"/>
                  <a:pt x="42" y="0"/>
                </a:cubicBezTo>
                <a:close/>
              </a:path>
            </a:pathLst>
          </a:custGeom>
          <a:solidFill>
            <a:srgbClr val="66FFFF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33" name="Борский"/>
          <p:cNvSpPr>
            <a:spLocks/>
          </p:cNvSpPr>
          <p:nvPr/>
        </p:nvSpPr>
        <p:spPr bwMode="auto">
          <a:xfrm>
            <a:off x="2133600" y="2895600"/>
            <a:ext cx="1466850" cy="1533525"/>
          </a:xfrm>
          <a:custGeom>
            <a:avLst/>
            <a:gdLst>
              <a:gd name="T0" fmla="*/ 2147483647 w 154"/>
              <a:gd name="T1" fmla="*/ 2147483647 h 161"/>
              <a:gd name="T2" fmla="*/ 2147483647 w 154"/>
              <a:gd name="T3" fmla="*/ 2147483647 h 161"/>
              <a:gd name="T4" fmla="*/ 2147483647 w 154"/>
              <a:gd name="T5" fmla="*/ 2147483647 h 161"/>
              <a:gd name="T6" fmla="*/ 2147483647 w 154"/>
              <a:gd name="T7" fmla="*/ 2147483647 h 161"/>
              <a:gd name="T8" fmla="*/ 2147483647 w 154"/>
              <a:gd name="T9" fmla="*/ 2147483647 h 161"/>
              <a:gd name="T10" fmla="*/ 2147483647 w 154"/>
              <a:gd name="T11" fmla="*/ 2147483647 h 161"/>
              <a:gd name="T12" fmla="*/ 2147483647 w 154"/>
              <a:gd name="T13" fmla="*/ 2147483647 h 161"/>
              <a:gd name="T14" fmla="*/ 2147483647 w 154"/>
              <a:gd name="T15" fmla="*/ 2147483647 h 161"/>
              <a:gd name="T16" fmla="*/ 2147483647 w 154"/>
              <a:gd name="T17" fmla="*/ 2147483647 h 161"/>
              <a:gd name="T18" fmla="*/ 2147483647 w 154"/>
              <a:gd name="T19" fmla="*/ 2147483647 h 161"/>
              <a:gd name="T20" fmla="*/ 2147483647 w 154"/>
              <a:gd name="T21" fmla="*/ 2147483647 h 161"/>
              <a:gd name="T22" fmla="*/ 2147483647 w 154"/>
              <a:gd name="T23" fmla="*/ 2147483647 h 161"/>
              <a:gd name="T24" fmla="*/ 2147483647 w 154"/>
              <a:gd name="T25" fmla="*/ 2147483647 h 161"/>
              <a:gd name="T26" fmla="*/ 2147483647 w 154"/>
              <a:gd name="T27" fmla="*/ 2147483647 h 161"/>
              <a:gd name="T28" fmla="*/ 2147483647 w 154"/>
              <a:gd name="T29" fmla="*/ 2147483647 h 161"/>
              <a:gd name="T30" fmla="*/ 2147483647 w 154"/>
              <a:gd name="T31" fmla="*/ 2147483647 h 161"/>
              <a:gd name="T32" fmla="*/ 2147483647 w 154"/>
              <a:gd name="T33" fmla="*/ 2147483647 h 161"/>
              <a:gd name="T34" fmla="*/ 2147483647 w 154"/>
              <a:gd name="T35" fmla="*/ 2147483647 h 161"/>
              <a:gd name="T36" fmla="*/ 2147483647 w 154"/>
              <a:gd name="T37" fmla="*/ 2147483647 h 161"/>
              <a:gd name="T38" fmla="*/ 2147483647 w 154"/>
              <a:gd name="T39" fmla="*/ 2147483647 h 161"/>
              <a:gd name="T40" fmla="*/ 2147483647 w 154"/>
              <a:gd name="T41" fmla="*/ 2147483647 h 161"/>
              <a:gd name="T42" fmla="*/ 2147483647 w 154"/>
              <a:gd name="T43" fmla="*/ 2147483647 h 161"/>
              <a:gd name="T44" fmla="*/ 2147483647 w 154"/>
              <a:gd name="T45" fmla="*/ 2147483647 h 161"/>
              <a:gd name="T46" fmla="*/ 2147483647 w 154"/>
              <a:gd name="T47" fmla="*/ 2147483647 h 161"/>
              <a:gd name="T48" fmla="*/ 2147483647 w 154"/>
              <a:gd name="T49" fmla="*/ 2147483647 h 161"/>
              <a:gd name="T50" fmla="*/ 2147483647 w 154"/>
              <a:gd name="T51" fmla="*/ 2147483647 h 161"/>
              <a:gd name="T52" fmla="*/ 2147483647 w 154"/>
              <a:gd name="T53" fmla="*/ 2147483647 h 161"/>
              <a:gd name="T54" fmla="*/ 2147483647 w 154"/>
              <a:gd name="T55" fmla="*/ 2147483647 h 161"/>
              <a:gd name="T56" fmla="*/ 2147483647 w 154"/>
              <a:gd name="T57" fmla="*/ 2147483647 h 161"/>
              <a:gd name="T58" fmla="*/ 2147483647 w 154"/>
              <a:gd name="T59" fmla="*/ 2147483647 h 161"/>
              <a:gd name="T60" fmla="*/ 2147483647 w 154"/>
              <a:gd name="T61" fmla="*/ 0 h 161"/>
              <a:gd name="T62" fmla="*/ 2147483647 w 154"/>
              <a:gd name="T63" fmla="*/ 2147483647 h 161"/>
              <a:gd name="T64" fmla="*/ 2147483647 w 154"/>
              <a:gd name="T65" fmla="*/ 2147483647 h 161"/>
              <a:gd name="T66" fmla="*/ 2147483647 w 154"/>
              <a:gd name="T67" fmla="*/ 2147483647 h 161"/>
              <a:gd name="T68" fmla="*/ 2147483647 w 154"/>
              <a:gd name="T69" fmla="*/ 2147483647 h 161"/>
              <a:gd name="T70" fmla="*/ 2147483647 w 154"/>
              <a:gd name="T71" fmla="*/ 2147483647 h 161"/>
              <a:gd name="T72" fmla="*/ 2147483647 w 154"/>
              <a:gd name="T73" fmla="*/ 2147483647 h 161"/>
              <a:gd name="T74" fmla="*/ 0 w 154"/>
              <a:gd name="T75" fmla="*/ 2147483647 h 161"/>
              <a:gd name="T76" fmla="*/ 2147483647 w 154"/>
              <a:gd name="T77" fmla="*/ 2147483647 h 161"/>
              <a:gd name="T78" fmla="*/ 2147483647 w 154"/>
              <a:gd name="T79" fmla="*/ 2147483647 h 161"/>
              <a:gd name="T80" fmla="*/ 2147483647 w 154"/>
              <a:gd name="T81" fmla="*/ 2147483647 h 161"/>
              <a:gd name="T82" fmla="*/ 2147483647 w 154"/>
              <a:gd name="T83" fmla="*/ 2147483647 h 161"/>
              <a:gd name="T84" fmla="*/ 2147483647 w 154"/>
              <a:gd name="T85" fmla="*/ 2147483647 h 161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54"/>
              <a:gd name="T130" fmla="*/ 0 h 161"/>
              <a:gd name="T131" fmla="*/ 154 w 154"/>
              <a:gd name="T132" fmla="*/ 161 h 161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54" h="161">
                <a:moveTo>
                  <a:pt x="9" y="92"/>
                </a:moveTo>
                <a:cubicBezTo>
                  <a:pt x="11" y="95"/>
                  <a:pt x="15" y="100"/>
                  <a:pt x="18" y="103"/>
                </a:cubicBezTo>
                <a:cubicBezTo>
                  <a:pt x="19" y="104"/>
                  <a:pt x="20" y="109"/>
                  <a:pt x="22" y="109"/>
                </a:cubicBezTo>
                <a:cubicBezTo>
                  <a:pt x="26" y="110"/>
                  <a:pt x="31" y="110"/>
                  <a:pt x="35" y="110"/>
                </a:cubicBezTo>
                <a:cubicBezTo>
                  <a:pt x="40" y="115"/>
                  <a:pt x="43" y="122"/>
                  <a:pt x="48" y="127"/>
                </a:cubicBezTo>
                <a:cubicBezTo>
                  <a:pt x="51" y="137"/>
                  <a:pt x="52" y="138"/>
                  <a:pt x="63" y="140"/>
                </a:cubicBezTo>
                <a:cubicBezTo>
                  <a:pt x="73" y="150"/>
                  <a:pt x="83" y="158"/>
                  <a:pt x="97" y="161"/>
                </a:cubicBezTo>
                <a:cubicBezTo>
                  <a:pt x="103" y="160"/>
                  <a:pt x="108" y="157"/>
                  <a:pt x="114" y="155"/>
                </a:cubicBezTo>
                <a:cubicBezTo>
                  <a:pt x="116" y="153"/>
                  <a:pt x="119" y="152"/>
                  <a:pt x="120" y="149"/>
                </a:cubicBezTo>
                <a:cubicBezTo>
                  <a:pt x="119" y="146"/>
                  <a:pt x="122" y="139"/>
                  <a:pt x="122" y="139"/>
                </a:cubicBezTo>
                <a:cubicBezTo>
                  <a:pt x="121" y="130"/>
                  <a:pt x="123" y="131"/>
                  <a:pt x="116" y="129"/>
                </a:cubicBezTo>
                <a:cubicBezTo>
                  <a:pt x="113" y="126"/>
                  <a:pt x="114" y="128"/>
                  <a:pt x="115" y="125"/>
                </a:cubicBezTo>
                <a:cubicBezTo>
                  <a:pt x="113" y="116"/>
                  <a:pt x="113" y="115"/>
                  <a:pt x="119" y="109"/>
                </a:cubicBezTo>
                <a:cubicBezTo>
                  <a:pt x="118" y="106"/>
                  <a:pt x="113" y="102"/>
                  <a:pt x="113" y="102"/>
                </a:cubicBezTo>
                <a:cubicBezTo>
                  <a:pt x="115" y="93"/>
                  <a:pt x="126" y="93"/>
                  <a:pt x="134" y="90"/>
                </a:cubicBezTo>
                <a:cubicBezTo>
                  <a:pt x="136" y="88"/>
                  <a:pt x="138" y="88"/>
                  <a:pt x="140" y="87"/>
                </a:cubicBezTo>
                <a:cubicBezTo>
                  <a:pt x="144" y="83"/>
                  <a:pt x="151" y="84"/>
                  <a:pt x="154" y="78"/>
                </a:cubicBezTo>
                <a:cubicBezTo>
                  <a:pt x="151" y="75"/>
                  <a:pt x="153" y="71"/>
                  <a:pt x="146" y="69"/>
                </a:cubicBezTo>
                <a:cubicBezTo>
                  <a:pt x="144" y="67"/>
                  <a:pt x="141" y="65"/>
                  <a:pt x="139" y="62"/>
                </a:cubicBezTo>
                <a:cubicBezTo>
                  <a:pt x="135" y="66"/>
                  <a:pt x="131" y="65"/>
                  <a:pt x="125" y="66"/>
                </a:cubicBezTo>
                <a:cubicBezTo>
                  <a:pt x="109" y="71"/>
                  <a:pt x="125" y="68"/>
                  <a:pt x="85" y="69"/>
                </a:cubicBezTo>
                <a:cubicBezTo>
                  <a:pt x="72" y="70"/>
                  <a:pt x="67" y="64"/>
                  <a:pt x="54" y="63"/>
                </a:cubicBezTo>
                <a:cubicBezTo>
                  <a:pt x="50" y="61"/>
                  <a:pt x="47" y="58"/>
                  <a:pt x="45" y="55"/>
                </a:cubicBezTo>
                <a:cubicBezTo>
                  <a:pt x="44" y="53"/>
                  <a:pt x="41" y="49"/>
                  <a:pt x="41" y="49"/>
                </a:cubicBezTo>
                <a:cubicBezTo>
                  <a:pt x="42" y="45"/>
                  <a:pt x="47" y="38"/>
                  <a:pt x="47" y="38"/>
                </a:cubicBezTo>
                <a:lnTo>
                  <a:pt x="45" y="31"/>
                </a:lnTo>
                <a:cubicBezTo>
                  <a:pt x="45" y="31"/>
                  <a:pt x="46" y="32"/>
                  <a:pt x="46" y="32"/>
                </a:cubicBezTo>
                <a:cubicBezTo>
                  <a:pt x="46" y="32"/>
                  <a:pt x="44" y="29"/>
                  <a:pt x="43" y="28"/>
                </a:cubicBezTo>
                <a:cubicBezTo>
                  <a:pt x="37" y="18"/>
                  <a:pt x="44" y="29"/>
                  <a:pt x="40" y="21"/>
                </a:cubicBezTo>
                <a:cubicBezTo>
                  <a:pt x="37" y="15"/>
                  <a:pt x="32" y="12"/>
                  <a:pt x="27" y="7"/>
                </a:cubicBezTo>
                <a:cubicBezTo>
                  <a:pt x="28" y="3"/>
                  <a:pt x="29" y="3"/>
                  <a:pt x="28" y="0"/>
                </a:cubicBezTo>
                <a:cubicBezTo>
                  <a:pt x="22" y="1"/>
                  <a:pt x="23" y="6"/>
                  <a:pt x="19" y="7"/>
                </a:cubicBezTo>
                <a:cubicBezTo>
                  <a:pt x="15" y="8"/>
                  <a:pt x="12" y="9"/>
                  <a:pt x="8" y="11"/>
                </a:cubicBezTo>
                <a:cubicBezTo>
                  <a:pt x="10" y="13"/>
                  <a:pt x="8" y="15"/>
                  <a:pt x="6" y="17"/>
                </a:cubicBezTo>
                <a:cubicBezTo>
                  <a:pt x="6" y="21"/>
                  <a:pt x="10" y="28"/>
                  <a:pt x="10" y="28"/>
                </a:cubicBezTo>
                <a:cubicBezTo>
                  <a:pt x="10" y="31"/>
                  <a:pt x="10" y="35"/>
                  <a:pt x="9" y="38"/>
                </a:cubicBezTo>
                <a:cubicBezTo>
                  <a:pt x="9" y="40"/>
                  <a:pt x="6" y="42"/>
                  <a:pt x="6" y="42"/>
                </a:cubicBezTo>
                <a:cubicBezTo>
                  <a:pt x="5" y="45"/>
                  <a:pt x="0" y="51"/>
                  <a:pt x="0" y="51"/>
                </a:cubicBezTo>
                <a:cubicBezTo>
                  <a:pt x="2" y="55"/>
                  <a:pt x="6" y="62"/>
                  <a:pt x="6" y="62"/>
                </a:cubicBezTo>
                <a:cubicBezTo>
                  <a:pt x="8" y="68"/>
                  <a:pt x="12" y="72"/>
                  <a:pt x="18" y="74"/>
                </a:cubicBezTo>
                <a:cubicBezTo>
                  <a:pt x="23" y="79"/>
                  <a:pt x="18" y="86"/>
                  <a:pt x="14" y="90"/>
                </a:cubicBezTo>
                <a:cubicBezTo>
                  <a:pt x="12" y="92"/>
                  <a:pt x="9" y="94"/>
                  <a:pt x="9" y="94"/>
                </a:cubicBezTo>
                <a:cubicBezTo>
                  <a:pt x="9" y="94"/>
                  <a:pt x="9" y="92"/>
                  <a:pt x="9" y="92"/>
                </a:cubicBezTo>
                <a:close/>
              </a:path>
            </a:pathLst>
          </a:custGeom>
          <a:solidFill>
            <a:srgbClr val="66FFFF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34" name="Лысковский"/>
          <p:cNvSpPr>
            <a:spLocks/>
          </p:cNvSpPr>
          <p:nvPr/>
        </p:nvSpPr>
        <p:spPr bwMode="auto">
          <a:xfrm>
            <a:off x="3219450" y="3600450"/>
            <a:ext cx="733425" cy="771525"/>
          </a:xfrm>
          <a:custGeom>
            <a:avLst/>
            <a:gdLst>
              <a:gd name="T0" fmla="*/ 2147483647 w 77"/>
              <a:gd name="T1" fmla="*/ 2147483647 h 81"/>
              <a:gd name="T2" fmla="*/ 2147483647 w 77"/>
              <a:gd name="T3" fmla="*/ 2147483647 h 81"/>
              <a:gd name="T4" fmla="*/ 2147483647 w 77"/>
              <a:gd name="T5" fmla="*/ 2147483647 h 81"/>
              <a:gd name="T6" fmla="*/ 2147483647 w 77"/>
              <a:gd name="T7" fmla="*/ 2147483647 h 81"/>
              <a:gd name="T8" fmla="*/ 2147483647 w 77"/>
              <a:gd name="T9" fmla="*/ 2147483647 h 81"/>
              <a:gd name="T10" fmla="*/ 2147483647 w 77"/>
              <a:gd name="T11" fmla="*/ 2147483647 h 81"/>
              <a:gd name="T12" fmla="*/ 2147483647 w 77"/>
              <a:gd name="T13" fmla="*/ 2147483647 h 81"/>
              <a:gd name="T14" fmla="*/ 2147483647 w 77"/>
              <a:gd name="T15" fmla="*/ 2147483647 h 81"/>
              <a:gd name="T16" fmla="*/ 2147483647 w 77"/>
              <a:gd name="T17" fmla="*/ 2147483647 h 81"/>
              <a:gd name="T18" fmla="*/ 2147483647 w 77"/>
              <a:gd name="T19" fmla="*/ 2147483647 h 81"/>
              <a:gd name="T20" fmla="*/ 2147483647 w 77"/>
              <a:gd name="T21" fmla="*/ 2147483647 h 81"/>
              <a:gd name="T22" fmla="*/ 2147483647 w 77"/>
              <a:gd name="T23" fmla="*/ 2147483647 h 81"/>
              <a:gd name="T24" fmla="*/ 2147483647 w 77"/>
              <a:gd name="T25" fmla="*/ 2147483647 h 81"/>
              <a:gd name="T26" fmla="*/ 2147483647 w 77"/>
              <a:gd name="T27" fmla="*/ 2147483647 h 81"/>
              <a:gd name="T28" fmla="*/ 2147483647 w 77"/>
              <a:gd name="T29" fmla="*/ 2147483647 h 81"/>
              <a:gd name="T30" fmla="*/ 2147483647 w 77"/>
              <a:gd name="T31" fmla="*/ 2147483647 h 81"/>
              <a:gd name="T32" fmla="*/ 2147483647 w 77"/>
              <a:gd name="T33" fmla="*/ 2147483647 h 81"/>
              <a:gd name="T34" fmla="*/ 2147483647 w 77"/>
              <a:gd name="T35" fmla="*/ 2147483647 h 81"/>
              <a:gd name="T36" fmla="*/ 0 w 77"/>
              <a:gd name="T37" fmla="*/ 2147483647 h 81"/>
              <a:gd name="T38" fmla="*/ 2147483647 w 77"/>
              <a:gd name="T39" fmla="*/ 2147483647 h 81"/>
              <a:gd name="T40" fmla="*/ 2147483647 w 77"/>
              <a:gd name="T41" fmla="*/ 2147483647 h 81"/>
              <a:gd name="T42" fmla="*/ 0 w 77"/>
              <a:gd name="T43" fmla="*/ 2147483647 h 81"/>
              <a:gd name="T44" fmla="*/ 2147483647 w 77"/>
              <a:gd name="T45" fmla="*/ 2147483647 h 81"/>
              <a:gd name="T46" fmla="*/ 2147483647 w 77"/>
              <a:gd name="T47" fmla="*/ 2147483647 h 81"/>
              <a:gd name="T48" fmla="*/ 2147483647 w 77"/>
              <a:gd name="T49" fmla="*/ 2147483647 h 81"/>
              <a:gd name="T50" fmla="*/ 2147483647 w 77"/>
              <a:gd name="T51" fmla="*/ 2147483647 h 81"/>
              <a:gd name="T52" fmla="*/ 2147483647 w 77"/>
              <a:gd name="T53" fmla="*/ 2147483647 h 81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77"/>
              <a:gd name="T82" fmla="*/ 0 h 81"/>
              <a:gd name="T83" fmla="*/ 77 w 77"/>
              <a:gd name="T84" fmla="*/ 81 h 81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77" h="81">
                <a:moveTo>
                  <a:pt x="52" y="2"/>
                </a:moveTo>
                <a:cubicBezTo>
                  <a:pt x="52" y="17"/>
                  <a:pt x="53" y="32"/>
                  <a:pt x="53" y="47"/>
                </a:cubicBezTo>
                <a:cubicBezTo>
                  <a:pt x="53" y="51"/>
                  <a:pt x="50" y="56"/>
                  <a:pt x="54" y="60"/>
                </a:cubicBezTo>
                <a:cubicBezTo>
                  <a:pt x="56" y="56"/>
                  <a:pt x="55" y="57"/>
                  <a:pt x="60" y="58"/>
                </a:cubicBezTo>
                <a:cubicBezTo>
                  <a:pt x="59" y="61"/>
                  <a:pt x="57" y="63"/>
                  <a:pt x="55" y="65"/>
                </a:cubicBezTo>
                <a:cubicBezTo>
                  <a:pt x="54" y="66"/>
                  <a:pt x="52" y="68"/>
                  <a:pt x="52" y="68"/>
                </a:cubicBezTo>
                <a:cubicBezTo>
                  <a:pt x="54" y="72"/>
                  <a:pt x="63" y="63"/>
                  <a:pt x="63" y="63"/>
                </a:cubicBezTo>
                <a:cubicBezTo>
                  <a:pt x="68" y="64"/>
                  <a:pt x="73" y="64"/>
                  <a:pt x="77" y="68"/>
                </a:cubicBezTo>
                <a:cubicBezTo>
                  <a:pt x="75" y="70"/>
                  <a:pt x="75" y="68"/>
                  <a:pt x="73" y="67"/>
                </a:cubicBezTo>
                <a:cubicBezTo>
                  <a:pt x="62" y="69"/>
                  <a:pt x="67" y="69"/>
                  <a:pt x="61" y="75"/>
                </a:cubicBezTo>
                <a:cubicBezTo>
                  <a:pt x="60" y="77"/>
                  <a:pt x="60" y="79"/>
                  <a:pt x="58" y="81"/>
                </a:cubicBezTo>
                <a:cubicBezTo>
                  <a:pt x="53" y="80"/>
                  <a:pt x="51" y="77"/>
                  <a:pt x="48" y="74"/>
                </a:cubicBezTo>
                <a:cubicBezTo>
                  <a:pt x="46" y="72"/>
                  <a:pt x="43" y="69"/>
                  <a:pt x="43" y="69"/>
                </a:cubicBezTo>
                <a:cubicBezTo>
                  <a:pt x="37" y="70"/>
                  <a:pt x="35" y="72"/>
                  <a:pt x="30" y="74"/>
                </a:cubicBezTo>
                <a:cubicBezTo>
                  <a:pt x="28" y="75"/>
                  <a:pt x="25" y="78"/>
                  <a:pt x="25" y="78"/>
                </a:cubicBezTo>
                <a:cubicBezTo>
                  <a:pt x="23" y="76"/>
                  <a:pt x="23" y="79"/>
                  <a:pt x="22" y="80"/>
                </a:cubicBezTo>
                <a:cubicBezTo>
                  <a:pt x="2" y="79"/>
                  <a:pt x="3" y="81"/>
                  <a:pt x="8" y="65"/>
                </a:cubicBezTo>
                <a:cubicBezTo>
                  <a:pt x="8" y="63"/>
                  <a:pt x="8" y="58"/>
                  <a:pt x="6" y="56"/>
                </a:cubicBezTo>
                <a:cubicBezTo>
                  <a:pt x="4" y="54"/>
                  <a:pt x="0" y="51"/>
                  <a:pt x="0" y="51"/>
                </a:cubicBezTo>
                <a:cubicBezTo>
                  <a:pt x="2" y="49"/>
                  <a:pt x="0" y="42"/>
                  <a:pt x="1" y="39"/>
                </a:cubicBezTo>
                <a:cubicBezTo>
                  <a:pt x="2" y="37"/>
                  <a:pt x="5" y="35"/>
                  <a:pt x="5" y="35"/>
                </a:cubicBezTo>
                <a:cubicBezTo>
                  <a:pt x="4" y="32"/>
                  <a:pt x="2" y="30"/>
                  <a:pt x="0" y="27"/>
                </a:cubicBezTo>
                <a:cubicBezTo>
                  <a:pt x="2" y="19"/>
                  <a:pt x="9" y="17"/>
                  <a:pt x="17" y="16"/>
                </a:cubicBezTo>
                <a:cubicBezTo>
                  <a:pt x="21" y="12"/>
                  <a:pt x="27" y="13"/>
                  <a:pt x="31" y="9"/>
                </a:cubicBezTo>
                <a:cubicBezTo>
                  <a:pt x="33" y="7"/>
                  <a:pt x="38" y="5"/>
                  <a:pt x="38" y="5"/>
                </a:cubicBezTo>
                <a:cubicBezTo>
                  <a:pt x="39" y="6"/>
                  <a:pt x="40" y="8"/>
                  <a:pt x="41" y="9"/>
                </a:cubicBezTo>
                <a:cubicBezTo>
                  <a:pt x="42" y="8"/>
                  <a:pt x="52" y="0"/>
                  <a:pt x="52" y="2"/>
                </a:cubicBezTo>
                <a:close/>
              </a:path>
            </a:pathLst>
          </a:custGeom>
          <a:solidFill>
            <a:srgbClr val="66FFFF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35" name="Лысковский 2"/>
          <p:cNvSpPr>
            <a:spLocks/>
          </p:cNvSpPr>
          <p:nvPr/>
        </p:nvSpPr>
        <p:spPr bwMode="auto">
          <a:xfrm>
            <a:off x="3028950" y="4286250"/>
            <a:ext cx="895350" cy="504825"/>
          </a:xfrm>
          <a:custGeom>
            <a:avLst/>
            <a:gdLst>
              <a:gd name="T0" fmla="*/ 2147483647 w 94"/>
              <a:gd name="T1" fmla="*/ 2147483647 h 53"/>
              <a:gd name="T2" fmla="*/ 0 w 94"/>
              <a:gd name="T3" fmla="*/ 2147483647 h 53"/>
              <a:gd name="T4" fmla="*/ 2147483647 w 94"/>
              <a:gd name="T5" fmla="*/ 2147483647 h 53"/>
              <a:gd name="T6" fmla="*/ 2147483647 w 94"/>
              <a:gd name="T7" fmla="*/ 2147483647 h 53"/>
              <a:gd name="T8" fmla="*/ 2147483647 w 94"/>
              <a:gd name="T9" fmla="*/ 2147483647 h 53"/>
              <a:gd name="T10" fmla="*/ 2147483647 w 94"/>
              <a:gd name="T11" fmla="*/ 2147483647 h 53"/>
              <a:gd name="T12" fmla="*/ 2147483647 w 94"/>
              <a:gd name="T13" fmla="*/ 2147483647 h 53"/>
              <a:gd name="T14" fmla="*/ 2147483647 w 94"/>
              <a:gd name="T15" fmla="*/ 2147483647 h 53"/>
              <a:gd name="T16" fmla="*/ 2147483647 w 94"/>
              <a:gd name="T17" fmla="*/ 2147483647 h 53"/>
              <a:gd name="T18" fmla="*/ 2147483647 w 94"/>
              <a:gd name="T19" fmla="*/ 2147483647 h 53"/>
              <a:gd name="T20" fmla="*/ 2147483647 w 94"/>
              <a:gd name="T21" fmla="*/ 2147483647 h 53"/>
              <a:gd name="T22" fmla="*/ 2147483647 w 94"/>
              <a:gd name="T23" fmla="*/ 2147483647 h 53"/>
              <a:gd name="T24" fmla="*/ 2147483647 w 94"/>
              <a:gd name="T25" fmla="*/ 2147483647 h 53"/>
              <a:gd name="T26" fmla="*/ 2147483647 w 94"/>
              <a:gd name="T27" fmla="*/ 2147483647 h 53"/>
              <a:gd name="T28" fmla="*/ 2147483647 w 94"/>
              <a:gd name="T29" fmla="*/ 2147483647 h 53"/>
              <a:gd name="T30" fmla="*/ 2147483647 w 94"/>
              <a:gd name="T31" fmla="*/ 2147483647 h 53"/>
              <a:gd name="T32" fmla="*/ 2147483647 w 94"/>
              <a:gd name="T33" fmla="*/ 2147483647 h 53"/>
              <a:gd name="T34" fmla="*/ 2147483647 w 94"/>
              <a:gd name="T35" fmla="*/ 2147483647 h 53"/>
              <a:gd name="T36" fmla="*/ 2147483647 w 94"/>
              <a:gd name="T37" fmla="*/ 2147483647 h 53"/>
              <a:gd name="T38" fmla="*/ 2147483647 w 94"/>
              <a:gd name="T39" fmla="*/ 2147483647 h 53"/>
              <a:gd name="T40" fmla="*/ 2147483647 w 94"/>
              <a:gd name="T41" fmla="*/ 2147483647 h 53"/>
              <a:gd name="T42" fmla="*/ 2147483647 w 94"/>
              <a:gd name="T43" fmla="*/ 2147483647 h 53"/>
              <a:gd name="T44" fmla="*/ 2147483647 w 94"/>
              <a:gd name="T45" fmla="*/ 2147483647 h 53"/>
              <a:gd name="T46" fmla="*/ 2147483647 w 94"/>
              <a:gd name="T47" fmla="*/ 2147483647 h 53"/>
              <a:gd name="T48" fmla="*/ 2147483647 w 94"/>
              <a:gd name="T49" fmla="*/ 2147483647 h 53"/>
              <a:gd name="T50" fmla="*/ 2147483647 w 94"/>
              <a:gd name="T51" fmla="*/ 2147483647 h 53"/>
              <a:gd name="T52" fmla="*/ 2147483647 w 94"/>
              <a:gd name="T53" fmla="*/ 2147483647 h 53"/>
              <a:gd name="T54" fmla="*/ 2147483647 w 94"/>
              <a:gd name="T55" fmla="*/ 2147483647 h 53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94"/>
              <a:gd name="T85" fmla="*/ 0 h 53"/>
              <a:gd name="T86" fmla="*/ 94 w 94"/>
              <a:gd name="T87" fmla="*/ 53 h 53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94" h="53">
                <a:moveTo>
                  <a:pt x="1" y="19"/>
                </a:moveTo>
                <a:cubicBezTo>
                  <a:pt x="2" y="20"/>
                  <a:pt x="1" y="22"/>
                  <a:pt x="0" y="24"/>
                </a:cubicBezTo>
                <a:cubicBezTo>
                  <a:pt x="1" y="25"/>
                  <a:pt x="4" y="28"/>
                  <a:pt x="4" y="28"/>
                </a:cubicBezTo>
                <a:cubicBezTo>
                  <a:pt x="2" y="30"/>
                  <a:pt x="1" y="31"/>
                  <a:pt x="3" y="33"/>
                </a:cubicBezTo>
                <a:cubicBezTo>
                  <a:pt x="4" y="35"/>
                  <a:pt x="7" y="37"/>
                  <a:pt x="7" y="37"/>
                </a:cubicBezTo>
                <a:cubicBezTo>
                  <a:pt x="4" y="42"/>
                  <a:pt x="6" y="42"/>
                  <a:pt x="12" y="43"/>
                </a:cubicBezTo>
                <a:cubicBezTo>
                  <a:pt x="17" y="41"/>
                  <a:pt x="15" y="41"/>
                  <a:pt x="20" y="42"/>
                </a:cubicBezTo>
                <a:cubicBezTo>
                  <a:pt x="23" y="45"/>
                  <a:pt x="21" y="44"/>
                  <a:pt x="25" y="45"/>
                </a:cubicBezTo>
                <a:cubicBezTo>
                  <a:pt x="28" y="48"/>
                  <a:pt x="27" y="46"/>
                  <a:pt x="31" y="45"/>
                </a:cubicBezTo>
                <a:cubicBezTo>
                  <a:pt x="39" y="46"/>
                  <a:pt x="36" y="47"/>
                  <a:pt x="44" y="46"/>
                </a:cubicBezTo>
                <a:cubicBezTo>
                  <a:pt x="47" y="45"/>
                  <a:pt x="48" y="46"/>
                  <a:pt x="51" y="47"/>
                </a:cubicBezTo>
                <a:cubicBezTo>
                  <a:pt x="55" y="45"/>
                  <a:pt x="54" y="42"/>
                  <a:pt x="58" y="40"/>
                </a:cubicBezTo>
                <a:cubicBezTo>
                  <a:pt x="62" y="42"/>
                  <a:pt x="69" y="46"/>
                  <a:pt x="69" y="46"/>
                </a:cubicBezTo>
                <a:cubicBezTo>
                  <a:pt x="68" y="49"/>
                  <a:pt x="68" y="51"/>
                  <a:pt x="70" y="53"/>
                </a:cubicBezTo>
                <a:cubicBezTo>
                  <a:pt x="72" y="52"/>
                  <a:pt x="77" y="50"/>
                  <a:pt x="77" y="50"/>
                </a:cubicBezTo>
                <a:cubicBezTo>
                  <a:pt x="76" y="44"/>
                  <a:pt x="75" y="38"/>
                  <a:pt x="69" y="35"/>
                </a:cubicBezTo>
                <a:cubicBezTo>
                  <a:pt x="70" y="32"/>
                  <a:pt x="71" y="32"/>
                  <a:pt x="74" y="31"/>
                </a:cubicBezTo>
                <a:cubicBezTo>
                  <a:pt x="75" y="30"/>
                  <a:pt x="75" y="23"/>
                  <a:pt x="77" y="20"/>
                </a:cubicBezTo>
                <a:cubicBezTo>
                  <a:pt x="79" y="17"/>
                  <a:pt x="86" y="12"/>
                  <a:pt x="86" y="12"/>
                </a:cubicBezTo>
                <a:cubicBezTo>
                  <a:pt x="88" y="7"/>
                  <a:pt x="91" y="8"/>
                  <a:pt x="94" y="5"/>
                </a:cubicBezTo>
                <a:cubicBezTo>
                  <a:pt x="92" y="0"/>
                  <a:pt x="93" y="1"/>
                  <a:pt x="88" y="2"/>
                </a:cubicBezTo>
                <a:cubicBezTo>
                  <a:pt x="85" y="5"/>
                  <a:pt x="83" y="11"/>
                  <a:pt x="80" y="14"/>
                </a:cubicBezTo>
                <a:cubicBezTo>
                  <a:pt x="77" y="14"/>
                  <a:pt x="74" y="14"/>
                  <a:pt x="71" y="13"/>
                </a:cubicBezTo>
                <a:cubicBezTo>
                  <a:pt x="68" y="12"/>
                  <a:pt x="65" y="7"/>
                  <a:pt x="65" y="7"/>
                </a:cubicBezTo>
                <a:cubicBezTo>
                  <a:pt x="64" y="5"/>
                  <a:pt x="62" y="2"/>
                  <a:pt x="62" y="2"/>
                </a:cubicBezTo>
                <a:cubicBezTo>
                  <a:pt x="54" y="4"/>
                  <a:pt x="48" y="14"/>
                  <a:pt x="39" y="15"/>
                </a:cubicBezTo>
                <a:cubicBezTo>
                  <a:pt x="30" y="16"/>
                  <a:pt x="21" y="16"/>
                  <a:pt x="12" y="16"/>
                </a:cubicBezTo>
                <a:cubicBezTo>
                  <a:pt x="10" y="17"/>
                  <a:pt x="1" y="23"/>
                  <a:pt x="1" y="19"/>
                </a:cubicBezTo>
                <a:close/>
              </a:path>
            </a:pathLst>
          </a:custGeom>
          <a:solidFill>
            <a:srgbClr val="66FFFF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36" name="Воротынский"/>
          <p:cNvSpPr>
            <a:spLocks/>
          </p:cNvSpPr>
          <p:nvPr/>
        </p:nvSpPr>
        <p:spPr bwMode="auto">
          <a:xfrm>
            <a:off x="3705225" y="3600450"/>
            <a:ext cx="657225" cy="666750"/>
          </a:xfrm>
          <a:custGeom>
            <a:avLst/>
            <a:gdLst>
              <a:gd name="T0" fmla="*/ 2147483647 w 69"/>
              <a:gd name="T1" fmla="*/ 2147483647 h 70"/>
              <a:gd name="T2" fmla="*/ 2147483647 w 69"/>
              <a:gd name="T3" fmla="*/ 2147483647 h 70"/>
              <a:gd name="T4" fmla="*/ 2147483647 w 69"/>
              <a:gd name="T5" fmla="*/ 2147483647 h 70"/>
              <a:gd name="T6" fmla="*/ 2147483647 w 69"/>
              <a:gd name="T7" fmla="*/ 2147483647 h 70"/>
              <a:gd name="T8" fmla="*/ 2147483647 w 69"/>
              <a:gd name="T9" fmla="*/ 2147483647 h 70"/>
              <a:gd name="T10" fmla="*/ 2147483647 w 69"/>
              <a:gd name="T11" fmla="*/ 2147483647 h 70"/>
              <a:gd name="T12" fmla="*/ 2147483647 w 69"/>
              <a:gd name="T13" fmla="*/ 2147483647 h 70"/>
              <a:gd name="T14" fmla="*/ 2147483647 w 69"/>
              <a:gd name="T15" fmla="*/ 2147483647 h 70"/>
              <a:gd name="T16" fmla="*/ 2147483647 w 69"/>
              <a:gd name="T17" fmla="*/ 2147483647 h 70"/>
              <a:gd name="T18" fmla="*/ 2147483647 w 69"/>
              <a:gd name="T19" fmla="*/ 2147483647 h 70"/>
              <a:gd name="T20" fmla="*/ 2147483647 w 69"/>
              <a:gd name="T21" fmla="*/ 2147483647 h 70"/>
              <a:gd name="T22" fmla="*/ 2147483647 w 69"/>
              <a:gd name="T23" fmla="*/ 2147483647 h 70"/>
              <a:gd name="T24" fmla="*/ 2147483647 w 69"/>
              <a:gd name="T25" fmla="*/ 2147483647 h 70"/>
              <a:gd name="T26" fmla="*/ 2147483647 w 69"/>
              <a:gd name="T27" fmla="*/ 2147483647 h 70"/>
              <a:gd name="T28" fmla="*/ 2147483647 w 69"/>
              <a:gd name="T29" fmla="*/ 2147483647 h 70"/>
              <a:gd name="T30" fmla="*/ 2147483647 w 69"/>
              <a:gd name="T31" fmla="*/ 2147483647 h 70"/>
              <a:gd name="T32" fmla="*/ 2147483647 w 69"/>
              <a:gd name="T33" fmla="*/ 2147483647 h 70"/>
              <a:gd name="T34" fmla="*/ 2147483647 w 69"/>
              <a:gd name="T35" fmla="*/ 2147483647 h 70"/>
              <a:gd name="T36" fmla="*/ 2147483647 w 69"/>
              <a:gd name="T37" fmla="*/ 2147483647 h 70"/>
              <a:gd name="T38" fmla="*/ 2147483647 w 69"/>
              <a:gd name="T39" fmla="*/ 2147483647 h 70"/>
              <a:gd name="T40" fmla="*/ 2147483647 w 69"/>
              <a:gd name="T41" fmla="*/ 2147483647 h 70"/>
              <a:gd name="T42" fmla="*/ 2147483647 w 69"/>
              <a:gd name="T43" fmla="*/ 2147483647 h 70"/>
              <a:gd name="T44" fmla="*/ 2147483647 w 69"/>
              <a:gd name="T45" fmla="*/ 2147483647 h 70"/>
              <a:gd name="T46" fmla="*/ 2147483647 w 69"/>
              <a:gd name="T47" fmla="*/ 2147483647 h 70"/>
              <a:gd name="T48" fmla="*/ 2147483647 w 69"/>
              <a:gd name="T49" fmla="*/ 2147483647 h 70"/>
              <a:gd name="T50" fmla="*/ 2147483647 w 69"/>
              <a:gd name="T51" fmla="*/ 2147483647 h 70"/>
              <a:gd name="T52" fmla="*/ 2147483647 w 69"/>
              <a:gd name="T53" fmla="*/ 2147483647 h 70"/>
              <a:gd name="T54" fmla="*/ 2147483647 w 69"/>
              <a:gd name="T55" fmla="*/ 2147483647 h 7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69"/>
              <a:gd name="T85" fmla="*/ 0 h 70"/>
              <a:gd name="T86" fmla="*/ 69 w 69"/>
              <a:gd name="T87" fmla="*/ 70 h 70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69" h="70">
                <a:moveTo>
                  <a:pt x="27" y="8"/>
                </a:moveTo>
                <a:cubicBezTo>
                  <a:pt x="31" y="12"/>
                  <a:pt x="33" y="13"/>
                  <a:pt x="38" y="14"/>
                </a:cubicBezTo>
                <a:cubicBezTo>
                  <a:pt x="41" y="16"/>
                  <a:pt x="47" y="20"/>
                  <a:pt x="47" y="20"/>
                </a:cubicBezTo>
                <a:cubicBezTo>
                  <a:pt x="50" y="19"/>
                  <a:pt x="52" y="19"/>
                  <a:pt x="54" y="17"/>
                </a:cubicBezTo>
                <a:cubicBezTo>
                  <a:pt x="60" y="18"/>
                  <a:pt x="63" y="17"/>
                  <a:pt x="61" y="23"/>
                </a:cubicBezTo>
                <a:cubicBezTo>
                  <a:pt x="61" y="27"/>
                  <a:pt x="64" y="34"/>
                  <a:pt x="62" y="38"/>
                </a:cubicBezTo>
                <a:cubicBezTo>
                  <a:pt x="61" y="41"/>
                  <a:pt x="53" y="42"/>
                  <a:pt x="51" y="46"/>
                </a:cubicBezTo>
                <a:cubicBezTo>
                  <a:pt x="52" y="51"/>
                  <a:pt x="57" y="59"/>
                  <a:pt x="62" y="62"/>
                </a:cubicBezTo>
                <a:cubicBezTo>
                  <a:pt x="64" y="63"/>
                  <a:pt x="69" y="66"/>
                  <a:pt x="69" y="66"/>
                </a:cubicBezTo>
                <a:cubicBezTo>
                  <a:pt x="69" y="66"/>
                  <a:pt x="68" y="69"/>
                  <a:pt x="67" y="69"/>
                </a:cubicBezTo>
                <a:cubicBezTo>
                  <a:pt x="64" y="69"/>
                  <a:pt x="61" y="64"/>
                  <a:pt x="59" y="62"/>
                </a:cubicBezTo>
                <a:cubicBezTo>
                  <a:pt x="57" y="60"/>
                  <a:pt x="54" y="60"/>
                  <a:pt x="52" y="59"/>
                </a:cubicBezTo>
                <a:cubicBezTo>
                  <a:pt x="51" y="59"/>
                  <a:pt x="50" y="58"/>
                  <a:pt x="50" y="58"/>
                </a:cubicBezTo>
                <a:cubicBezTo>
                  <a:pt x="48" y="59"/>
                  <a:pt x="45" y="61"/>
                  <a:pt x="45" y="61"/>
                </a:cubicBezTo>
                <a:cubicBezTo>
                  <a:pt x="43" y="68"/>
                  <a:pt x="41" y="69"/>
                  <a:pt x="33" y="70"/>
                </a:cubicBezTo>
                <a:cubicBezTo>
                  <a:pt x="26" y="69"/>
                  <a:pt x="28" y="67"/>
                  <a:pt x="23" y="65"/>
                </a:cubicBezTo>
                <a:cubicBezTo>
                  <a:pt x="22" y="64"/>
                  <a:pt x="19" y="63"/>
                  <a:pt x="19" y="63"/>
                </a:cubicBezTo>
                <a:cubicBezTo>
                  <a:pt x="11" y="64"/>
                  <a:pt x="12" y="65"/>
                  <a:pt x="6" y="68"/>
                </a:cubicBezTo>
                <a:cubicBezTo>
                  <a:pt x="5" y="68"/>
                  <a:pt x="3" y="68"/>
                  <a:pt x="2" y="67"/>
                </a:cubicBezTo>
                <a:cubicBezTo>
                  <a:pt x="0" y="65"/>
                  <a:pt x="8" y="61"/>
                  <a:pt x="8" y="61"/>
                </a:cubicBezTo>
                <a:cubicBezTo>
                  <a:pt x="8" y="60"/>
                  <a:pt x="8" y="58"/>
                  <a:pt x="7" y="57"/>
                </a:cubicBezTo>
                <a:cubicBezTo>
                  <a:pt x="6" y="56"/>
                  <a:pt x="3" y="60"/>
                  <a:pt x="3" y="60"/>
                </a:cubicBezTo>
                <a:cubicBezTo>
                  <a:pt x="0" y="57"/>
                  <a:pt x="1" y="55"/>
                  <a:pt x="2" y="49"/>
                </a:cubicBezTo>
                <a:cubicBezTo>
                  <a:pt x="2" y="41"/>
                  <a:pt x="3" y="25"/>
                  <a:pt x="1" y="15"/>
                </a:cubicBezTo>
                <a:cubicBezTo>
                  <a:pt x="1" y="10"/>
                  <a:pt x="0" y="5"/>
                  <a:pt x="2" y="1"/>
                </a:cubicBezTo>
                <a:cubicBezTo>
                  <a:pt x="3" y="0"/>
                  <a:pt x="6" y="3"/>
                  <a:pt x="6" y="3"/>
                </a:cubicBezTo>
                <a:cubicBezTo>
                  <a:pt x="19" y="1"/>
                  <a:pt x="13" y="3"/>
                  <a:pt x="23" y="6"/>
                </a:cubicBezTo>
                <a:cubicBezTo>
                  <a:pt x="23" y="6"/>
                  <a:pt x="30" y="11"/>
                  <a:pt x="27" y="8"/>
                </a:cubicBezTo>
                <a:close/>
              </a:path>
            </a:pathLst>
          </a:custGeom>
          <a:solidFill>
            <a:srgbClr val="66FFFF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37" name="Воротынский 2"/>
          <p:cNvSpPr>
            <a:spLocks/>
          </p:cNvSpPr>
          <p:nvPr/>
        </p:nvSpPr>
        <p:spPr bwMode="auto">
          <a:xfrm>
            <a:off x="3790950" y="4219575"/>
            <a:ext cx="809625" cy="561975"/>
          </a:xfrm>
          <a:custGeom>
            <a:avLst/>
            <a:gdLst>
              <a:gd name="T0" fmla="*/ 2147483647 w 85"/>
              <a:gd name="T1" fmla="*/ 2147483647 h 59"/>
              <a:gd name="T2" fmla="*/ 2147483647 w 85"/>
              <a:gd name="T3" fmla="*/ 2147483647 h 59"/>
              <a:gd name="T4" fmla="*/ 2147483647 w 85"/>
              <a:gd name="T5" fmla="*/ 2147483647 h 59"/>
              <a:gd name="T6" fmla="*/ 2147483647 w 85"/>
              <a:gd name="T7" fmla="*/ 0 h 59"/>
              <a:gd name="T8" fmla="*/ 2147483647 w 85"/>
              <a:gd name="T9" fmla="*/ 2147483647 h 59"/>
              <a:gd name="T10" fmla="*/ 2147483647 w 85"/>
              <a:gd name="T11" fmla="*/ 2147483647 h 59"/>
              <a:gd name="T12" fmla="*/ 2147483647 w 85"/>
              <a:gd name="T13" fmla="*/ 2147483647 h 59"/>
              <a:gd name="T14" fmla="*/ 2147483647 w 85"/>
              <a:gd name="T15" fmla="*/ 2147483647 h 59"/>
              <a:gd name="T16" fmla="*/ 2147483647 w 85"/>
              <a:gd name="T17" fmla="*/ 2147483647 h 59"/>
              <a:gd name="T18" fmla="*/ 2147483647 w 85"/>
              <a:gd name="T19" fmla="*/ 2147483647 h 59"/>
              <a:gd name="T20" fmla="*/ 2147483647 w 85"/>
              <a:gd name="T21" fmla="*/ 2147483647 h 59"/>
              <a:gd name="T22" fmla="*/ 2147483647 w 85"/>
              <a:gd name="T23" fmla="*/ 2147483647 h 59"/>
              <a:gd name="T24" fmla="*/ 2147483647 w 85"/>
              <a:gd name="T25" fmla="*/ 2147483647 h 59"/>
              <a:gd name="T26" fmla="*/ 2147483647 w 85"/>
              <a:gd name="T27" fmla="*/ 2147483647 h 59"/>
              <a:gd name="T28" fmla="*/ 2147483647 w 85"/>
              <a:gd name="T29" fmla="*/ 2147483647 h 59"/>
              <a:gd name="T30" fmla="*/ 2147483647 w 85"/>
              <a:gd name="T31" fmla="*/ 2147483647 h 59"/>
              <a:gd name="T32" fmla="*/ 2147483647 w 85"/>
              <a:gd name="T33" fmla="*/ 2147483647 h 59"/>
              <a:gd name="T34" fmla="*/ 2147483647 w 85"/>
              <a:gd name="T35" fmla="*/ 2147483647 h 59"/>
              <a:gd name="T36" fmla="*/ 2147483647 w 85"/>
              <a:gd name="T37" fmla="*/ 2147483647 h 59"/>
              <a:gd name="T38" fmla="*/ 2147483647 w 85"/>
              <a:gd name="T39" fmla="*/ 2147483647 h 59"/>
              <a:gd name="T40" fmla="*/ 2147483647 w 85"/>
              <a:gd name="T41" fmla="*/ 2147483647 h 59"/>
              <a:gd name="T42" fmla="*/ 2147483647 w 85"/>
              <a:gd name="T43" fmla="*/ 2147483647 h 5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85"/>
              <a:gd name="T67" fmla="*/ 0 h 59"/>
              <a:gd name="T68" fmla="*/ 85 w 85"/>
              <a:gd name="T69" fmla="*/ 59 h 59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85" h="59">
                <a:moveTo>
                  <a:pt x="13" y="8"/>
                </a:moveTo>
                <a:cubicBezTo>
                  <a:pt x="17" y="10"/>
                  <a:pt x="15" y="10"/>
                  <a:pt x="22" y="11"/>
                </a:cubicBezTo>
                <a:cubicBezTo>
                  <a:pt x="29" y="10"/>
                  <a:pt x="30" y="9"/>
                  <a:pt x="36" y="6"/>
                </a:cubicBezTo>
                <a:cubicBezTo>
                  <a:pt x="38" y="5"/>
                  <a:pt x="41" y="0"/>
                  <a:pt x="41" y="0"/>
                </a:cubicBezTo>
                <a:cubicBezTo>
                  <a:pt x="52" y="2"/>
                  <a:pt x="48" y="5"/>
                  <a:pt x="55" y="9"/>
                </a:cubicBezTo>
                <a:cubicBezTo>
                  <a:pt x="58" y="8"/>
                  <a:pt x="62" y="6"/>
                  <a:pt x="64" y="4"/>
                </a:cubicBezTo>
                <a:cubicBezTo>
                  <a:pt x="74" y="6"/>
                  <a:pt x="72" y="26"/>
                  <a:pt x="82" y="28"/>
                </a:cubicBezTo>
                <a:cubicBezTo>
                  <a:pt x="84" y="30"/>
                  <a:pt x="85" y="30"/>
                  <a:pt x="84" y="36"/>
                </a:cubicBezTo>
                <a:cubicBezTo>
                  <a:pt x="83" y="43"/>
                  <a:pt x="77" y="41"/>
                  <a:pt x="73" y="45"/>
                </a:cubicBezTo>
                <a:cubicBezTo>
                  <a:pt x="72" y="45"/>
                  <a:pt x="70" y="45"/>
                  <a:pt x="69" y="44"/>
                </a:cubicBezTo>
                <a:cubicBezTo>
                  <a:pt x="68" y="43"/>
                  <a:pt x="69" y="41"/>
                  <a:pt x="68" y="41"/>
                </a:cubicBezTo>
                <a:cubicBezTo>
                  <a:pt x="67" y="41"/>
                  <a:pt x="64" y="46"/>
                  <a:pt x="63" y="47"/>
                </a:cubicBezTo>
                <a:cubicBezTo>
                  <a:pt x="59" y="52"/>
                  <a:pt x="56" y="54"/>
                  <a:pt x="49" y="55"/>
                </a:cubicBezTo>
                <a:cubicBezTo>
                  <a:pt x="47" y="57"/>
                  <a:pt x="45" y="59"/>
                  <a:pt x="42" y="55"/>
                </a:cubicBezTo>
                <a:cubicBezTo>
                  <a:pt x="40" y="53"/>
                  <a:pt x="46" y="49"/>
                  <a:pt x="46" y="49"/>
                </a:cubicBezTo>
                <a:cubicBezTo>
                  <a:pt x="46" y="47"/>
                  <a:pt x="46" y="46"/>
                  <a:pt x="45" y="44"/>
                </a:cubicBezTo>
                <a:cubicBezTo>
                  <a:pt x="44" y="42"/>
                  <a:pt x="40" y="41"/>
                  <a:pt x="40" y="41"/>
                </a:cubicBezTo>
                <a:cubicBezTo>
                  <a:pt x="33" y="42"/>
                  <a:pt x="30" y="43"/>
                  <a:pt x="26" y="39"/>
                </a:cubicBezTo>
                <a:cubicBezTo>
                  <a:pt x="24" y="29"/>
                  <a:pt x="25" y="32"/>
                  <a:pt x="14" y="31"/>
                </a:cubicBezTo>
                <a:cubicBezTo>
                  <a:pt x="9" y="26"/>
                  <a:pt x="11" y="26"/>
                  <a:pt x="2" y="24"/>
                </a:cubicBezTo>
                <a:cubicBezTo>
                  <a:pt x="0" y="22"/>
                  <a:pt x="12" y="14"/>
                  <a:pt x="14" y="12"/>
                </a:cubicBezTo>
                <a:cubicBezTo>
                  <a:pt x="13" y="10"/>
                  <a:pt x="14" y="8"/>
                  <a:pt x="13" y="8"/>
                </a:cubicBezTo>
                <a:close/>
              </a:path>
            </a:pathLst>
          </a:custGeom>
          <a:solidFill>
            <a:srgbClr val="66FFFF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38" name="Балахнинский"/>
          <p:cNvSpPr>
            <a:spLocks/>
          </p:cNvSpPr>
          <p:nvPr/>
        </p:nvSpPr>
        <p:spPr bwMode="auto">
          <a:xfrm>
            <a:off x="1438275" y="3362325"/>
            <a:ext cx="666750" cy="600075"/>
          </a:xfrm>
          <a:custGeom>
            <a:avLst/>
            <a:gdLst>
              <a:gd name="T0" fmla="*/ 0 w 70"/>
              <a:gd name="T1" fmla="*/ 2147483647 h 63"/>
              <a:gd name="T2" fmla="*/ 2147483647 w 70"/>
              <a:gd name="T3" fmla="*/ 2147483647 h 63"/>
              <a:gd name="T4" fmla="*/ 2147483647 w 70"/>
              <a:gd name="T5" fmla="*/ 2147483647 h 63"/>
              <a:gd name="T6" fmla="*/ 2147483647 w 70"/>
              <a:gd name="T7" fmla="*/ 2147483647 h 63"/>
              <a:gd name="T8" fmla="*/ 2147483647 w 70"/>
              <a:gd name="T9" fmla="*/ 2147483647 h 63"/>
              <a:gd name="T10" fmla="*/ 2147483647 w 70"/>
              <a:gd name="T11" fmla="*/ 2147483647 h 63"/>
              <a:gd name="T12" fmla="*/ 2147483647 w 70"/>
              <a:gd name="T13" fmla="*/ 2147483647 h 63"/>
              <a:gd name="T14" fmla="*/ 2147483647 w 70"/>
              <a:gd name="T15" fmla="*/ 2147483647 h 63"/>
              <a:gd name="T16" fmla="*/ 2147483647 w 70"/>
              <a:gd name="T17" fmla="*/ 2147483647 h 63"/>
              <a:gd name="T18" fmla="*/ 2147483647 w 70"/>
              <a:gd name="T19" fmla="*/ 2147483647 h 63"/>
              <a:gd name="T20" fmla="*/ 2147483647 w 70"/>
              <a:gd name="T21" fmla="*/ 2147483647 h 63"/>
              <a:gd name="T22" fmla="*/ 2147483647 w 70"/>
              <a:gd name="T23" fmla="*/ 2147483647 h 63"/>
              <a:gd name="T24" fmla="*/ 2147483647 w 70"/>
              <a:gd name="T25" fmla="*/ 2147483647 h 63"/>
              <a:gd name="T26" fmla="*/ 2147483647 w 70"/>
              <a:gd name="T27" fmla="*/ 0 h 63"/>
              <a:gd name="T28" fmla="*/ 2147483647 w 70"/>
              <a:gd name="T29" fmla="*/ 2147483647 h 63"/>
              <a:gd name="T30" fmla="*/ 2147483647 w 70"/>
              <a:gd name="T31" fmla="*/ 2147483647 h 63"/>
              <a:gd name="T32" fmla="*/ 2147483647 w 70"/>
              <a:gd name="T33" fmla="*/ 2147483647 h 63"/>
              <a:gd name="T34" fmla="*/ 0 w 70"/>
              <a:gd name="T35" fmla="*/ 2147483647 h 6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70"/>
              <a:gd name="T55" fmla="*/ 0 h 63"/>
              <a:gd name="T56" fmla="*/ 70 w 70"/>
              <a:gd name="T57" fmla="*/ 63 h 6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70" h="63">
                <a:moveTo>
                  <a:pt x="0" y="24"/>
                </a:moveTo>
                <a:cubicBezTo>
                  <a:pt x="1" y="32"/>
                  <a:pt x="1" y="40"/>
                  <a:pt x="9" y="43"/>
                </a:cubicBezTo>
                <a:cubicBezTo>
                  <a:pt x="7" y="50"/>
                  <a:pt x="7" y="53"/>
                  <a:pt x="14" y="54"/>
                </a:cubicBezTo>
                <a:cubicBezTo>
                  <a:pt x="20" y="53"/>
                  <a:pt x="20" y="52"/>
                  <a:pt x="27" y="53"/>
                </a:cubicBezTo>
                <a:cubicBezTo>
                  <a:pt x="29" y="55"/>
                  <a:pt x="30" y="56"/>
                  <a:pt x="32" y="57"/>
                </a:cubicBezTo>
                <a:cubicBezTo>
                  <a:pt x="33" y="56"/>
                  <a:pt x="35" y="54"/>
                  <a:pt x="35" y="54"/>
                </a:cubicBezTo>
                <a:cubicBezTo>
                  <a:pt x="42" y="55"/>
                  <a:pt x="47" y="54"/>
                  <a:pt x="54" y="56"/>
                </a:cubicBezTo>
                <a:cubicBezTo>
                  <a:pt x="57" y="57"/>
                  <a:pt x="61" y="63"/>
                  <a:pt x="61" y="63"/>
                </a:cubicBezTo>
                <a:cubicBezTo>
                  <a:pt x="64" y="62"/>
                  <a:pt x="66" y="60"/>
                  <a:pt x="69" y="59"/>
                </a:cubicBezTo>
                <a:cubicBezTo>
                  <a:pt x="68" y="53"/>
                  <a:pt x="68" y="51"/>
                  <a:pt x="70" y="46"/>
                </a:cubicBezTo>
                <a:cubicBezTo>
                  <a:pt x="65" y="41"/>
                  <a:pt x="62" y="33"/>
                  <a:pt x="57" y="27"/>
                </a:cubicBezTo>
                <a:cubicBezTo>
                  <a:pt x="55" y="25"/>
                  <a:pt x="53" y="22"/>
                  <a:pt x="51" y="20"/>
                </a:cubicBezTo>
                <a:cubicBezTo>
                  <a:pt x="50" y="19"/>
                  <a:pt x="48" y="17"/>
                  <a:pt x="48" y="17"/>
                </a:cubicBezTo>
                <a:cubicBezTo>
                  <a:pt x="46" y="10"/>
                  <a:pt x="40" y="2"/>
                  <a:pt x="33" y="0"/>
                </a:cubicBezTo>
                <a:cubicBezTo>
                  <a:pt x="31" y="0"/>
                  <a:pt x="26" y="3"/>
                  <a:pt x="26" y="3"/>
                </a:cubicBezTo>
                <a:cubicBezTo>
                  <a:pt x="21" y="17"/>
                  <a:pt x="19" y="9"/>
                  <a:pt x="11" y="17"/>
                </a:cubicBezTo>
                <a:cubicBezTo>
                  <a:pt x="7" y="21"/>
                  <a:pt x="9" y="21"/>
                  <a:pt x="2" y="22"/>
                </a:cubicBezTo>
                <a:cubicBezTo>
                  <a:pt x="0" y="23"/>
                  <a:pt x="0" y="22"/>
                  <a:pt x="0" y="24"/>
                </a:cubicBezTo>
                <a:close/>
              </a:path>
            </a:pathLst>
          </a:custGeom>
          <a:solidFill>
            <a:srgbClr val="66FFFF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39" name="Нижний Новгород"/>
          <p:cNvSpPr>
            <a:spLocks/>
          </p:cNvSpPr>
          <p:nvPr/>
        </p:nvSpPr>
        <p:spPr bwMode="auto">
          <a:xfrm>
            <a:off x="2085975" y="3790950"/>
            <a:ext cx="381000" cy="361950"/>
          </a:xfrm>
          <a:custGeom>
            <a:avLst/>
            <a:gdLst>
              <a:gd name="T0" fmla="*/ 2147483647 w 40"/>
              <a:gd name="T1" fmla="*/ 2147483647 h 38"/>
              <a:gd name="T2" fmla="*/ 2147483647 w 40"/>
              <a:gd name="T3" fmla="*/ 2147483647 h 38"/>
              <a:gd name="T4" fmla="*/ 2147483647 w 40"/>
              <a:gd name="T5" fmla="*/ 2147483647 h 38"/>
              <a:gd name="T6" fmla="*/ 2147483647 w 40"/>
              <a:gd name="T7" fmla="*/ 2147483647 h 38"/>
              <a:gd name="T8" fmla="*/ 2147483647 w 40"/>
              <a:gd name="T9" fmla="*/ 2147483647 h 38"/>
              <a:gd name="T10" fmla="*/ 2147483647 w 40"/>
              <a:gd name="T11" fmla="*/ 2147483647 h 38"/>
              <a:gd name="T12" fmla="*/ 2147483647 w 40"/>
              <a:gd name="T13" fmla="*/ 0 h 38"/>
              <a:gd name="T14" fmla="*/ 0 w 40"/>
              <a:gd name="T15" fmla="*/ 2147483647 h 38"/>
              <a:gd name="T16" fmla="*/ 2147483647 w 40"/>
              <a:gd name="T17" fmla="*/ 2147483647 h 38"/>
              <a:gd name="T18" fmla="*/ 2147483647 w 40"/>
              <a:gd name="T19" fmla="*/ 2147483647 h 3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0"/>
              <a:gd name="T31" fmla="*/ 0 h 38"/>
              <a:gd name="T32" fmla="*/ 40 w 40"/>
              <a:gd name="T33" fmla="*/ 38 h 3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0" h="38">
                <a:moveTo>
                  <a:pt x="1" y="15"/>
                </a:moveTo>
                <a:cubicBezTo>
                  <a:pt x="7" y="18"/>
                  <a:pt x="3" y="25"/>
                  <a:pt x="1" y="29"/>
                </a:cubicBezTo>
                <a:cubicBezTo>
                  <a:pt x="2" y="36"/>
                  <a:pt x="1" y="36"/>
                  <a:pt x="5" y="38"/>
                </a:cubicBezTo>
                <a:cubicBezTo>
                  <a:pt x="14" y="37"/>
                  <a:pt x="21" y="34"/>
                  <a:pt x="29" y="31"/>
                </a:cubicBezTo>
                <a:cubicBezTo>
                  <a:pt x="33" y="30"/>
                  <a:pt x="40" y="23"/>
                  <a:pt x="40" y="23"/>
                </a:cubicBezTo>
                <a:cubicBezTo>
                  <a:pt x="39" y="19"/>
                  <a:pt x="37" y="18"/>
                  <a:pt x="34" y="16"/>
                </a:cubicBezTo>
                <a:cubicBezTo>
                  <a:pt x="21" y="20"/>
                  <a:pt x="17" y="3"/>
                  <a:pt x="6" y="0"/>
                </a:cubicBezTo>
                <a:cubicBezTo>
                  <a:pt x="4" y="1"/>
                  <a:pt x="0" y="4"/>
                  <a:pt x="0" y="4"/>
                </a:cubicBezTo>
                <a:cubicBezTo>
                  <a:pt x="0" y="8"/>
                  <a:pt x="3" y="17"/>
                  <a:pt x="3" y="17"/>
                </a:cubicBezTo>
                <a:cubicBezTo>
                  <a:pt x="3" y="17"/>
                  <a:pt x="1" y="15"/>
                  <a:pt x="1" y="15"/>
                </a:cubicBezTo>
                <a:close/>
              </a:path>
            </a:pathLst>
          </a:custGeom>
          <a:solidFill>
            <a:srgbClr val="FF99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40" name="Дзержинск"/>
          <p:cNvSpPr>
            <a:spLocks/>
          </p:cNvSpPr>
          <p:nvPr/>
        </p:nvSpPr>
        <p:spPr bwMode="auto">
          <a:xfrm>
            <a:off x="1724025" y="3876675"/>
            <a:ext cx="400050" cy="266700"/>
          </a:xfrm>
          <a:custGeom>
            <a:avLst/>
            <a:gdLst>
              <a:gd name="T0" fmla="*/ 2147483647 w 42"/>
              <a:gd name="T1" fmla="*/ 2147483647 h 28"/>
              <a:gd name="T2" fmla="*/ 2147483647 w 42"/>
              <a:gd name="T3" fmla="*/ 2147483647 h 28"/>
              <a:gd name="T4" fmla="*/ 0 w 42"/>
              <a:gd name="T5" fmla="*/ 2147483647 h 28"/>
              <a:gd name="T6" fmla="*/ 2147483647 w 42"/>
              <a:gd name="T7" fmla="*/ 2147483647 h 28"/>
              <a:gd name="T8" fmla="*/ 2147483647 w 42"/>
              <a:gd name="T9" fmla="*/ 2147483647 h 28"/>
              <a:gd name="T10" fmla="*/ 2147483647 w 42"/>
              <a:gd name="T11" fmla="*/ 2147483647 h 28"/>
              <a:gd name="T12" fmla="*/ 2147483647 w 42"/>
              <a:gd name="T13" fmla="*/ 2147483647 h 28"/>
              <a:gd name="T14" fmla="*/ 2147483647 w 42"/>
              <a:gd name="T15" fmla="*/ 2147483647 h 28"/>
              <a:gd name="T16" fmla="*/ 2147483647 w 42"/>
              <a:gd name="T17" fmla="*/ 2147483647 h 28"/>
              <a:gd name="T18" fmla="*/ 2147483647 w 42"/>
              <a:gd name="T19" fmla="*/ 2147483647 h 28"/>
              <a:gd name="T20" fmla="*/ 2147483647 w 42"/>
              <a:gd name="T21" fmla="*/ 2147483647 h 28"/>
              <a:gd name="T22" fmla="*/ 2147483647 w 42"/>
              <a:gd name="T23" fmla="*/ 2147483647 h 28"/>
              <a:gd name="T24" fmla="*/ 2147483647 w 42"/>
              <a:gd name="T25" fmla="*/ 0 h 28"/>
              <a:gd name="T26" fmla="*/ 2147483647 w 42"/>
              <a:gd name="T27" fmla="*/ 2147483647 h 28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42"/>
              <a:gd name="T43" fmla="*/ 0 h 28"/>
              <a:gd name="T44" fmla="*/ 42 w 42"/>
              <a:gd name="T45" fmla="*/ 28 h 28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42" h="28">
                <a:moveTo>
                  <a:pt x="1" y="3"/>
                </a:moveTo>
                <a:cubicBezTo>
                  <a:pt x="0" y="5"/>
                  <a:pt x="3" y="8"/>
                  <a:pt x="3" y="8"/>
                </a:cubicBezTo>
                <a:cubicBezTo>
                  <a:pt x="2" y="11"/>
                  <a:pt x="2" y="16"/>
                  <a:pt x="0" y="18"/>
                </a:cubicBezTo>
                <a:cubicBezTo>
                  <a:pt x="1" y="21"/>
                  <a:pt x="2" y="21"/>
                  <a:pt x="5" y="22"/>
                </a:cubicBezTo>
                <a:cubicBezTo>
                  <a:pt x="6" y="24"/>
                  <a:pt x="8" y="28"/>
                  <a:pt x="8" y="28"/>
                </a:cubicBezTo>
                <a:cubicBezTo>
                  <a:pt x="11" y="27"/>
                  <a:pt x="12" y="25"/>
                  <a:pt x="15" y="24"/>
                </a:cubicBezTo>
                <a:cubicBezTo>
                  <a:pt x="21" y="25"/>
                  <a:pt x="20" y="26"/>
                  <a:pt x="26" y="25"/>
                </a:cubicBezTo>
                <a:cubicBezTo>
                  <a:pt x="28" y="23"/>
                  <a:pt x="32" y="25"/>
                  <a:pt x="34" y="26"/>
                </a:cubicBezTo>
                <a:cubicBezTo>
                  <a:pt x="41" y="25"/>
                  <a:pt x="38" y="24"/>
                  <a:pt x="41" y="18"/>
                </a:cubicBezTo>
                <a:cubicBezTo>
                  <a:pt x="39" y="16"/>
                  <a:pt x="41" y="16"/>
                  <a:pt x="42" y="14"/>
                </a:cubicBezTo>
                <a:cubicBezTo>
                  <a:pt x="42" y="11"/>
                  <a:pt x="39" y="6"/>
                  <a:pt x="39" y="6"/>
                </a:cubicBezTo>
                <a:cubicBezTo>
                  <a:pt x="36" y="7"/>
                  <a:pt x="35" y="8"/>
                  <a:pt x="32" y="9"/>
                </a:cubicBezTo>
                <a:cubicBezTo>
                  <a:pt x="24" y="1"/>
                  <a:pt x="21" y="1"/>
                  <a:pt x="7" y="0"/>
                </a:cubicBezTo>
                <a:cubicBezTo>
                  <a:pt x="6" y="1"/>
                  <a:pt x="1" y="4"/>
                  <a:pt x="1" y="3"/>
                </a:cubicBezTo>
                <a:close/>
              </a:path>
            </a:pathLst>
          </a:custGeom>
          <a:solidFill>
            <a:srgbClr val="66FFFF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41" name="Кстовский"/>
          <p:cNvSpPr>
            <a:spLocks/>
          </p:cNvSpPr>
          <p:nvPr/>
        </p:nvSpPr>
        <p:spPr bwMode="auto">
          <a:xfrm>
            <a:off x="2219325" y="4019550"/>
            <a:ext cx="876300" cy="752475"/>
          </a:xfrm>
          <a:custGeom>
            <a:avLst/>
            <a:gdLst>
              <a:gd name="T0" fmla="*/ 2147483647 w 92"/>
              <a:gd name="T1" fmla="*/ 2147483647 h 79"/>
              <a:gd name="T2" fmla="*/ 2147483647 w 92"/>
              <a:gd name="T3" fmla="*/ 2147483647 h 79"/>
              <a:gd name="T4" fmla="*/ 2147483647 w 92"/>
              <a:gd name="T5" fmla="*/ 2147483647 h 79"/>
              <a:gd name="T6" fmla="*/ 2147483647 w 92"/>
              <a:gd name="T7" fmla="*/ 2147483647 h 79"/>
              <a:gd name="T8" fmla="*/ 2147483647 w 92"/>
              <a:gd name="T9" fmla="*/ 2147483647 h 79"/>
              <a:gd name="T10" fmla="*/ 2147483647 w 92"/>
              <a:gd name="T11" fmla="*/ 2147483647 h 79"/>
              <a:gd name="T12" fmla="*/ 2147483647 w 92"/>
              <a:gd name="T13" fmla="*/ 2147483647 h 79"/>
              <a:gd name="T14" fmla="*/ 2147483647 w 92"/>
              <a:gd name="T15" fmla="*/ 2147483647 h 79"/>
              <a:gd name="T16" fmla="*/ 2147483647 w 92"/>
              <a:gd name="T17" fmla="*/ 2147483647 h 79"/>
              <a:gd name="T18" fmla="*/ 2147483647 w 92"/>
              <a:gd name="T19" fmla="*/ 2147483647 h 79"/>
              <a:gd name="T20" fmla="*/ 2147483647 w 92"/>
              <a:gd name="T21" fmla="*/ 2147483647 h 79"/>
              <a:gd name="T22" fmla="*/ 2147483647 w 92"/>
              <a:gd name="T23" fmla="*/ 2147483647 h 79"/>
              <a:gd name="T24" fmla="*/ 2147483647 w 92"/>
              <a:gd name="T25" fmla="*/ 2147483647 h 79"/>
              <a:gd name="T26" fmla="*/ 2147483647 w 92"/>
              <a:gd name="T27" fmla="*/ 2147483647 h 79"/>
              <a:gd name="T28" fmla="*/ 2147483647 w 92"/>
              <a:gd name="T29" fmla="*/ 2147483647 h 79"/>
              <a:gd name="T30" fmla="*/ 2147483647 w 92"/>
              <a:gd name="T31" fmla="*/ 2147483647 h 79"/>
              <a:gd name="T32" fmla="*/ 2147483647 w 92"/>
              <a:gd name="T33" fmla="*/ 2147483647 h 79"/>
              <a:gd name="T34" fmla="*/ 2147483647 w 92"/>
              <a:gd name="T35" fmla="*/ 2147483647 h 79"/>
              <a:gd name="T36" fmla="*/ 2147483647 w 92"/>
              <a:gd name="T37" fmla="*/ 2147483647 h 79"/>
              <a:gd name="T38" fmla="*/ 2147483647 w 92"/>
              <a:gd name="T39" fmla="*/ 2147483647 h 79"/>
              <a:gd name="T40" fmla="*/ 2147483647 w 92"/>
              <a:gd name="T41" fmla="*/ 2147483647 h 79"/>
              <a:gd name="T42" fmla="*/ 2147483647 w 92"/>
              <a:gd name="T43" fmla="*/ 2147483647 h 79"/>
              <a:gd name="T44" fmla="*/ 2147483647 w 92"/>
              <a:gd name="T45" fmla="*/ 2147483647 h 79"/>
              <a:gd name="T46" fmla="*/ 2147483647 w 92"/>
              <a:gd name="T47" fmla="*/ 0 h 79"/>
              <a:gd name="T48" fmla="*/ 2147483647 w 92"/>
              <a:gd name="T49" fmla="*/ 2147483647 h 79"/>
              <a:gd name="T50" fmla="*/ 2147483647 w 92"/>
              <a:gd name="T51" fmla="*/ 2147483647 h 79"/>
              <a:gd name="T52" fmla="*/ 2147483647 w 92"/>
              <a:gd name="T53" fmla="*/ 2147483647 h 79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92"/>
              <a:gd name="T82" fmla="*/ 0 h 79"/>
              <a:gd name="T83" fmla="*/ 92 w 92"/>
              <a:gd name="T84" fmla="*/ 79 h 79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92" h="79">
                <a:moveTo>
                  <a:pt x="8" y="10"/>
                </a:moveTo>
                <a:lnTo>
                  <a:pt x="3" y="15"/>
                </a:lnTo>
                <a:cubicBezTo>
                  <a:pt x="3" y="15"/>
                  <a:pt x="2" y="16"/>
                  <a:pt x="2" y="16"/>
                </a:cubicBezTo>
                <a:cubicBezTo>
                  <a:pt x="2" y="19"/>
                  <a:pt x="0" y="35"/>
                  <a:pt x="6" y="38"/>
                </a:cubicBezTo>
                <a:cubicBezTo>
                  <a:pt x="10" y="37"/>
                  <a:pt x="15" y="36"/>
                  <a:pt x="18" y="39"/>
                </a:cubicBezTo>
                <a:cubicBezTo>
                  <a:pt x="19" y="49"/>
                  <a:pt x="24" y="54"/>
                  <a:pt x="34" y="56"/>
                </a:cubicBezTo>
                <a:cubicBezTo>
                  <a:pt x="35" y="57"/>
                  <a:pt x="37" y="59"/>
                  <a:pt x="37" y="59"/>
                </a:cubicBezTo>
                <a:cubicBezTo>
                  <a:pt x="39" y="58"/>
                  <a:pt x="44" y="61"/>
                  <a:pt x="44" y="61"/>
                </a:cubicBezTo>
                <a:cubicBezTo>
                  <a:pt x="45" y="67"/>
                  <a:pt x="49" y="67"/>
                  <a:pt x="53" y="72"/>
                </a:cubicBezTo>
                <a:cubicBezTo>
                  <a:pt x="55" y="74"/>
                  <a:pt x="59" y="79"/>
                  <a:pt x="59" y="79"/>
                </a:cubicBezTo>
                <a:cubicBezTo>
                  <a:pt x="66" y="78"/>
                  <a:pt x="66" y="73"/>
                  <a:pt x="73" y="72"/>
                </a:cubicBezTo>
                <a:cubicBezTo>
                  <a:pt x="76" y="69"/>
                  <a:pt x="73" y="73"/>
                  <a:pt x="73" y="70"/>
                </a:cubicBezTo>
                <a:cubicBezTo>
                  <a:pt x="73" y="68"/>
                  <a:pt x="76" y="66"/>
                  <a:pt x="76" y="66"/>
                </a:cubicBezTo>
                <a:cubicBezTo>
                  <a:pt x="79" y="68"/>
                  <a:pt x="81" y="70"/>
                  <a:pt x="84" y="71"/>
                </a:cubicBezTo>
                <a:cubicBezTo>
                  <a:pt x="91" y="70"/>
                  <a:pt x="90" y="71"/>
                  <a:pt x="92" y="65"/>
                </a:cubicBezTo>
                <a:cubicBezTo>
                  <a:pt x="90" y="63"/>
                  <a:pt x="88" y="62"/>
                  <a:pt x="87" y="59"/>
                </a:cubicBezTo>
                <a:cubicBezTo>
                  <a:pt x="88" y="58"/>
                  <a:pt x="88" y="58"/>
                  <a:pt x="89" y="57"/>
                </a:cubicBezTo>
                <a:cubicBezTo>
                  <a:pt x="90" y="56"/>
                  <a:pt x="86" y="53"/>
                  <a:pt x="86" y="53"/>
                </a:cubicBezTo>
                <a:cubicBezTo>
                  <a:pt x="85" y="49"/>
                  <a:pt x="85" y="45"/>
                  <a:pt x="80" y="44"/>
                </a:cubicBezTo>
                <a:cubicBezTo>
                  <a:pt x="75" y="43"/>
                  <a:pt x="66" y="42"/>
                  <a:pt x="62" y="38"/>
                </a:cubicBezTo>
                <a:cubicBezTo>
                  <a:pt x="52" y="28"/>
                  <a:pt x="54" y="24"/>
                  <a:pt x="38" y="22"/>
                </a:cubicBezTo>
                <a:cubicBezTo>
                  <a:pt x="37" y="21"/>
                  <a:pt x="35" y="19"/>
                  <a:pt x="35" y="19"/>
                </a:cubicBezTo>
                <a:cubicBezTo>
                  <a:pt x="37" y="14"/>
                  <a:pt x="33" y="9"/>
                  <a:pt x="30" y="5"/>
                </a:cubicBezTo>
                <a:cubicBezTo>
                  <a:pt x="29" y="3"/>
                  <a:pt x="26" y="0"/>
                  <a:pt x="26" y="0"/>
                </a:cubicBezTo>
                <a:cubicBezTo>
                  <a:pt x="21" y="5"/>
                  <a:pt x="16" y="6"/>
                  <a:pt x="10" y="9"/>
                </a:cubicBezTo>
                <a:cubicBezTo>
                  <a:pt x="9" y="10"/>
                  <a:pt x="6" y="12"/>
                  <a:pt x="6" y="12"/>
                </a:cubicBezTo>
                <a:lnTo>
                  <a:pt x="8" y="10"/>
                </a:lnTo>
                <a:close/>
              </a:path>
            </a:pathLst>
          </a:custGeom>
          <a:solidFill>
            <a:srgbClr val="00FF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42" name="Богородский"/>
          <p:cNvSpPr>
            <a:spLocks/>
          </p:cNvSpPr>
          <p:nvPr/>
        </p:nvSpPr>
        <p:spPr bwMode="auto">
          <a:xfrm>
            <a:off x="1571625" y="4086225"/>
            <a:ext cx="723900" cy="857250"/>
          </a:xfrm>
          <a:custGeom>
            <a:avLst/>
            <a:gdLst>
              <a:gd name="T0" fmla="*/ 2147483647 w 76"/>
              <a:gd name="T1" fmla="*/ 2147483647 h 90"/>
              <a:gd name="T2" fmla="*/ 2147483647 w 76"/>
              <a:gd name="T3" fmla="*/ 2147483647 h 90"/>
              <a:gd name="T4" fmla="*/ 0 w 76"/>
              <a:gd name="T5" fmla="*/ 2147483647 h 90"/>
              <a:gd name="T6" fmla="*/ 2147483647 w 76"/>
              <a:gd name="T7" fmla="*/ 2147483647 h 90"/>
              <a:gd name="T8" fmla="*/ 2147483647 w 76"/>
              <a:gd name="T9" fmla="*/ 2147483647 h 90"/>
              <a:gd name="T10" fmla="*/ 2147483647 w 76"/>
              <a:gd name="T11" fmla="*/ 2147483647 h 90"/>
              <a:gd name="T12" fmla="*/ 2147483647 w 76"/>
              <a:gd name="T13" fmla="*/ 2147483647 h 90"/>
              <a:gd name="T14" fmla="*/ 2147483647 w 76"/>
              <a:gd name="T15" fmla="*/ 2147483647 h 90"/>
              <a:gd name="T16" fmla="*/ 2147483647 w 76"/>
              <a:gd name="T17" fmla="*/ 2147483647 h 90"/>
              <a:gd name="T18" fmla="*/ 2147483647 w 76"/>
              <a:gd name="T19" fmla="*/ 2147483647 h 90"/>
              <a:gd name="T20" fmla="*/ 2147483647 w 76"/>
              <a:gd name="T21" fmla="*/ 2147483647 h 90"/>
              <a:gd name="T22" fmla="*/ 2147483647 w 76"/>
              <a:gd name="T23" fmla="*/ 2147483647 h 90"/>
              <a:gd name="T24" fmla="*/ 2147483647 w 76"/>
              <a:gd name="T25" fmla="*/ 2147483647 h 90"/>
              <a:gd name="T26" fmla="*/ 2147483647 w 76"/>
              <a:gd name="T27" fmla="*/ 2147483647 h 90"/>
              <a:gd name="T28" fmla="*/ 2147483647 w 76"/>
              <a:gd name="T29" fmla="*/ 2147483647 h 90"/>
              <a:gd name="T30" fmla="*/ 2147483647 w 76"/>
              <a:gd name="T31" fmla="*/ 2147483647 h 90"/>
              <a:gd name="T32" fmla="*/ 2147483647 w 76"/>
              <a:gd name="T33" fmla="*/ 2147483647 h 90"/>
              <a:gd name="T34" fmla="*/ 2147483647 w 76"/>
              <a:gd name="T35" fmla="*/ 2147483647 h 90"/>
              <a:gd name="T36" fmla="*/ 2147483647 w 76"/>
              <a:gd name="T37" fmla="*/ 2147483647 h 90"/>
              <a:gd name="T38" fmla="*/ 2147483647 w 76"/>
              <a:gd name="T39" fmla="*/ 2147483647 h 90"/>
              <a:gd name="T40" fmla="*/ 2147483647 w 76"/>
              <a:gd name="T41" fmla="*/ 2147483647 h 90"/>
              <a:gd name="T42" fmla="*/ 2147483647 w 76"/>
              <a:gd name="T43" fmla="*/ 2147483647 h 90"/>
              <a:gd name="T44" fmla="*/ 2147483647 w 76"/>
              <a:gd name="T45" fmla="*/ 2147483647 h 90"/>
              <a:gd name="T46" fmla="*/ 2147483647 w 76"/>
              <a:gd name="T47" fmla="*/ 2147483647 h 90"/>
              <a:gd name="T48" fmla="*/ 2147483647 w 76"/>
              <a:gd name="T49" fmla="*/ 2147483647 h 90"/>
              <a:gd name="T50" fmla="*/ 2147483647 w 76"/>
              <a:gd name="T51" fmla="*/ 2147483647 h 90"/>
              <a:gd name="T52" fmla="*/ 2147483647 w 76"/>
              <a:gd name="T53" fmla="*/ 2147483647 h 90"/>
              <a:gd name="T54" fmla="*/ 2147483647 w 76"/>
              <a:gd name="T55" fmla="*/ 2147483647 h 90"/>
              <a:gd name="T56" fmla="*/ 2147483647 w 76"/>
              <a:gd name="T57" fmla="*/ 2147483647 h 90"/>
              <a:gd name="T58" fmla="*/ 2147483647 w 76"/>
              <a:gd name="T59" fmla="*/ 2147483647 h 90"/>
              <a:gd name="T60" fmla="*/ 2147483647 w 76"/>
              <a:gd name="T61" fmla="*/ 2147483647 h 90"/>
              <a:gd name="T62" fmla="*/ 2147483647 w 76"/>
              <a:gd name="T63" fmla="*/ 2147483647 h 90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76"/>
              <a:gd name="T97" fmla="*/ 0 h 90"/>
              <a:gd name="T98" fmla="*/ 76 w 76"/>
              <a:gd name="T99" fmla="*/ 90 h 90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76" h="90">
                <a:moveTo>
                  <a:pt x="24" y="6"/>
                </a:moveTo>
                <a:cubicBezTo>
                  <a:pt x="20" y="10"/>
                  <a:pt x="12" y="11"/>
                  <a:pt x="7" y="14"/>
                </a:cubicBezTo>
                <a:cubicBezTo>
                  <a:pt x="4" y="15"/>
                  <a:pt x="0" y="20"/>
                  <a:pt x="0" y="20"/>
                </a:cubicBezTo>
                <a:cubicBezTo>
                  <a:pt x="1" y="25"/>
                  <a:pt x="0" y="27"/>
                  <a:pt x="5" y="25"/>
                </a:cubicBezTo>
                <a:cubicBezTo>
                  <a:pt x="12" y="26"/>
                  <a:pt x="13" y="25"/>
                  <a:pt x="11" y="31"/>
                </a:cubicBezTo>
                <a:cubicBezTo>
                  <a:pt x="12" y="35"/>
                  <a:pt x="16" y="41"/>
                  <a:pt x="16" y="41"/>
                </a:cubicBezTo>
                <a:cubicBezTo>
                  <a:pt x="18" y="39"/>
                  <a:pt x="22" y="37"/>
                  <a:pt x="22" y="37"/>
                </a:cubicBezTo>
                <a:cubicBezTo>
                  <a:pt x="26" y="39"/>
                  <a:pt x="25" y="41"/>
                  <a:pt x="23" y="45"/>
                </a:cubicBezTo>
                <a:cubicBezTo>
                  <a:pt x="24" y="51"/>
                  <a:pt x="25" y="57"/>
                  <a:pt x="27" y="63"/>
                </a:cubicBezTo>
                <a:cubicBezTo>
                  <a:pt x="28" y="68"/>
                  <a:pt x="28" y="72"/>
                  <a:pt x="30" y="76"/>
                </a:cubicBezTo>
                <a:cubicBezTo>
                  <a:pt x="29" y="77"/>
                  <a:pt x="31" y="80"/>
                  <a:pt x="31" y="80"/>
                </a:cubicBezTo>
                <a:cubicBezTo>
                  <a:pt x="32" y="79"/>
                  <a:pt x="35" y="76"/>
                  <a:pt x="35" y="76"/>
                </a:cubicBezTo>
                <a:cubicBezTo>
                  <a:pt x="36" y="77"/>
                  <a:pt x="39" y="79"/>
                  <a:pt x="39" y="79"/>
                </a:cubicBezTo>
                <a:cubicBezTo>
                  <a:pt x="40" y="85"/>
                  <a:pt x="41" y="86"/>
                  <a:pt x="43" y="90"/>
                </a:cubicBezTo>
                <a:cubicBezTo>
                  <a:pt x="44" y="89"/>
                  <a:pt x="47" y="86"/>
                  <a:pt x="47" y="86"/>
                </a:cubicBezTo>
                <a:cubicBezTo>
                  <a:pt x="45" y="81"/>
                  <a:pt x="48" y="82"/>
                  <a:pt x="51" y="79"/>
                </a:cubicBezTo>
                <a:cubicBezTo>
                  <a:pt x="53" y="72"/>
                  <a:pt x="55" y="74"/>
                  <a:pt x="62" y="73"/>
                </a:cubicBezTo>
                <a:cubicBezTo>
                  <a:pt x="63" y="66"/>
                  <a:pt x="62" y="66"/>
                  <a:pt x="69" y="67"/>
                </a:cubicBezTo>
                <a:cubicBezTo>
                  <a:pt x="71" y="69"/>
                  <a:pt x="71" y="70"/>
                  <a:pt x="74" y="67"/>
                </a:cubicBezTo>
                <a:cubicBezTo>
                  <a:pt x="73" y="63"/>
                  <a:pt x="69" y="57"/>
                  <a:pt x="69" y="57"/>
                </a:cubicBezTo>
                <a:cubicBezTo>
                  <a:pt x="71" y="47"/>
                  <a:pt x="68" y="53"/>
                  <a:pt x="72" y="50"/>
                </a:cubicBezTo>
                <a:cubicBezTo>
                  <a:pt x="74" y="49"/>
                  <a:pt x="76" y="46"/>
                  <a:pt x="76" y="46"/>
                </a:cubicBezTo>
                <a:cubicBezTo>
                  <a:pt x="75" y="36"/>
                  <a:pt x="71" y="29"/>
                  <a:pt x="69" y="19"/>
                </a:cubicBezTo>
                <a:cubicBezTo>
                  <a:pt x="72" y="14"/>
                  <a:pt x="68" y="21"/>
                  <a:pt x="71" y="9"/>
                </a:cubicBezTo>
                <a:lnTo>
                  <a:pt x="75" y="4"/>
                </a:lnTo>
                <a:cubicBezTo>
                  <a:pt x="75" y="4"/>
                  <a:pt x="76" y="3"/>
                  <a:pt x="76" y="3"/>
                </a:cubicBezTo>
                <a:cubicBezTo>
                  <a:pt x="70" y="4"/>
                  <a:pt x="65" y="6"/>
                  <a:pt x="59" y="7"/>
                </a:cubicBezTo>
                <a:cubicBezTo>
                  <a:pt x="57" y="6"/>
                  <a:pt x="55" y="2"/>
                  <a:pt x="55" y="2"/>
                </a:cubicBezTo>
                <a:cubicBezTo>
                  <a:pt x="52" y="5"/>
                  <a:pt x="50" y="3"/>
                  <a:pt x="46" y="2"/>
                </a:cubicBezTo>
                <a:cubicBezTo>
                  <a:pt x="40" y="3"/>
                  <a:pt x="42" y="4"/>
                  <a:pt x="36" y="3"/>
                </a:cubicBezTo>
                <a:cubicBezTo>
                  <a:pt x="30" y="0"/>
                  <a:pt x="27" y="7"/>
                  <a:pt x="22" y="7"/>
                </a:cubicBezTo>
                <a:cubicBezTo>
                  <a:pt x="22" y="7"/>
                  <a:pt x="24" y="6"/>
                  <a:pt x="24" y="6"/>
                </a:cubicBezTo>
                <a:close/>
              </a:path>
            </a:pathLst>
          </a:custGeom>
          <a:solidFill>
            <a:srgbClr val="66FFFF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43" name="Дальнеконстантиновский"/>
          <p:cNvSpPr>
            <a:spLocks/>
          </p:cNvSpPr>
          <p:nvPr/>
        </p:nvSpPr>
        <p:spPr bwMode="auto">
          <a:xfrm>
            <a:off x="1952625" y="4371975"/>
            <a:ext cx="885825" cy="838200"/>
          </a:xfrm>
          <a:custGeom>
            <a:avLst/>
            <a:gdLst>
              <a:gd name="T0" fmla="*/ 2147483647 w 93"/>
              <a:gd name="T1" fmla="*/ 2147483647 h 88"/>
              <a:gd name="T2" fmla="*/ 2147483647 w 93"/>
              <a:gd name="T3" fmla="*/ 2147483647 h 88"/>
              <a:gd name="T4" fmla="*/ 2147483647 w 93"/>
              <a:gd name="T5" fmla="*/ 2147483647 h 88"/>
              <a:gd name="T6" fmla="*/ 2147483647 w 93"/>
              <a:gd name="T7" fmla="*/ 2147483647 h 88"/>
              <a:gd name="T8" fmla="*/ 2147483647 w 93"/>
              <a:gd name="T9" fmla="*/ 2147483647 h 88"/>
              <a:gd name="T10" fmla="*/ 2147483647 w 93"/>
              <a:gd name="T11" fmla="*/ 2147483647 h 88"/>
              <a:gd name="T12" fmla="*/ 2147483647 w 93"/>
              <a:gd name="T13" fmla="*/ 2147483647 h 88"/>
              <a:gd name="T14" fmla="*/ 2147483647 w 93"/>
              <a:gd name="T15" fmla="*/ 2147483647 h 88"/>
              <a:gd name="T16" fmla="*/ 2147483647 w 93"/>
              <a:gd name="T17" fmla="*/ 2147483647 h 88"/>
              <a:gd name="T18" fmla="*/ 2147483647 w 93"/>
              <a:gd name="T19" fmla="*/ 2147483647 h 88"/>
              <a:gd name="T20" fmla="*/ 2147483647 w 93"/>
              <a:gd name="T21" fmla="*/ 2147483647 h 88"/>
              <a:gd name="T22" fmla="*/ 2147483647 w 93"/>
              <a:gd name="T23" fmla="*/ 2147483647 h 88"/>
              <a:gd name="T24" fmla="*/ 2147483647 w 93"/>
              <a:gd name="T25" fmla="*/ 2147483647 h 88"/>
              <a:gd name="T26" fmla="*/ 2147483647 w 93"/>
              <a:gd name="T27" fmla="*/ 2147483647 h 88"/>
              <a:gd name="T28" fmla="*/ 2147483647 w 93"/>
              <a:gd name="T29" fmla="*/ 2147483647 h 88"/>
              <a:gd name="T30" fmla="*/ 2147483647 w 93"/>
              <a:gd name="T31" fmla="*/ 2147483647 h 88"/>
              <a:gd name="T32" fmla="*/ 2147483647 w 93"/>
              <a:gd name="T33" fmla="*/ 0 h 88"/>
              <a:gd name="T34" fmla="*/ 2147483647 w 93"/>
              <a:gd name="T35" fmla="*/ 2147483647 h 88"/>
              <a:gd name="T36" fmla="*/ 2147483647 w 93"/>
              <a:gd name="T37" fmla="*/ 2147483647 h 88"/>
              <a:gd name="T38" fmla="*/ 2147483647 w 93"/>
              <a:gd name="T39" fmla="*/ 2147483647 h 88"/>
              <a:gd name="T40" fmla="*/ 2147483647 w 93"/>
              <a:gd name="T41" fmla="*/ 2147483647 h 88"/>
              <a:gd name="T42" fmla="*/ 2147483647 w 93"/>
              <a:gd name="T43" fmla="*/ 2147483647 h 88"/>
              <a:gd name="T44" fmla="*/ 2147483647 w 93"/>
              <a:gd name="T45" fmla="*/ 2147483647 h 88"/>
              <a:gd name="T46" fmla="*/ 2147483647 w 93"/>
              <a:gd name="T47" fmla="*/ 2147483647 h 88"/>
              <a:gd name="T48" fmla="*/ 2147483647 w 93"/>
              <a:gd name="T49" fmla="*/ 2147483647 h 88"/>
              <a:gd name="T50" fmla="*/ 2147483647 w 93"/>
              <a:gd name="T51" fmla="*/ 2147483647 h 88"/>
              <a:gd name="T52" fmla="*/ 2147483647 w 93"/>
              <a:gd name="T53" fmla="*/ 2147483647 h 88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93"/>
              <a:gd name="T82" fmla="*/ 0 h 88"/>
              <a:gd name="T83" fmla="*/ 93 w 93"/>
              <a:gd name="T84" fmla="*/ 88 h 88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93" h="88">
                <a:moveTo>
                  <a:pt x="3" y="59"/>
                </a:moveTo>
                <a:cubicBezTo>
                  <a:pt x="6" y="62"/>
                  <a:pt x="0" y="66"/>
                  <a:pt x="4" y="69"/>
                </a:cubicBezTo>
                <a:cubicBezTo>
                  <a:pt x="6" y="70"/>
                  <a:pt x="9" y="70"/>
                  <a:pt x="12" y="70"/>
                </a:cubicBezTo>
                <a:cubicBezTo>
                  <a:pt x="14" y="72"/>
                  <a:pt x="16" y="73"/>
                  <a:pt x="19" y="74"/>
                </a:cubicBezTo>
                <a:cubicBezTo>
                  <a:pt x="26" y="74"/>
                  <a:pt x="33" y="71"/>
                  <a:pt x="39" y="73"/>
                </a:cubicBezTo>
                <a:cubicBezTo>
                  <a:pt x="42" y="76"/>
                  <a:pt x="41" y="74"/>
                  <a:pt x="40" y="77"/>
                </a:cubicBezTo>
                <a:cubicBezTo>
                  <a:pt x="41" y="80"/>
                  <a:pt x="41" y="81"/>
                  <a:pt x="44" y="82"/>
                </a:cubicBezTo>
                <a:cubicBezTo>
                  <a:pt x="46" y="88"/>
                  <a:pt x="49" y="86"/>
                  <a:pt x="54" y="84"/>
                </a:cubicBezTo>
                <a:cubicBezTo>
                  <a:pt x="58" y="80"/>
                  <a:pt x="65" y="79"/>
                  <a:pt x="70" y="76"/>
                </a:cubicBezTo>
                <a:cubicBezTo>
                  <a:pt x="72" y="74"/>
                  <a:pt x="76" y="70"/>
                  <a:pt x="76" y="70"/>
                </a:cubicBezTo>
                <a:cubicBezTo>
                  <a:pt x="77" y="65"/>
                  <a:pt x="76" y="65"/>
                  <a:pt x="80" y="63"/>
                </a:cubicBezTo>
                <a:cubicBezTo>
                  <a:pt x="83" y="66"/>
                  <a:pt x="87" y="63"/>
                  <a:pt x="90" y="62"/>
                </a:cubicBezTo>
                <a:cubicBezTo>
                  <a:pt x="93" y="59"/>
                  <a:pt x="92" y="53"/>
                  <a:pt x="89" y="50"/>
                </a:cubicBezTo>
                <a:cubicBezTo>
                  <a:pt x="87" y="39"/>
                  <a:pt x="77" y="30"/>
                  <a:pt x="69" y="22"/>
                </a:cubicBezTo>
                <a:cubicBezTo>
                  <a:pt x="65" y="18"/>
                  <a:pt x="57" y="19"/>
                  <a:pt x="53" y="15"/>
                </a:cubicBezTo>
                <a:cubicBezTo>
                  <a:pt x="50" y="12"/>
                  <a:pt x="47" y="11"/>
                  <a:pt x="46" y="6"/>
                </a:cubicBezTo>
                <a:cubicBezTo>
                  <a:pt x="45" y="4"/>
                  <a:pt x="43" y="0"/>
                  <a:pt x="43" y="0"/>
                </a:cubicBezTo>
                <a:cubicBezTo>
                  <a:pt x="40" y="0"/>
                  <a:pt x="32" y="1"/>
                  <a:pt x="34" y="3"/>
                </a:cubicBezTo>
                <a:cubicBezTo>
                  <a:pt x="38" y="16"/>
                  <a:pt x="33" y="15"/>
                  <a:pt x="29" y="24"/>
                </a:cubicBezTo>
                <a:cubicBezTo>
                  <a:pt x="30" y="27"/>
                  <a:pt x="33" y="34"/>
                  <a:pt x="33" y="34"/>
                </a:cubicBezTo>
                <a:cubicBezTo>
                  <a:pt x="32" y="39"/>
                  <a:pt x="32" y="40"/>
                  <a:pt x="29" y="37"/>
                </a:cubicBezTo>
                <a:cubicBezTo>
                  <a:pt x="27" y="37"/>
                  <a:pt x="22" y="40"/>
                  <a:pt x="22" y="40"/>
                </a:cubicBezTo>
                <a:cubicBezTo>
                  <a:pt x="20" y="45"/>
                  <a:pt x="19" y="44"/>
                  <a:pt x="14" y="45"/>
                </a:cubicBezTo>
                <a:cubicBezTo>
                  <a:pt x="12" y="47"/>
                  <a:pt x="11" y="48"/>
                  <a:pt x="9" y="50"/>
                </a:cubicBezTo>
                <a:cubicBezTo>
                  <a:pt x="8" y="51"/>
                  <a:pt x="6" y="53"/>
                  <a:pt x="6" y="53"/>
                </a:cubicBezTo>
                <a:cubicBezTo>
                  <a:pt x="8" y="55"/>
                  <a:pt x="3" y="59"/>
                  <a:pt x="3" y="59"/>
                </a:cubicBezTo>
                <a:cubicBezTo>
                  <a:pt x="4" y="60"/>
                  <a:pt x="4" y="60"/>
                  <a:pt x="4" y="61"/>
                </a:cubicBezTo>
              </a:path>
            </a:pathLst>
          </a:custGeom>
          <a:solidFill>
            <a:srgbClr val="66FFFF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44" name="Перевозский"/>
          <p:cNvSpPr>
            <a:spLocks/>
          </p:cNvSpPr>
          <p:nvPr/>
        </p:nvSpPr>
        <p:spPr bwMode="auto">
          <a:xfrm>
            <a:off x="2667000" y="4762500"/>
            <a:ext cx="419100" cy="838200"/>
          </a:xfrm>
          <a:custGeom>
            <a:avLst/>
            <a:gdLst>
              <a:gd name="T0" fmla="*/ 2147483647 w 44"/>
              <a:gd name="T1" fmla="*/ 2147483647 h 88"/>
              <a:gd name="T2" fmla="*/ 2147483647 w 44"/>
              <a:gd name="T3" fmla="*/ 2147483647 h 88"/>
              <a:gd name="T4" fmla="*/ 2147483647 w 44"/>
              <a:gd name="T5" fmla="*/ 2147483647 h 88"/>
              <a:gd name="T6" fmla="*/ 2147483647 w 44"/>
              <a:gd name="T7" fmla="*/ 2147483647 h 88"/>
              <a:gd name="T8" fmla="*/ 2147483647 w 44"/>
              <a:gd name="T9" fmla="*/ 2147483647 h 88"/>
              <a:gd name="T10" fmla="*/ 2147483647 w 44"/>
              <a:gd name="T11" fmla="*/ 2147483647 h 88"/>
              <a:gd name="T12" fmla="*/ 2147483647 w 44"/>
              <a:gd name="T13" fmla="*/ 2147483647 h 88"/>
              <a:gd name="T14" fmla="*/ 2147483647 w 44"/>
              <a:gd name="T15" fmla="*/ 2147483647 h 88"/>
              <a:gd name="T16" fmla="*/ 2147483647 w 44"/>
              <a:gd name="T17" fmla="*/ 2147483647 h 88"/>
              <a:gd name="T18" fmla="*/ 2147483647 w 44"/>
              <a:gd name="T19" fmla="*/ 2147483647 h 88"/>
              <a:gd name="T20" fmla="*/ 2147483647 w 44"/>
              <a:gd name="T21" fmla="*/ 2147483647 h 88"/>
              <a:gd name="T22" fmla="*/ 2147483647 w 44"/>
              <a:gd name="T23" fmla="*/ 2147483647 h 88"/>
              <a:gd name="T24" fmla="*/ 2147483647 w 44"/>
              <a:gd name="T25" fmla="*/ 2147483647 h 88"/>
              <a:gd name="T26" fmla="*/ 2147483647 w 44"/>
              <a:gd name="T27" fmla="*/ 2147483647 h 88"/>
              <a:gd name="T28" fmla="*/ 2147483647 w 44"/>
              <a:gd name="T29" fmla="*/ 2147483647 h 88"/>
              <a:gd name="T30" fmla="*/ 2147483647 w 44"/>
              <a:gd name="T31" fmla="*/ 2147483647 h 88"/>
              <a:gd name="T32" fmla="*/ 2147483647 w 44"/>
              <a:gd name="T33" fmla="*/ 2147483647 h 88"/>
              <a:gd name="T34" fmla="*/ 2147483647 w 44"/>
              <a:gd name="T35" fmla="*/ 2147483647 h 88"/>
              <a:gd name="T36" fmla="*/ 2147483647 w 44"/>
              <a:gd name="T37" fmla="*/ 2147483647 h 88"/>
              <a:gd name="T38" fmla="*/ 2147483647 w 44"/>
              <a:gd name="T39" fmla="*/ 2147483647 h 88"/>
              <a:gd name="T40" fmla="*/ 2147483647 w 44"/>
              <a:gd name="T41" fmla="*/ 2147483647 h 88"/>
              <a:gd name="T42" fmla="*/ 2147483647 w 44"/>
              <a:gd name="T43" fmla="*/ 2147483647 h 88"/>
              <a:gd name="T44" fmla="*/ 2147483647 w 44"/>
              <a:gd name="T45" fmla="*/ 2147483647 h 88"/>
              <a:gd name="T46" fmla="*/ 2147483647 w 44"/>
              <a:gd name="T47" fmla="*/ 2147483647 h 88"/>
              <a:gd name="T48" fmla="*/ 2147483647 w 44"/>
              <a:gd name="T49" fmla="*/ 2147483647 h 88"/>
              <a:gd name="T50" fmla="*/ 2147483647 w 44"/>
              <a:gd name="T51" fmla="*/ 2147483647 h 88"/>
              <a:gd name="T52" fmla="*/ 0 w 44"/>
              <a:gd name="T53" fmla="*/ 2147483647 h 88"/>
              <a:gd name="T54" fmla="*/ 2147483647 w 44"/>
              <a:gd name="T55" fmla="*/ 2147483647 h 88"/>
              <a:gd name="T56" fmla="*/ 2147483647 w 44"/>
              <a:gd name="T57" fmla="*/ 2147483647 h 88"/>
              <a:gd name="T58" fmla="*/ 2147483647 w 44"/>
              <a:gd name="T59" fmla="*/ 2147483647 h 88"/>
              <a:gd name="T60" fmla="*/ 2147483647 w 44"/>
              <a:gd name="T61" fmla="*/ 2147483647 h 88"/>
              <a:gd name="T62" fmla="*/ 2147483647 w 44"/>
              <a:gd name="T63" fmla="*/ 2147483647 h 88"/>
              <a:gd name="T64" fmla="*/ 2147483647 w 44"/>
              <a:gd name="T65" fmla="*/ 2147483647 h 88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44"/>
              <a:gd name="T100" fmla="*/ 0 h 88"/>
              <a:gd name="T101" fmla="*/ 44 w 44"/>
              <a:gd name="T102" fmla="*/ 88 h 88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44" h="88">
                <a:moveTo>
                  <a:pt x="14" y="8"/>
                </a:moveTo>
                <a:cubicBezTo>
                  <a:pt x="18" y="0"/>
                  <a:pt x="20" y="14"/>
                  <a:pt x="21" y="15"/>
                </a:cubicBezTo>
                <a:cubicBezTo>
                  <a:pt x="24" y="14"/>
                  <a:pt x="23" y="13"/>
                  <a:pt x="26" y="14"/>
                </a:cubicBezTo>
                <a:cubicBezTo>
                  <a:pt x="25" y="18"/>
                  <a:pt x="24" y="16"/>
                  <a:pt x="21" y="19"/>
                </a:cubicBezTo>
                <a:cubicBezTo>
                  <a:pt x="23" y="21"/>
                  <a:pt x="24" y="22"/>
                  <a:pt x="26" y="23"/>
                </a:cubicBezTo>
                <a:cubicBezTo>
                  <a:pt x="26" y="24"/>
                  <a:pt x="24" y="30"/>
                  <a:pt x="27" y="31"/>
                </a:cubicBezTo>
                <a:cubicBezTo>
                  <a:pt x="31" y="32"/>
                  <a:pt x="39" y="33"/>
                  <a:pt x="39" y="33"/>
                </a:cubicBezTo>
                <a:cubicBezTo>
                  <a:pt x="38" y="34"/>
                  <a:pt x="38" y="34"/>
                  <a:pt x="37" y="35"/>
                </a:cubicBezTo>
                <a:cubicBezTo>
                  <a:pt x="36" y="36"/>
                  <a:pt x="40" y="38"/>
                  <a:pt x="40" y="38"/>
                </a:cubicBezTo>
                <a:cubicBezTo>
                  <a:pt x="39" y="40"/>
                  <a:pt x="36" y="43"/>
                  <a:pt x="36" y="43"/>
                </a:cubicBezTo>
                <a:cubicBezTo>
                  <a:pt x="37" y="46"/>
                  <a:pt x="38" y="46"/>
                  <a:pt x="41" y="47"/>
                </a:cubicBezTo>
                <a:cubicBezTo>
                  <a:pt x="43" y="49"/>
                  <a:pt x="44" y="49"/>
                  <a:pt x="41" y="52"/>
                </a:cubicBezTo>
                <a:cubicBezTo>
                  <a:pt x="43" y="55"/>
                  <a:pt x="43" y="54"/>
                  <a:pt x="42" y="58"/>
                </a:cubicBezTo>
                <a:cubicBezTo>
                  <a:pt x="35" y="56"/>
                  <a:pt x="35" y="57"/>
                  <a:pt x="36" y="65"/>
                </a:cubicBezTo>
                <a:cubicBezTo>
                  <a:pt x="36" y="67"/>
                  <a:pt x="33" y="68"/>
                  <a:pt x="34" y="70"/>
                </a:cubicBezTo>
                <a:cubicBezTo>
                  <a:pt x="34" y="71"/>
                  <a:pt x="36" y="72"/>
                  <a:pt x="36" y="72"/>
                </a:cubicBezTo>
                <a:cubicBezTo>
                  <a:pt x="33" y="75"/>
                  <a:pt x="32" y="78"/>
                  <a:pt x="27" y="80"/>
                </a:cubicBezTo>
                <a:cubicBezTo>
                  <a:pt x="24" y="83"/>
                  <a:pt x="24" y="84"/>
                  <a:pt x="20" y="85"/>
                </a:cubicBezTo>
                <a:cubicBezTo>
                  <a:pt x="20" y="86"/>
                  <a:pt x="20" y="87"/>
                  <a:pt x="19" y="87"/>
                </a:cubicBezTo>
                <a:cubicBezTo>
                  <a:pt x="16" y="88"/>
                  <a:pt x="15" y="84"/>
                  <a:pt x="13" y="82"/>
                </a:cubicBezTo>
                <a:cubicBezTo>
                  <a:pt x="10" y="85"/>
                  <a:pt x="12" y="84"/>
                  <a:pt x="9" y="85"/>
                </a:cubicBezTo>
                <a:cubicBezTo>
                  <a:pt x="7" y="84"/>
                  <a:pt x="2" y="84"/>
                  <a:pt x="4" y="82"/>
                </a:cubicBezTo>
                <a:cubicBezTo>
                  <a:pt x="4" y="80"/>
                  <a:pt x="4" y="75"/>
                  <a:pt x="6" y="72"/>
                </a:cubicBezTo>
                <a:cubicBezTo>
                  <a:pt x="7" y="71"/>
                  <a:pt x="9" y="69"/>
                  <a:pt x="9" y="69"/>
                </a:cubicBezTo>
                <a:cubicBezTo>
                  <a:pt x="8" y="67"/>
                  <a:pt x="5" y="64"/>
                  <a:pt x="5" y="64"/>
                </a:cubicBezTo>
                <a:cubicBezTo>
                  <a:pt x="7" y="57"/>
                  <a:pt x="6" y="58"/>
                  <a:pt x="3" y="51"/>
                </a:cubicBezTo>
                <a:cubicBezTo>
                  <a:pt x="2" y="49"/>
                  <a:pt x="0" y="45"/>
                  <a:pt x="0" y="45"/>
                </a:cubicBezTo>
                <a:cubicBezTo>
                  <a:pt x="0" y="43"/>
                  <a:pt x="3" y="38"/>
                  <a:pt x="3" y="38"/>
                </a:cubicBezTo>
                <a:cubicBezTo>
                  <a:pt x="4" y="35"/>
                  <a:pt x="5" y="32"/>
                  <a:pt x="2" y="29"/>
                </a:cubicBezTo>
                <a:cubicBezTo>
                  <a:pt x="2" y="27"/>
                  <a:pt x="5" y="22"/>
                  <a:pt x="5" y="22"/>
                </a:cubicBezTo>
                <a:cubicBezTo>
                  <a:pt x="8" y="25"/>
                  <a:pt x="17" y="18"/>
                  <a:pt x="17" y="18"/>
                </a:cubicBezTo>
                <a:cubicBezTo>
                  <a:pt x="16" y="11"/>
                  <a:pt x="16" y="13"/>
                  <a:pt x="14" y="9"/>
                </a:cubicBezTo>
                <a:cubicBezTo>
                  <a:pt x="14" y="8"/>
                  <a:pt x="15" y="6"/>
                  <a:pt x="15" y="6"/>
                </a:cubicBezTo>
              </a:path>
            </a:pathLst>
          </a:custGeom>
          <a:solidFill>
            <a:srgbClr val="66FFFF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45" name="Вадский"/>
          <p:cNvSpPr>
            <a:spLocks/>
          </p:cNvSpPr>
          <p:nvPr/>
        </p:nvSpPr>
        <p:spPr bwMode="auto">
          <a:xfrm>
            <a:off x="2314575" y="4981575"/>
            <a:ext cx="523875" cy="723900"/>
          </a:xfrm>
          <a:custGeom>
            <a:avLst/>
            <a:gdLst>
              <a:gd name="T0" fmla="*/ 2147483647 w 55"/>
              <a:gd name="T1" fmla="*/ 2147483647 h 76"/>
              <a:gd name="T2" fmla="*/ 2147483647 w 55"/>
              <a:gd name="T3" fmla="*/ 2147483647 h 76"/>
              <a:gd name="T4" fmla="*/ 2147483647 w 55"/>
              <a:gd name="T5" fmla="*/ 2147483647 h 76"/>
              <a:gd name="T6" fmla="*/ 0 w 55"/>
              <a:gd name="T7" fmla="*/ 2147483647 h 76"/>
              <a:gd name="T8" fmla="*/ 2147483647 w 55"/>
              <a:gd name="T9" fmla="*/ 2147483647 h 76"/>
              <a:gd name="T10" fmla="*/ 2147483647 w 55"/>
              <a:gd name="T11" fmla="*/ 2147483647 h 76"/>
              <a:gd name="T12" fmla="*/ 2147483647 w 55"/>
              <a:gd name="T13" fmla="*/ 2147483647 h 76"/>
              <a:gd name="T14" fmla="*/ 2147483647 w 55"/>
              <a:gd name="T15" fmla="*/ 2147483647 h 76"/>
              <a:gd name="T16" fmla="*/ 2147483647 w 55"/>
              <a:gd name="T17" fmla="*/ 2147483647 h 76"/>
              <a:gd name="T18" fmla="*/ 2147483647 w 55"/>
              <a:gd name="T19" fmla="*/ 2147483647 h 76"/>
              <a:gd name="T20" fmla="*/ 2147483647 w 55"/>
              <a:gd name="T21" fmla="*/ 2147483647 h 76"/>
              <a:gd name="T22" fmla="*/ 2147483647 w 55"/>
              <a:gd name="T23" fmla="*/ 2147483647 h 76"/>
              <a:gd name="T24" fmla="*/ 2147483647 w 55"/>
              <a:gd name="T25" fmla="*/ 2147483647 h 76"/>
              <a:gd name="T26" fmla="*/ 2147483647 w 55"/>
              <a:gd name="T27" fmla="*/ 2147483647 h 76"/>
              <a:gd name="T28" fmla="*/ 2147483647 w 55"/>
              <a:gd name="T29" fmla="*/ 2147483647 h 76"/>
              <a:gd name="T30" fmla="*/ 2147483647 w 55"/>
              <a:gd name="T31" fmla="*/ 2147483647 h 76"/>
              <a:gd name="T32" fmla="*/ 2147483647 w 55"/>
              <a:gd name="T33" fmla="*/ 2147483647 h 76"/>
              <a:gd name="T34" fmla="*/ 2147483647 w 55"/>
              <a:gd name="T35" fmla="*/ 2147483647 h 76"/>
              <a:gd name="T36" fmla="*/ 2147483647 w 55"/>
              <a:gd name="T37" fmla="*/ 2147483647 h 76"/>
              <a:gd name="T38" fmla="*/ 2147483647 w 55"/>
              <a:gd name="T39" fmla="*/ 2147483647 h 76"/>
              <a:gd name="T40" fmla="*/ 2147483647 w 55"/>
              <a:gd name="T41" fmla="*/ 2147483647 h 76"/>
              <a:gd name="T42" fmla="*/ 2147483647 w 55"/>
              <a:gd name="T43" fmla="*/ 2147483647 h 76"/>
              <a:gd name="T44" fmla="*/ 2147483647 w 55"/>
              <a:gd name="T45" fmla="*/ 2147483647 h 7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55"/>
              <a:gd name="T70" fmla="*/ 0 h 76"/>
              <a:gd name="T71" fmla="*/ 55 w 55"/>
              <a:gd name="T72" fmla="*/ 76 h 7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55" h="76">
                <a:moveTo>
                  <a:pt x="7" y="20"/>
                </a:moveTo>
                <a:cubicBezTo>
                  <a:pt x="5" y="22"/>
                  <a:pt x="1" y="24"/>
                  <a:pt x="1" y="24"/>
                </a:cubicBezTo>
                <a:cubicBezTo>
                  <a:pt x="0" y="27"/>
                  <a:pt x="1" y="31"/>
                  <a:pt x="2" y="34"/>
                </a:cubicBezTo>
                <a:cubicBezTo>
                  <a:pt x="2" y="38"/>
                  <a:pt x="0" y="42"/>
                  <a:pt x="0" y="46"/>
                </a:cubicBezTo>
                <a:cubicBezTo>
                  <a:pt x="0" y="49"/>
                  <a:pt x="7" y="61"/>
                  <a:pt x="10" y="62"/>
                </a:cubicBezTo>
                <a:cubicBezTo>
                  <a:pt x="14" y="64"/>
                  <a:pt x="18" y="66"/>
                  <a:pt x="22" y="68"/>
                </a:cubicBezTo>
                <a:cubicBezTo>
                  <a:pt x="23" y="69"/>
                  <a:pt x="26" y="70"/>
                  <a:pt x="26" y="70"/>
                </a:cubicBezTo>
                <a:cubicBezTo>
                  <a:pt x="24" y="75"/>
                  <a:pt x="25" y="76"/>
                  <a:pt x="30" y="75"/>
                </a:cubicBezTo>
                <a:cubicBezTo>
                  <a:pt x="32" y="73"/>
                  <a:pt x="39" y="71"/>
                  <a:pt x="39" y="71"/>
                </a:cubicBezTo>
                <a:lnTo>
                  <a:pt x="46" y="75"/>
                </a:lnTo>
                <a:cubicBezTo>
                  <a:pt x="46" y="75"/>
                  <a:pt x="47" y="76"/>
                  <a:pt x="47" y="76"/>
                </a:cubicBezTo>
                <a:cubicBezTo>
                  <a:pt x="49" y="74"/>
                  <a:pt x="48" y="73"/>
                  <a:pt x="46" y="71"/>
                </a:cubicBezTo>
                <a:cubicBezTo>
                  <a:pt x="48" y="69"/>
                  <a:pt x="47" y="68"/>
                  <a:pt x="49" y="70"/>
                </a:cubicBezTo>
                <a:cubicBezTo>
                  <a:pt x="55" y="68"/>
                  <a:pt x="54" y="64"/>
                  <a:pt x="50" y="60"/>
                </a:cubicBezTo>
                <a:cubicBezTo>
                  <a:pt x="47" y="63"/>
                  <a:pt x="49" y="62"/>
                  <a:pt x="43" y="61"/>
                </a:cubicBezTo>
                <a:cubicBezTo>
                  <a:pt x="39" y="57"/>
                  <a:pt x="42" y="50"/>
                  <a:pt x="45" y="47"/>
                </a:cubicBezTo>
                <a:cubicBezTo>
                  <a:pt x="44" y="44"/>
                  <a:pt x="43" y="43"/>
                  <a:pt x="42" y="41"/>
                </a:cubicBezTo>
                <a:cubicBezTo>
                  <a:pt x="45" y="35"/>
                  <a:pt x="39" y="29"/>
                  <a:pt x="37" y="23"/>
                </a:cubicBezTo>
                <a:cubicBezTo>
                  <a:pt x="38" y="20"/>
                  <a:pt x="38" y="17"/>
                  <a:pt x="40" y="15"/>
                </a:cubicBezTo>
                <a:cubicBezTo>
                  <a:pt x="40" y="11"/>
                  <a:pt x="42" y="5"/>
                  <a:pt x="39" y="2"/>
                </a:cubicBezTo>
                <a:cubicBezTo>
                  <a:pt x="36" y="5"/>
                  <a:pt x="40" y="0"/>
                  <a:pt x="37" y="7"/>
                </a:cubicBezTo>
                <a:cubicBezTo>
                  <a:pt x="33" y="15"/>
                  <a:pt x="18" y="20"/>
                  <a:pt x="11" y="22"/>
                </a:cubicBezTo>
                <a:cubicBezTo>
                  <a:pt x="8" y="21"/>
                  <a:pt x="6" y="21"/>
                  <a:pt x="7" y="20"/>
                </a:cubicBezTo>
                <a:close/>
              </a:path>
            </a:pathLst>
          </a:custGeom>
          <a:solidFill>
            <a:srgbClr val="66FFFF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46" name="Большемурашкинский"/>
          <p:cNvSpPr>
            <a:spLocks/>
          </p:cNvSpPr>
          <p:nvPr/>
        </p:nvSpPr>
        <p:spPr bwMode="auto">
          <a:xfrm>
            <a:off x="2781300" y="4657725"/>
            <a:ext cx="533400" cy="466725"/>
          </a:xfrm>
          <a:custGeom>
            <a:avLst/>
            <a:gdLst>
              <a:gd name="T0" fmla="*/ 2147483647 w 56"/>
              <a:gd name="T1" fmla="*/ 2147483647 h 49"/>
              <a:gd name="T2" fmla="*/ 2147483647 w 56"/>
              <a:gd name="T3" fmla="*/ 2147483647 h 49"/>
              <a:gd name="T4" fmla="*/ 2147483647 w 56"/>
              <a:gd name="T5" fmla="*/ 2147483647 h 49"/>
              <a:gd name="T6" fmla="*/ 2147483647 w 56"/>
              <a:gd name="T7" fmla="*/ 2147483647 h 49"/>
              <a:gd name="T8" fmla="*/ 2147483647 w 56"/>
              <a:gd name="T9" fmla="*/ 2147483647 h 49"/>
              <a:gd name="T10" fmla="*/ 2147483647 w 56"/>
              <a:gd name="T11" fmla="*/ 2147483647 h 49"/>
              <a:gd name="T12" fmla="*/ 2147483647 w 56"/>
              <a:gd name="T13" fmla="*/ 2147483647 h 49"/>
              <a:gd name="T14" fmla="*/ 2147483647 w 56"/>
              <a:gd name="T15" fmla="*/ 2147483647 h 49"/>
              <a:gd name="T16" fmla="*/ 2147483647 w 56"/>
              <a:gd name="T17" fmla="*/ 2147483647 h 49"/>
              <a:gd name="T18" fmla="*/ 2147483647 w 56"/>
              <a:gd name="T19" fmla="*/ 2147483647 h 49"/>
              <a:gd name="T20" fmla="*/ 2147483647 w 56"/>
              <a:gd name="T21" fmla="*/ 2147483647 h 49"/>
              <a:gd name="T22" fmla="*/ 2147483647 w 56"/>
              <a:gd name="T23" fmla="*/ 2147483647 h 49"/>
              <a:gd name="T24" fmla="*/ 2147483647 w 56"/>
              <a:gd name="T25" fmla="*/ 2147483647 h 49"/>
              <a:gd name="T26" fmla="*/ 2147483647 w 56"/>
              <a:gd name="T27" fmla="*/ 2147483647 h 49"/>
              <a:gd name="T28" fmla="*/ 2147483647 w 56"/>
              <a:gd name="T29" fmla="*/ 2147483647 h 49"/>
              <a:gd name="T30" fmla="*/ 2147483647 w 56"/>
              <a:gd name="T31" fmla="*/ 2147483647 h 49"/>
              <a:gd name="T32" fmla="*/ 0 w 56"/>
              <a:gd name="T33" fmla="*/ 2147483647 h 49"/>
              <a:gd name="T34" fmla="*/ 2147483647 w 56"/>
              <a:gd name="T35" fmla="*/ 2147483647 h 49"/>
              <a:gd name="T36" fmla="*/ 2147483647 w 56"/>
              <a:gd name="T37" fmla="*/ 0 h 49"/>
              <a:gd name="T38" fmla="*/ 2147483647 w 56"/>
              <a:gd name="T39" fmla="*/ 2147483647 h 49"/>
              <a:gd name="T40" fmla="*/ 2147483647 w 56"/>
              <a:gd name="T41" fmla="*/ 2147483647 h 49"/>
              <a:gd name="T42" fmla="*/ 2147483647 w 56"/>
              <a:gd name="T43" fmla="*/ 2147483647 h 4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56"/>
              <a:gd name="T67" fmla="*/ 0 h 49"/>
              <a:gd name="T68" fmla="*/ 56 w 56"/>
              <a:gd name="T69" fmla="*/ 49 h 49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56" h="49">
                <a:moveTo>
                  <a:pt x="52" y="8"/>
                </a:moveTo>
                <a:cubicBezTo>
                  <a:pt x="51" y="16"/>
                  <a:pt x="52" y="12"/>
                  <a:pt x="48" y="16"/>
                </a:cubicBezTo>
                <a:cubicBezTo>
                  <a:pt x="49" y="26"/>
                  <a:pt x="50" y="28"/>
                  <a:pt x="46" y="35"/>
                </a:cubicBezTo>
                <a:cubicBezTo>
                  <a:pt x="48" y="39"/>
                  <a:pt x="48" y="38"/>
                  <a:pt x="53" y="39"/>
                </a:cubicBezTo>
                <a:cubicBezTo>
                  <a:pt x="56" y="42"/>
                  <a:pt x="53" y="38"/>
                  <a:pt x="53" y="41"/>
                </a:cubicBezTo>
                <a:cubicBezTo>
                  <a:pt x="53" y="43"/>
                  <a:pt x="56" y="45"/>
                  <a:pt x="56" y="45"/>
                </a:cubicBezTo>
                <a:cubicBezTo>
                  <a:pt x="55" y="47"/>
                  <a:pt x="51" y="49"/>
                  <a:pt x="51" y="49"/>
                </a:cubicBezTo>
                <a:cubicBezTo>
                  <a:pt x="45" y="48"/>
                  <a:pt x="42" y="47"/>
                  <a:pt x="36" y="46"/>
                </a:cubicBezTo>
                <a:cubicBezTo>
                  <a:pt x="35" y="45"/>
                  <a:pt x="32" y="42"/>
                  <a:pt x="32" y="42"/>
                </a:cubicBezTo>
                <a:cubicBezTo>
                  <a:pt x="28" y="46"/>
                  <a:pt x="21" y="43"/>
                  <a:pt x="16" y="41"/>
                </a:cubicBezTo>
                <a:cubicBezTo>
                  <a:pt x="15" y="40"/>
                  <a:pt x="13" y="38"/>
                  <a:pt x="13" y="38"/>
                </a:cubicBezTo>
                <a:lnTo>
                  <a:pt x="11" y="32"/>
                </a:lnTo>
                <a:cubicBezTo>
                  <a:pt x="11" y="32"/>
                  <a:pt x="10" y="31"/>
                  <a:pt x="10" y="31"/>
                </a:cubicBezTo>
                <a:cubicBezTo>
                  <a:pt x="11" y="29"/>
                  <a:pt x="14" y="26"/>
                  <a:pt x="14" y="26"/>
                </a:cubicBezTo>
                <a:cubicBezTo>
                  <a:pt x="11" y="23"/>
                  <a:pt x="16" y="27"/>
                  <a:pt x="11" y="26"/>
                </a:cubicBezTo>
                <a:cubicBezTo>
                  <a:pt x="8" y="25"/>
                  <a:pt x="6" y="19"/>
                  <a:pt x="4" y="17"/>
                </a:cubicBezTo>
                <a:cubicBezTo>
                  <a:pt x="0" y="21"/>
                  <a:pt x="3" y="18"/>
                  <a:pt x="0" y="15"/>
                </a:cubicBezTo>
                <a:cubicBezTo>
                  <a:pt x="2" y="10"/>
                  <a:pt x="4" y="9"/>
                  <a:pt x="9" y="7"/>
                </a:cubicBezTo>
                <a:cubicBezTo>
                  <a:pt x="12" y="4"/>
                  <a:pt x="14" y="3"/>
                  <a:pt x="17" y="0"/>
                </a:cubicBezTo>
                <a:cubicBezTo>
                  <a:pt x="26" y="3"/>
                  <a:pt x="25" y="3"/>
                  <a:pt x="36" y="4"/>
                </a:cubicBezTo>
                <a:cubicBezTo>
                  <a:pt x="42" y="3"/>
                  <a:pt x="46" y="4"/>
                  <a:pt x="51" y="6"/>
                </a:cubicBezTo>
                <a:cubicBezTo>
                  <a:pt x="52" y="7"/>
                  <a:pt x="52" y="7"/>
                  <a:pt x="52" y="8"/>
                </a:cubicBezTo>
                <a:close/>
              </a:path>
            </a:pathLst>
          </a:custGeom>
          <a:solidFill>
            <a:srgbClr val="66FFFF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47" name="Княгининский"/>
          <p:cNvSpPr>
            <a:spLocks/>
          </p:cNvSpPr>
          <p:nvPr/>
        </p:nvSpPr>
        <p:spPr bwMode="auto">
          <a:xfrm>
            <a:off x="3209925" y="4667250"/>
            <a:ext cx="666750" cy="466725"/>
          </a:xfrm>
          <a:custGeom>
            <a:avLst/>
            <a:gdLst>
              <a:gd name="T0" fmla="*/ 2147483647 w 70"/>
              <a:gd name="T1" fmla="*/ 2147483647 h 49"/>
              <a:gd name="T2" fmla="*/ 2147483647 w 70"/>
              <a:gd name="T3" fmla="*/ 2147483647 h 49"/>
              <a:gd name="T4" fmla="*/ 2147483647 w 70"/>
              <a:gd name="T5" fmla="*/ 2147483647 h 49"/>
              <a:gd name="T6" fmla="*/ 2147483647 w 70"/>
              <a:gd name="T7" fmla="*/ 2147483647 h 49"/>
              <a:gd name="T8" fmla="*/ 2147483647 w 70"/>
              <a:gd name="T9" fmla="*/ 2147483647 h 49"/>
              <a:gd name="T10" fmla="*/ 2147483647 w 70"/>
              <a:gd name="T11" fmla="*/ 2147483647 h 49"/>
              <a:gd name="T12" fmla="*/ 2147483647 w 70"/>
              <a:gd name="T13" fmla="*/ 2147483647 h 49"/>
              <a:gd name="T14" fmla="*/ 2147483647 w 70"/>
              <a:gd name="T15" fmla="*/ 2147483647 h 49"/>
              <a:gd name="T16" fmla="*/ 2147483647 w 70"/>
              <a:gd name="T17" fmla="*/ 2147483647 h 49"/>
              <a:gd name="T18" fmla="*/ 2147483647 w 70"/>
              <a:gd name="T19" fmla="*/ 2147483647 h 49"/>
              <a:gd name="T20" fmla="*/ 2147483647 w 70"/>
              <a:gd name="T21" fmla="*/ 2147483647 h 49"/>
              <a:gd name="T22" fmla="*/ 2147483647 w 70"/>
              <a:gd name="T23" fmla="*/ 2147483647 h 49"/>
              <a:gd name="T24" fmla="*/ 2147483647 w 70"/>
              <a:gd name="T25" fmla="*/ 2147483647 h 49"/>
              <a:gd name="T26" fmla="*/ 2147483647 w 70"/>
              <a:gd name="T27" fmla="*/ 2147483647 h 49"/>
              <a:gd name="T28" fmla="*/ 2147483647 w 70"/>
              <a:gd name="T29" fmla="*/ 2147483647 h 49"/>
              <a:gd name="T30" fmla="*/ 2147483647 w 70"/>
              <a:gd name="T31" fmla="*/ 2147483647 h 49"/>
              <a:gd name="T32" fmla="*/ 2147483647 w 70"/>
              <a:gd name="T33" fmla="*/ 2147483647 h 49"/>
              <a:gd name="T34" fmla="*/ 2147483647 w 70"/>
              <a:gd name="T35" fmla="*/ 2147483647 h 49"/>
              <a:gd name="T36" fmla="*/ 2147483647 w 70"/>
              <a:gd name="T37" fmla="*/ 2147483647 h 49"/>
              <a:gd name="T38" fmla="*/ 2147483647 w 70"/>
              <a:gd name="T39" fmla="*/ 2147483647 h 49"/>
              <a:gd name="T40" fmla="*/ 2147483647 w 70"/>
              <a:gd name="T41" fmla="*/ 2147483647 h 49"/>
              <a:gd name="T42" fmla="*/ 2147483647 w 70"/>
              <a:gd name="T43" fmla="*/ 0 h 49"/>
              <a:gd name="T44" fmla="*/ 2147483647 w 70"/>
              <a:gd name="T45" fmla="*/ 2147483647 h 49"/>
              <a:gd name="T46" fmla="*/ 2147483647 w 70"/>
              <a:gd name="T47" fmla="*/ 2147483647 h 49"/>
              <a:gd name="T48" fmla="*/ 2147483647 w 70"/>
              <a:gd name="T49" fmla="*/ 2147483647 h 49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70"/>
              <a:gd name="T76" fmla="*/ 0 h 49"/>
              <a:gd name="T77" fmla="*/ 70 w 70"/>
              <a:gd name="T78" fmla="*/ 49 h 49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70" h="49">
                <a:moveTo>
                  <a:pt x="53" y="13"/>
                </a:moveTo>
                <a:cubicBezTo>
                  <a:pt x="54" y="15"/>
                  <a:pt x="56" y="18"/>
                  <a:pt x="56" y="18"/>
                </a:cubicBezTo>
                <a:cubicBezTo>
                  <a:pt x="55" y="19"/>
                  <a:pt x="53" y="20"/>
                  <a:pt x="52" y="21"/>
                </a:cubicBezTo>
                <a:cubicBezTo>
                  <a:pt x="52" y="23"/>
                  <a:pt x="55" y="28"/>
                  <a:pt x="55" y="28"/>
                </a:cubicBezTo>
                <a:cubicBezTo>
                  <a:pt x="56" y="32"/>
                  <a:pt x="59" y="30"/>
                  <a:pt x="65" y="31"/>
                </a:cubicBezTo>
                <a:cubicBezTo>
                  <a:pt x="70" y="34"/>
                  <a:pt x="63" y="35"/>
                  <a:pt x="61" y="35"/>
                </a:cubicBezTo>
                <a:cubicBezTo>
                  <a:pt x="57" y="39"/>
                  <a:pt x="57" y="43"/>
                  <a:pt x="52" y="45"/>
                </a:cubicBezTo>
                <a:cubicBezTo>
                  <a:pt x="50" y="44"/>
                  <a:pt x="49" y="43"/>
                  <a:pt x="47" y="43"/>
                </a:cubicBezTo>
                <a:cubicBezTo>
                  <a:pt x="45" y="43"/>
                  <a:pt x="43" y="48"/>
                  <a:pt x="43" y="48"/>
                </a:cubicBezTo>
                <a:cubicBezTo>
                  <a:pt x="39" y="47"/>
                  <a:pt x="37" y="49"/>
                  <a:pt x="33" y="47"/>
                </a:cubicBezTo>
                <a:cubicBezTo>
                  <a:pt x="31" y="46"/>
                  <a:pt x="29" y="44"/>
                  <a:pt x="29" y="44"/>
                </a:cubicBezTo>
                <a:cubicBezTo>
                  <a:pt x="28" y="40"/>
                  <a:pt x="27" y="35"/>
                  <a:pt x="24" y="33"/>
                </a:cubicBezTo>
                <a:cubicBezTo>
                  <a:pt x="22" y="34"/>
                  <a:pt x="20" y="34"/>
                  <a:pt x="22" y="36"/>
                </a:cubicBezTo>
                <a:cubicBezTo>
                  <a:pt x="23" y="40"/>
                  <a:pt x="25" y="42"/>
                  <a:pt x="21" y="44"/>
                </a:cubicBezTo>
                <a:lnTo>
                  <a:pt x="14" y="39"/>
                </a:lnTo>
                <a:cubicBezTo>
                  <a:pt x="14" y="39"/>
                  <a:pt x="13" y="38"/>
                  <a:pt x="13" y="38"/>
                </a:cubicBezTo>
                <a:cubicBezTo>
                  <a:pt x="9" y="39"/>
                  <a:pt x="7" y="37"/>
                  <a:pt x="3" y="36"/>
                </a:cubicBezTo>
                <a:cubicBezTo>
                  <a:pt x="2" y="35"/>
                  <a:pt x="0" y="35"/>
                  <a:pt x="1" y="34"/>
                </a:cubicBezTo>
                <a:cubicBezTo>
                  <a:pt x="2" y="33"/>
                  <a:pt x="3" y="32"/>
                  <a:pt x="3" y="32"/>
                </a:cubicBezTo>
                <a:cubicBezTo>
                  <a:pt x="5" y="24"/>
                  <a:pt x="2" y="9"/>
                  <a:pt x="12" y="4"/>
                </a:cubicBezTo>
                <a:cubicBezTo>
                  <a:pt x="16" y="8"/>
                  <a:pt x="30" y="7"/>
                  <a:pt x="32" y="7"/>
                </a:cubicBezTo>
                <a:cubicBezTo>
                  <a:pt x="36" y="5"/>
                  <a:pt x="36" y="3"/>
                  <a:pt x="39" y="0"/>
                </a:cubicBezTo>
                <a:cubicBezTo>
                  <a:pt x="41" y="1"/>
                  <a:pt x="42" y="2"/>
                  <a:pt x="45" y="3"/>
                </a:cubicBezTo>
                <a:cubicBezTo>
                  <a:pt x="46" y="4"/>
                  <a:pt x="50" y="6"/>
                  <a:pt x="50" y="6"/>
                </a:cubicBezTo>
                <a:cubicBezTo>
                  <a:pt x="50" y="8"/>
                  <a:pt x="55" y="15"/>
                  <a:pt x="53" y="13"/>
                </a:cubicBezTo>
                <a:close/>
              </a:path>
            </a:pathLst>
          </a:custGeom>
          <a:solidFill>
            <a:srgbClr val="66FFFF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48" name="Спасский"/>
          <p:cNvSpPr>
            <a:spLocks/>
          </p:cNvSpPr>
          <p:nvPr/>
        </p:nvSpPr>
        <p:spPr bwMode="auto">
          <a:xfrm>
            <a:off x="3695700" y="4438650"/>
            <a:ext cx="533400" cy="581025"/>
          </a:xfrm>
          <a:custGeom>
            <a:avLst/>
            <a:gdLst>
              <a:gd name="T0" fmla="*/ 2147483647 w 56"/>
              <a:gd name="T1" fmla="*/ 2147483647 h 61"/>
              <a:gd name="T2" fmla="*/ 2147483647 w 56"/>
              <a:gd name="T3" fmla="*/ 2147483647 h 61"/>
              <a:gd name="T4" fmla="*/ 2147483647 w 56"/>
              <a:gd name="T5" fmla="*/ 2147483647 h 61"/>
              <a:gd name="T6" fmla="*/ 2147483647 w 56"/>
              <a:gd name="T7" fmla="*/ 2147483647 h 61"/>
              <a:gd name="T8" fmla="*/ 2147483647 w 56"/>
              <a:gd name="T9" fmla="*/ 2147483647 h 61"/>
              <a:gd name="T10" fmla="*/ 2147483647 w 56"/>
              <a:gd name="T11" fmla="*/ 2147483647 h 61"/>
              <a:gd name="T12" fmla="*/ 2147483647 w 56"/>
              <a:gd name="T13" fmla="*/ 2147483647 h 61"/>
              <a:gd name="T14" fmla="*/ 2147483647 w 56"/>
              <a:gd name="T15" fmla="*/ 2147483647 h 61"/>
              <a:gd name="T16" fmla="*/ 2147483647 w 56"/>
              <a:gd name="T17" fmla="*/ 2147483647 h 61"/>
              <a:gd name="T18" fmla="*/ 2147483647 w 56"/>
              <a:gd name="T19" fmla="*/ 2147483647 h 61"/>
              <a:gd name="T20" fmla="*/ 2147483647 w 56"/>
              <a:gd name="T21" fmla="*/ 2147483647 h 61"/>
              <a:gd name="T22" fmla="*/ 2147483647 w 56"/>
              <a:gd name="T23" fmla="*/ 2147483647 h 61"/>
              <a:gd name="T24" fmla="*/ 2147483647 w 56"/>
              <a:gd name="T25" fmla="*/ 2147483647 h 61"/>
              <a:gd name="T26" fmla="*/ 2147483647 w 56"/>
              <a:gd name="T27" fmla="*/ 2147483647 h 61"/>
              <a:gd name="T28" fmla="*/ 0 w 56"/>
              <a:gd name="T29" fmla="*/ 2147483647 h 61"/>
              <a:gd name="T30" fmla="*/ 2147483647 w 56"/>
              <a:gd name="T31" fmla="*/ 2147483647 h 61"/>
              <a:gd name="T32" fmla="*/ 2147483647 w 56"/>
              <a:gd name="T33" fmla="*/ 2147483647 h 61"/>
              <a:gd name="T34" fmla="*/ 2147483647 w 56"/>
              <a:gd name="T35" fmla="*/ 2147483647 h 61"/>
              <a:gd name="T36" fmla="*/ 2147483647 w 56"/>
              <a:gd name="T37" fmla="*/ 0 h 61"/>
              <a:gd name="T38" fmla="*/ 2147483647 w 56"/>
              <a:gd name="T39" fmla="*/ 2147483647 h 61"/>
              <a:gd name="T40" fmla="*/ 2147483647 w 56"/>
              <a:gd name="T41" fmla="*/ 2147483647 h 61"/>
              <a:gd name="T42" fmla="*/ 2147483647 w 56"/>
              <a:gd name="T43" fmla="*/ 2147483647 h 61"/>
              <a:gd name="T44" fmla="*/ 2147483647 w 56"/>
              <a:gd name="T45" fmla="*/ 2147483647 h 61"/>
              <a:gd name="T46" fmla="*/ 2147483647 w 56"/>
              <a:gd name="T47" fmla="*/ 2147483647 h 61"/>
              <a:gd name="T48" fmla="*/ 2147483647 w 56"/>
              <a:gd name="T49" fmla="*/ 2147483647 h 6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6"/>
              <a:gd name="T76" fmla="*/ 0 h 61"/>
              <a:gd name="T77" fmla="*/ 56 w 56"/>
              <a:gd name="T78" fmla="*/ 61 h 61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6" h="61">
                <a:moveTo>
                  <a:pt x="53" y="33"/>
                </a:moveTo>
                <a:cubicBezTo>
                  <a:pt x="51" y="34"/>
                  <a:pt x="49" y="36"/>
                  <a:pt x="47" y="38"/>
                </a:cubicBezTo>
                <a:cubicBezTo>
                  <a:pt x="46" y="39"/>
                  <a:pt x="43" y="41"/>
                  <a:pt x="43" y="41"/>
                </a:cubicBezTo>
                <a:cubicBezTo>
                  <a:pt x="42" y="54"/>
                  <a:pt x="45" y="55"/>
                  <a:pt x="36" y="58"/>
                </a:cubicBezTo>
                <a:cubicBezTo>
                  <a:pt x="34" y="60"/>
                  <a:pt x="29" y="61"/>
                  <a:pt x="29" y="61"/>
                </a:cubicBezTo>
                <a:cubicBezTo>
                  <a:pt x="26" y="59"/>
                  <a:pt x="30" y="54"/>
                  <a:pt x="31" y="51"/>
                </a:cubicBezTo>
                <a:cubicBezTo>
                  <a:pt x="30" y="48"/>
                  <a:pt x="28" y="51"/>
                  <a:pt x="25" y="52"/>
                </a:cubicBezTo>
                <a:cubicBezTo>
                  <a:pt x="23" y="54"/>
                  <a:pt x="17" y="56"/>
                  <a:pt x="17" y="56"/>
                </a:cubicBezTo>
                <a:cubicBezTo>
                  <a:pt x="14" y="55"/>
                  <a:pt x="13" y="54"/>
                  <a:pt x="10" y="55"/>
                </a:cubicBezTo>
                <a:cubicBezTo>
                  <a:pt x="4" y="54"/>
                  <a:pt x="4" y="51"/>
                  <a:pt x="1" y="48"/>
                </a:cubicBezTo>
                <a:cubicBezTo>
                  <a:pt x="2" y="45"/>
                  <a:pt x="5" y="41"/>
                  <a:pt x="5" y="41"/>
                </a:cubicBezTo>
                <a:cubicBezTo>
                  <a:pt x="4" y="40"/>
                  <a:pt x="3" y="39"/>
                  <a:pt x="3" y="38"/>
                </a:cubicBezTo>
                <a:cubicBezTo>
                  <a:pt x="3" y="36"/>
                  <a:pt x="7" y="33"/>
                  <a:pt x="7" y="33"/>
                </a:cubicBezTo>
                <a:cubicBezTo>
                  <a:pt x="6" y="30"/>
                  <a:pt x="6" y="26"/>
                  <a:pt x="4" y="24"/>
                </a:cubicBezTo>
                <a:cubicBezTo>
                  <a:pt x="3" y="22"/>
                  <a:pt x="0" y="20"/>
                  <a:pt x="0" y="20"/>
                </a:cubicBezTo>
                <a:cubicBezTo>
                  <a:pt x="1" y="18"/>
                  <a:pt x="3" y="14"/>
                  <a:pt x="3" y="14"/>
                </a:cubicBezTo>
                <a:cubicBezTo>
                  <a:pt x="5" y="16"/>
                  <a:pt x="5" y="14"/>
                  <a:pt x="6" y="12"/>
                </a:cubicBezTo>
                <a:cubicBezTo>
                  <a:pt x="6" y="9"/>
                  <a:pt x="6" y="7"/>
                  <a:pt x="7" y="4"/>
                </a:cubicBezTo>
                <a:cubicBezTo>
                  <a:pt x="8" y="2"/>
                  <a:pt x="11" y="0"/>
                  <a:pt x="11" y="0"/>
                </a:cubicBezTo>
                <a:cubicBezTo>
                  <a:pt x="13" y="2"/>
                  <a:pt x="15" y="2"/>
                  <a:pt x="18" y="3"/>
                </a:cubicBezTo>
                <a:cubicBezTo>
                  <a:pt x="23" y="8"/>
                  <a:pt x="27" y="9"/>
                  <a:pt x="34" y="10"/>
                </a:cubicBezTo>
                <a:cubicBezTo>
                  <a:pt x="44" y="20"/>
                  <a:pt x="29" y="18"/>
                  <a:pt x="52" y="20"/>
                </a:cubicBezTo>
                <a:cubicBezTo>
                  <a:pt x="53" y="21"/>
                  <a:pt x="56" y="23"/>
                  <a:pt x="56" y="23"/>
                </a:cubicBezTo>
                <a:cubicBezTo>
                  <a:pt x="55" y="26"/>
                  <a:pt x="52" y="31"/>
                  <a:pt x="52" y="31"/>
                </a:cubicBezTo>
                <a:cubicBezTo>
                  <a:pt x="53" y="33"/>
                  <a:pt x="53" y="34"/>
                  <a:pt x="51" y="34"/>
                </a:cubicBezTo>
              </a:path>
            </a:pathLst>
          </a:custGeom>
          <a:solidFill>
            <a:srgbClr val="66FFFF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49" name="Пильненский"/>
          <p:cNvSpPr>
            <a:spLocks/>
          </p:cNvSpPr>
          <p:nvPr/>
        </p:nvSpPr>
        <p:spPr bwMode="auto">
          <a:xfrm>
            <a:off x="3971925" y="4619625"/>
            <a:ext cx="781050" cy="1085850"/>
          </a:xfrm>
          <a:custGeom>
            <a:avLst/>
            <a:gdLst>
              <a:gd name="T0" fmla="*/ 2147483647 w 82"/>
              <a:gd name="T1" fmla="*/ 0 h 114"/>
              <a:gd name="T2" fmla="*/ 2147483647 w 82"/>
              <a:gd name="T3" fmla="*/ 2147483647 h 114"/>
              <a:gd name="T4" fmla="*/ 2147483647 w 82"/>
              <a:gd name="T5" fmla="*/ 2147483647 h 114"/>
              <a:gd name="T6" fmla="*/ 2147483647 w 82"/>
              <a:gd name="T7" fmla="*/ 2147483647 h 114"/>
              <a:gd name="T8" fmla="*/ 2147483647 w 82"/>
              <a:gd name="T9" fmla="*/ 2147483647 h 114"/>
              <a:gd name="T10" fmla="*/ 2147483647 w 82"/>
              <a:gd name="T11" fmla="*/ 2147483647 h 114"/>
              <a:gd name="T12" fmla="*/ 2147483647 w 82"/>
              <a:gd name="T13" fmla="*/ 2147483647 h 114"/>
              <a:gd name="T14" fmla="*/ 2147483647 w 82"/>
              <a:gd name="T15" fmla="*/ 2147483647 h 114"/>
              <a:gd name="T16" fmla="*/ 2147483647 w 82"/>
              <a:gd name="T17" fmla="*/ 2147483647 h 114"/>
              <a:gd name="T18" fmla="*/ 2147483647 w 82"/>
              <a:gd name="T19" fmla="*/ 2147483647 h 114"/>
              <a:gd name="T20" fmla="*/ 2147483647 w 82"/>
              <a:gd name="T21" fmla="*/ 2147483647 h 114"/>
              <a:gd name="T22" fmla="*/ 2147483647 w 82"/>
              <a:gd name="T23" fmla="*/ 2147483647 h 114"/>
              <a:gd name="T24" fmla="*/ 2147483647 w 82"/>
              <a:gd name="T25" fmla="*/ 2147483647 h 114"/>
              <a:gd name="T26" fmla="*/ 2147483647 w 82"/>
              <a:gd name="T27" fmla="*/ 2147483647 h 114"/>
              <a:gd name="T28" fmla="*/ 2147483647 w 82"/>
              <a:gd name="T29" fmla="*/ 2147483647 h 114"/>
              <a:gd name="T30" fmla="*/ 2147483647 w 82"/>
              <a:gd name="T31" fmla="*/ 2147483647 h 114"/>
              <a:gd name="T32" fmla="*/ 2147483647 w 82"/>
              <a:gd name="T33" fmla="*/ 2147483647 h 114"/>
              <a:gd name="T34" fmla="*/ 2147483647 w 82"/>
              <a:gd name="T35" fmla="*/ 2147483647 h 114"/>
              <a:gd name="T36" fmla="*/ 2147483647 w 82"/>
              <a:gd name="T37" fmla="*/ 2147483647 h 114"/>
              <a:gd name="T38" fmla="*/ 2147483647 w 82"/>
              <a:gd name="T39" fmla="*/ 2147483647 h 114"/>
              <a:gd name="T40" fmla="*/ 2147483647 w 82"/>
              <a:gd name="T41" fmla="*/ 2147483647 h 114"/>
              <a:gd name="T42" fmla="*/ 2147483647 w 82"/>
              <a:gd name="T43" fmla="*/ 2147483647 h 114"/>
              <a:gd name="T44" fmla="*/ 2147483647 w 82"/>
              <a:gd name="T45" fmla="*/ 2147483647 h 114"/>
              <a:gd name="T46" fmla="*/ 2147483647 w 82"/>
              <a:gd name="T47" fmla="*/ 2147483647 h 114"/>
              <a:gd name="T48" fmla="*/ 0 w 82"/>
              <a:gd name="T49" fmla="*/ 2147483647 h 114"/>
              <a:gd name="T50" fmla="*/ 2147483647 w 82"/>
              <a:gd name="T51" fmla="*/ 2147483647 h 114"/>
              <a:gd name="T52" fmla="*/ 2147483647 w 82"/>
              <a:gd name="T53" fmla="*/ 2147483647 h 114"/>
              <a:gd name="T54" fmla="*/ 0 w 82"/>
              <a:gd name="T55" fmla="*/ 2147483647 h 114"/>
              <a:gd name="T56" fmla="*/ 2147483647 w 82"/>
              <a:gd name="T57" fmla="*/ 2147483647 h 114"/>
              <a:gd name="T58" fmla="*/ 2147483647 w 82"/>
              <a:gd name="T59" fmla="*/ 2147483647 h 114"/>
              <a:gd name="T60" fmla="*/ 2147483647 w 82"/>
              <a:gd name="T61" fmla="*/ 2147483647 h 114"/>
              <a:gd name="T62" fmla="*/ 2147483647 w 82"/>
              <a:gd name="T63" fmla="*/ 2147483647 h 114"/>
              <a:gd name="T64" fmla="*/ 2147483647 w 82"/>
              <a:gd name="T65" fmla="*/ 2147483647 h 114"/>
              <a:gd name="T66" fmla="*/ 2147483647 w 82"/>
              <a:gd name="T67" fmla="*/ 2147483647 h 114"/>
              <a:gd name="T68" fmla="*/ 2147483647 w 82"/>
              <a:gd name="T69" fmla="*/ 2147483647 h 114"/>
              <a:gd name="T70" fmla="*/ 2147483647 w 82"/>
              <a:gd name="T71" fmla="*/ 2147483647 h 114"/>
              <a:gd name="T72" fmla="*/ 2147483647 w 82"/>
              <a:gd name="T73" fmla="*/ 0 h 114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82"/>
              <a:gd name="T112" fmla="*/ 0 h 114"/>
              <a:gd name="T113" fmla="*/ 82 w 82"/>
              <a:gd name="T114" fmla="*/ 114 h 114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82" h="114">
                <a:moveTo>
                  <a:pt x="49" y="0"/>
                </a:moveTo>
                <a:cubicBezTo>
                  <a:pt x="47" y="4"/>
                  <a:pt x="52" y="5"/>
                  <a:pt x="55" y="6"/>
                </a:cubicBezTo>
                <a:cubicBezTo>
                  <a:pt x="58" y="9"/>
                  <a:pt x="49" y="13"/>
                  <a:pt x="47" y="15"/>
                </a:cubicBezTo>
                <a:cubicBezTo>
                  <a:pt x="48" y="24"/>
                  <a:pt x="51" y="29"/>
                  <a:pt x="41" y="31"/>
                </a:cubicBezTo>
                <a:cubicBezTo>
                  <a:pt x="36" y="36"/>
                  <a:pt x="42" y="37"/>
                  <a:pt x="34" y="39"/>
                </a:cubicBezTo>
                <a:cubicBezTo>
                  <a:pt x="33" y="40"/>
                  <a:pt x="31" y="42"/>
                  <a:pt x="31" y="42"/>
                </a:cubicBezTo>
                <a:cubicBezTo>
                  <a:pt x="28" y="53"/>
                  <a:pt x="32" y="64"/>
                  <a:pt x="43" y="66"/>
                </a:cubicBezTo>
                <a:cubicBezTo>
                  <a:pt x="48" y="69"/>
                  <a:pt x="50" y="73"/>
                  <a:pt x="52" y="78"/>
                </a:cubicBezTo>
                <a:cubicBezTo>
                  <a:pt x="53" y="80"/>
                  <a:pt x="56" y="83"/>
                  <a:pt x="56" y="83"/>
                </a:cubicBezTo>
                <a:cubicBezTo>
                  <a:pt x="58" y="81"/>
                  <a:pt x="60" y="82"/>
                  <a:pt x="62" y="84"/>
                </a:cubicBezTo>
                <a:cubicBezTo>
                  <a:pt x="65" y="79"/>
                  <a:pt x="69" y="85"/>
                  <a:pt x="73" y="86"/>
                </a:cubicBezTo>
                <a:cubicBezTo>
                  <a:pt x="76" y="89"/>
                  <a:pt x="72" y="90"/>
                  <a:pt x="80" y="92"/>
                </a:cubicBezTo>
                <a:cubicBezTo>
                  <a:pt x="82" y="94"/>
                  <a:pt x="82" y="93"/>
                  <a:pt x="80" y="98"/>
                </a:cubicBezTo>
                <a:cubicBezTo>
                  <a:pt x="79" y="101"/>
                  <a:pt x="75" y="102"/>
                  <a:pt x="72" y="103"/>
                </a:cubicBezTo>
                <a:cubicBezTo>
                  <a:pt x="63" y="107"/>
                  <a:pt x="72" y="104"/>
                  <a:pt x="65" y="106"/>
                </a:cubicBezTo>
                <a:cubicBezTo>
                  <a:pt x="62" y="109"/>
                  <a:pt x="67" y="103"/>
                  <a:pt x="63" y="112"/>
                </a:cubicBezTo>
                <a:cubicBezTo>
                  <a:pt x="62" y="114"/>
                  <a:pt x="60" y="110"/>
                  <a:pt x="58" y="109"/>
                </a:cubicBezTo>
                <a:cubicBezTo>
                  <a:pt x="54" y="108"/>
                  <a:pt x="56" y="108"/>
                  <a:pt x="51" y="107"/>
                </a:cubicBezTo>
                <a:cubicBezTo>
                  <a:pt x="48" y="110"/>
                  <a:pt x="43" y="114"/>
                  <a:pt x="43" y="114"/>
                </a:cubicBezTo>
                <a:cubicBezTo>
                  <a:pt x="40" y="111"/>
                  <a:pt x="38" y="108"/>
                  <a:pt x="34" y="106"/>
                </a:cubicBezTo>
                <a:cubicBezTo>
                  <a:pt x="34" y="106"/>
                  <a:pt x="27" y="108"/>
                  <a:pt x="26" y="106"/>
                </a:cubicBezTo>
                <a:cubicBezTo>
                  <a:pt x="25" y="104"/>
                  <a:pt x="29" y="101"/>
                  <a:pt x="29" y="101"/>
                </a:cubicBezTo>
                <a:cubicBezTo>
                  <a:pt x="28" y="95"/>
                  <a:pt x="21" y="91"/>
                  <a:pt x="15" y="90"/>
                </a:cubicBezTo>
                <a:cubicBezTo>
                  <a:pt x="23" y="82"/>
                  <a:pt x="13" y="79"/>
                  <a:pt x="7" y="78"/>
                </a:cubicBezTo>
                <a:cubicBezTo>
                  <a:pt x="5" y="70"/>
                  <a:pt x="6" y="75"/>
                  <a:pt x="0" y="73"/>
                </a:cubicBezTo>
                <a:cubicBezTo>
                  <a:pt x="0" y="71"/>
                  <a:pt x="0" y="69"/>
                  <a:pt x="1" y="68"/>
                </a:cubicBezTo>
                <a:cubicBezTo>
                  <a:pt x="2" y="67"/>
                  <a:pt x="5" y="66"/>
                  <a:pt x="5" y="66"/>
                </a:cubicBezTo>
                <a:cubicBezTo>
                  <a:pt x="4" y="64"/>
                  <a:pt x="0" y="61"/>
                  <a:pt x="0" y="61"/>
                </a:cubicBezTo>
                <a:cubicBezTo>
                  <a:pt x="2" y="53"/>
                  <a:pt x="4" y="61"/>
                  <a:pt x="8" y="63"/>
                </a:cubicBezTo>
                <a:cubicBezTo>
                  <a:pt x="11" y="60"/>
                  <a:pt x="10" y="62"/>
                  <a:pt x="9" y="58"/>
                </a:cubicBezTo>
                <a:cubicBezTo>
                  <a:pt x="10" y="56"/>
                  <a:pt x="12" y="52"/>
                  <a:pt x="12" y="52"/>
                </a:cubicBezTo>
                <a:cubicBezTo>
                  <a:pt x="14" y="53"/>
                  <a:pt x="16" y="53"/>
                  <a:pt x="18" y="51"/>
                </a:cubicBezTo>
                <a:cubicBezTo>
                  <a:pt x="16" y="39"/>
                  <a:pt x="16" y="44"/>
                  <a:pt x="10" y="38"/>
                </a:cubicBezTo>
                <a:cubicBezTo>
                  <a:pt x="12" y="37"/>
                  <a:pt x="13" y="36"/>
                  <a:pt x="14" y="34"/>
                </a:cubicBezTo>
                <a:cubicBezTo>
                  <a:pt x="15" y="22"/>
                  <a:pt x="17" y="15"/>
                  <a:pt x="29" y="13"/>
                </a:cubicBezTo>
                <a:cubicBezTo>
                  <a:pt x="35" y="10"/>
                  <a:pt x="32" y="11"/>
                  <a:pt x="39" y="10"/>
                </a:cubicBezTo>
                <a:cubicBezTo>
                  <a:pt x="41" y="8"/>
                  <a:pt x="49" y="0"/>
                  <a:pt x="49" y="0"/>
                </a:cubicBezTo>
                <a:close/>
              </a:path>
            </a:pathLst>
          </a:custGeom>
          <a:solidFill>
            <a:srgbClr val="66FFFF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50" name="Вачский"/>
          <p:cNvSpPr>
            <a:spLocks/>
          </p:cNvSpPr>
          <p:nvPr/>
        </p:nvSpPr>
        <p:spPr bwMode="auto">
          <a:xfrm>
            <a:off x="723900" y="4505325"/>
            <a:ext cx="666750" cy="676275"/>
          </a:xfrm>
          <a:custGeom>
            <a:avLst/>
            <a:gdLst>
              <a:gd name="T0" fmla="*/ 2147483647 w 70"/>
              <a:gd name="T1" fmla="*/ 0 h 71"/>
              <a:gd name="T2" fmla="*/ 2147483647 w 70"/>
              <a:gd name="T3" fmla="*/ 2147483647 h 71"/>
              <a:gd name="T4" fmla="*/ 2147483647 w 70"/>
              <a:gd name="T5" fmla="*/ 2147483647 h 71"/>
              <a:gd name="T6" fmla="*/ 2147483647 w 70"/>
              <a:gd name="T7" fmla="*/ 2147483647 h 71"/>
              <a:gd name="T8" fmla="*/ 2147483647 w 70"/>
              <a:gd name="T9" fmla="*/ 2147483647 h 71"/>
              <a:gd name="T10" fmla="*/ 2147483647 w 70"/>
              <a:gd name="T11" fmla="*/ 2147483647 h 71"/>
              <a:gd name="T12" fmla="*/ 0 w 70"/>
              <a:gd name="T13" fmla="*/ 2147483647 h 71"/>
              <a:gd name="T14" fmla="*/ 2147483647 w 70"/>
              <a:gd name="T15" fmla="*/ 2147483647 h 71"/>
              <a:gd name="T16" fmla="*/ 2147483647 w 70"/>
              <a:gd name="T17" fmla="*/ 2147483647 h 71"/>
              <a:gd name="T18" fmla="*/ 2147483647 w 70"/>
              <a:gd name="T19" fmla="*/ 2147483647 h 71"/>
              <a:gd name="T20" fmla="*/ 2147483647 w 70"/>
              <a:gd name="T21" fmla="*/ 2147483647 h 71"/>
              <a:gd name="T22" fmla="*/ 2147483647 w 70"/>
              <a:gd name="T23" fmla="*/ 2147483647 h 71"/>
              <a:gd name="T24" fmla="*/ 2147483647 w 70"/>
              <a:gd name="T25" fmla="*/ 2147483647 h 71"/>
              <a:gd name="T26" fmla="*/ 2147483647 w 70"/>
              <a:gd name="T27" fmla="*/ 2147483647 h 71"/>
              <a:gd name="T28" fmla="*/ 2147483647 w 70"/>
              <a:gd name="T29" fmla="*/ 2147483647 h 71"/>
              <a:gd name="T30" fmla="*/ 2147483647 w 70"/>
              <a:gd name="T31" fmla="*/ 2147483647 h 71"/>
              <a:gd name="T32" fmla="*/ 2147483647 w 70"/>
              <a:gd name="T33" fmla="*/ 2147483647 h 71"/>
              <a:gd name="T34" fmla="*/ 2147483647 w 70"/>
              <a:gd name="T35" fmla="*/ 2147483647 h 71"/>
              <a:gd name="T36" fmla="*/ 2147483647 w 70"/>
              <a:gd name="T37" fmla="*/ 2147483647 h 71"/>
              <a:gd name="T38" fmla="*/ 2147483647 w 70"/>
              <a:gd name="T39" fmla="*/ 2147483647 h 71"/>
              <a:gd name="T40" fmla="*/ 2147483647 w 70"/>
              <a:gd name="T41" fmla="*/ 2147483647 h 71"/>
              <a:gd name="T42" fmla="*/ 2147483647 w 70"/>
              <a:gd name="T43" fmla="*/ 2147483647 h 71"/>
              <a:gd name="T44" fmla="*/ 2147483647 w 70"/>
              <a:gd name="T45" fmla="*/ 2147483647 h 71"/>
              <a:gd name="T46" fmla="*/ 2147483647 w 70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70"/>
              <a:gd name="T73" fmla="*/ 0 h 71"/>
              <a:gd name="T74" fmla="*/ 70 w 70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70" h="71">
                <a:moveTo>
                  <a:pt x="39" y="0"/>
                </a:moveTo>
                <a:cubicBezTo>
                  <a:pt x="36" y="3"/>
                  <a:pt x="38" y="2"/>
                  <a:pt x="32" y="3"/>
                </a:cubicBezTo>
                <a:cubicBezTo>
                  <a:pt x="29" y="6"/>
                  <a:pt x="30" y="8"/>
                  <a:pt x="26" y="10"/>
                </a:cubicBezTo>
                <a:cubicBezTo>
                  <a:pt x="24" y="9"/>
                  <a:pt x="22" y="7"/>
                  <a:pt x="20" y="8"/>
                </a:cubicBezTo>
                <a:cubicBezTo>
                  <a:pt x="18" y="8"/>
                  <a:pt x="16" y="12"/>
                  <a:pt x="16" y="12"/>
                </a:cubicBezTo>
                <a:cubicBezTo>
                  <a:pt x="15" y="21"/>
                  <a:pt x="15" y="25"/>
                  <a:pt x="9" y="31"/>
                </a:cubicBezTo>
                <a:cubicBezTo>
                  <a:pt x="6" y="34"/>
                  <a:pt x="0" y="39"/>
                  <a:pt x="0" y="39"/>
                </a:cubicBezTo>
                <a:cubicBezTo>
                  <a:pt x="3" y="42"/>
                  <a:pt x="5" y="44"/>
                  <a:pt x="8" y="47"/>
                </a:cubicBezTo>
                <a:cubicBezTo>
                  <a:pt x="7" y="54"/>
                  <a:pt x="6" y="58"/>
                  <a:pt x="13" y="60"/>
                </a:cubicBezTo>
                <a:cubicBezTo>
                  <a:pt x="16" y="63"/>
                  <a:pt x="14" y="62"/>
                  <a:pt x="20" y="63"/>
                </a:cubicBezTo>
                <a:cubicBezTo>
                  <a:pt x="23" y="66"/>
                  <a:pt x="21" y="65"/>
                  <a:pt x="27" y="64"/>
                </a:cubicBezTo>
                <a:cubicBezTo>
                  <a:pt x="29" y="62"/>
                  <a:pt x="34" y="61"/>
                  <a:pt x="34" y="61"/>
                </a:cubicBezTo>
                <a:lnTo>
                  <a:pt x="39" y="65"/>
                </a:lnTo>
                <a:cubicBezTo>
                  <a:pt x="39" y="65"/>
                  <a:pt x="40" y="66"/>
                  <a:pt x="40" y="66"/>
                </a:cubicBezTo>
                <a:cubicBezTo>
                  <a:pt x="38" y="68"/>
                  <a:pt x="37" y="68"/>
                  <a:pt x="40" y="71"/>
                </a:cubicBezTo>
                <a:cubicBezTo>
                  <a:pt x="44" y="70"/>
                  <a:pt x="45" y="67"/>
                  <a:pt x="49" y="66"/>
                </a:cubicBezTo>
                <a:cubicBezTo>
                  <a:pt x="52" y="63"/>
                  <a:pt x="60" y="60"/>
                  <a:pt x="64" y="59"/>
                </a:cubicBezTo>
                <a:cubicBezTo>
                  <a:pt x="62" y="57"/>
                  <a:pt x="59" y="54"/>
                  <a:pt x="59" y="54"/>
                </a:cubicBezTo>
                <a:cubicBezTo>
                  <a:pt x="57" y="41"/>
                  <a:pt x="62" y="36"/>
                  <a:pt x="70" y="28"/>
                </a:cubicBezTo>
                <a:cubicBezTo>
                  <a:pt x="68" y="26"/>
                  <a:pt x="68" y="23"/>
                  <a:pt x="67" y="21"/>
                </a:cubicBezTo>
                <a:cubicBezTo>
                  <a:pt x="63" y="22"/>
                  <a:pt x="57" y="21"/>
                  <a:pt x="55" y="16"/>
                </a:cubicBezTo>
                <a:cubicBezTo>
                  <a:pt x="54" y="14"/>
                  <a:pt x="51" y="11"/>
                  <a:pt x="51" y="11"/>
                </a:cubicBezTo>
                <a:cubicBezTo>
                  <a:pt x="52" y="7"/>
                  <a:pt x="54" y="4"/>
                  <a:pt x="51" y="1"/>
                </a:cubicBezTo>
                <a:cubicBezTo>
                  <a:pt x="46" y="2"/>
                  <a:pt x="43" y="0"/>
                  <a:pt x="39" y="0"/>
                </a:cubicBezTo>
                <a:close/>
              </a:path>
            </a:pathLst>
          </a:custGeom>
          <a:solidFill>
            <a:srgbClr val="66FFFF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51" name="Сосновский"/>
          <p:cNvSpPr>
            <a:spLocks/>
          </p:cNvSpPr>
          <p:nvPr/>
        </p:nvSpPr>
        <p:spPr bwMode="auto">
          <a:xfrm>
            <a:off x="1276350" y="4581525"/>
            <a:ext cx="733425" cy="723900"/>
          </a:xfrm>
          <a:custGeom>
            <a:avLst/>
            <a:gdLst>
              <a:gd name="T0" fmla="*/ 2147483647 w 77"/>
              <a:gd name="T1" fmla="*/ 2147483647 h 76"/>
              <a:gd name="T2" fmla="*/ 2147483647 w 77"/>
              <a:gd name="T3" fmla="*/ 2147483647 h 76"/>
              <a:gd name="T4" fmla="*/ 2147483647 w 77"/>
              <a:gd name="T5" fmla="*/ 2147483647 h 76"/>
              <a:gd name="T6" fmla="*/ 2147483647 w 77"/>
              <a:gd name="T7" fmla="*/ 2147483647 h 76"/>
              <a:gd name="T8" fmla="*/ 2147483647 w 77"/>
              <a:gd name="T9" fmla="*/ 2147483647 h 76"/>
              <a:gd name="T10" fmla="*/ 2147483647 w 77"/>
              <a:gd name="T11" fmla="*/ 2147483647 h 76"/>
              <a:gd name="T12" fmla="*/ 2147483647 w 77"/>
              <a:gd name="T13" fmla="*/ 2147483647 h 76"/>
              <a:gd name="T14" fmla="*/ 2147483647 w 77"/>
              <a:gd name="T15" fmla="*/ 2147483647 h 76"/>
              <a:gd name="T16" fmla="*/ 2147483647 w 77"/>
              <a:gd name="T17" fmla="*/ 2147483647 h 76"/>
              <a:gd name="T18" fmla="*/ 2147483647 w 77"/>
              <a:gd name="T19" fmla="*/ 2147483647 h 76"/>
              <a:gd name="T20" fmla="*/ 2147483647 w 77"/>
              <a:gd name="T21" fmla="*/ 2147483647 h 76"/>
              <a:gd name="T22" fmla="*/ 2147483647 w 77"/>
              <a:gd name="T23" fmla="*/ 2147483647 h 76"/>
              <a:gd name="T24" fmla="*/ 2147483647 w 77"/>
              <a:gd name="T25" fmla="*/ 2147483647 h 76"/>
              <a:gd name="T26" fmla="*/ 2147483647 w 77"/>
              <a:gd name="T27" fmla="*/ 2147483647 h 76"/>
              <a:gd name="T28" fmla="*/ 2147483647 w 77"/>
              <a:gd name="T29" fmla="*/ 2147483647 h 76"/>
              <a:gd name="T30" fmla="*/ 2147483647 w 77"/>
              <a:gd name="T31" fmla="*/ 2147483647 h 76"/>
              <a:gd name="T32" fmla="*/ 2147483647 w 77"/>
              <a:gd name="T33" fmla="*/ 2147483647 h 76"/>
              <a:gd name="T34" fmla="*/ 2147483647 w 77"/>
              <a:gd name="T35" fmla="*/ 2147483647 h 76"/>
              <a:gd name="T36" fmla="*/ 2147483647 w 77"/>
              <a:gd name="T37" fmla="*/ 2147483647 h 76"/>
              <a:gd name="T38" fmla="*/ 2147483647 w 77"/>
              <a:gd name="T39" fmla="*/ 0 h 76"/>
              <a:gd name="T40" fmla="*/ 2147483647 w 77"/>
              <a:gd name="T41" fmla="*/ 2147483647 h 76"/>
              <a:gd name="T42" fmla="*/ 2147483647 w 77"/>
              <a:gd name="T43" fmla="*/ 2147483647 h 76"/>
              <a:gd name="T44" fmla="*/ 2147483647 w 77"/>
              <a:gd name="T45" fmla="*/ 2147483647 h 76"/>
              <a:gd name="T46" fmla="*/ 2147483647 w 77"/>
              <a:gd name="T47" fmla="*/ 2147483647 h 76"/>
              <a:gd name="T48" fmla="*/ 2147483647 w 77"/>
              <a:gd name="T49" fmla="*/ 2147483647 h 76"/>
              <a:gd name="T50" fmla="*/ 2147483647 w 77"/>
              <a:gd name="T51" fmla="*/ 2147483647 h 76"/>
              <a:gd name="T52" fmla="*/ 2147483647 w 77"/>
              <a:gd name="T53" fmla="*/ 2147483647 h 76"/>
              <a:gd name="T54" fmla="*/ 2147483647 w 77"/>
              <a:gd name="T55" fmla="*/ 2147483647 h 7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77"/>
              <a:gd name="T85" fmla="*/ 0 h 76"/>
              <a:gd name="T86" fmla="*/ 77 w 77"/>
              <a:gd name="T87" fmla="*/ 76 h 7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77" h="76">
                <a:moveTo>
                  <a:pt x="6" y="52"/>
                </a:moveTo>
                <a:cubicBezTo>
                  <a:pt x="7" y="53"/>
                  <a:pt x="9" y="55"/>
                  <a:pt x="9" y="55"/>
                </a:cubicBezTo>
                <a:cubicBezTo>
                  <a:pt x="8" y="58"/>
                  <a:pt x="4" y="64"/>
                  <a:pt x="4" y="64"/>
                </a:cubicBezTo>
                <a:cubicBezTo>
                  <a:pt x="3" y="68"/>
                  <a:pt x="6" y="76"/>
                  <a:pt x="6" y="76"/>
                </a:cubicBezTo>
                <a:cubicBezTo>
                  <a:pt x="8" y="75"/>
                  <a:pt x="12" y="71"/>
                  <a:pt x="12" y="71"/>
                </a:cubicBezTo>
                <a:cubicBezTo>
                  <a:pt x="14" y="73"/>
                  <a:pt x="17" y="70"/>
                  <a:pt x="20" y="72"/>
                </a:cubicBezTo>
                <a:cubicBezTo>
                  <a:pt x="21" y="72"/>
                  <a:pt x="23" y="72"/>
                  <a:pt x="24" y="71"/>
                </a:cubicBezTo>
                <a:cubicBezTo>
                  <a:pt x="25" y="70"/>
                  <a:pt x="22" y="69"/>
                  <a:pt x="22" y="69"/>
                </a:cubicBezTo>
                <a:cubicBezTo>
                  <a:pt x="23" y="65"/>
                  <a:pt x="25" y="65"/>
                  <a:pt x="28" y="68"/>
                </a:cubicBezTo>
                <a:cubicBezTo>
                  <a:pt x="31" y="67"/>
                  <a:pt x="34" y="67"/>
                  <a:pt x="36" y="65"/>
                </a:cubicBezTo>
                <a:cubicBezTo>
                  <a:pt x="40" y="67"/>
                  <a:pt x="45" y="64"/>
                  <a:pt x="49" y="63"/>
                </a:cubicBezTo>
                <a:cubicBezTo>
                  <a:pt x="50" y="61"/>
                  <a:pt x="51" y="60"/>
                  <a:pt x="53" y="59"/>
                </a:cubicBezTo>
                <a:cubicBezTo>
                  <a:pt x="53" y="57"/>
                  <a:pt x="53" y="52"/>
                  <a:pt x="55" y="52"/>
                </a:cubicBezTo>
                <a:cubicBezTo>
                  <a:pt x="58" y="52"/>
                  <a:pt x="63" y="54"/>
                  <a:pt x="63" y="54"/>
                </a:cubicBezTo>
                <a:cubicBezTo>
                  <a:pt x="69" y="51"/>
                  <a:pt x="64" y="50"/>
                  <a:pt x="72" y="48"/>
                </a:cubicBezTo>
                <a:cubicBezTo>
                  <a:pt x="74" y="47"/>
                  <a:pt x="76" y="47"/>
                  <a:pt x="74" y="45"/>
                </a:cubicBezTo>
                <a:cubicBezTo>
                  <a:pt x="77" y="40"/>
                  <a:pt x="72" y="35"/>
                  <a:pt x="70" y="30"/>
                </a:cubicBezTo>
                <a:cubicBezTo>
                  <a:pt x="69" y="28"/>
                  <a:pt x="67" y="25"/>
                  <a:pt x="67" y="25"/>
                </a:cubicBezTo>
                <a:cubicBezTo>
                  <a:pt x="64" y="26"/>
                  <a:pt x="64" y="27"/>
                  <a:pt x="61" y="26"/>
                </a:cubicBezTo>
                <a:cubicBezTo>
                  <a:pt x="59" y="18"/>
                  <a:pt x="58" y="7"/>
                  <a:pt x="54" y="0"/>
                </a:cubicBezTo>
                <a:cubicBezTo>
                  <a:pt x="52" y="3"/>
                  <a:pt x="51" y="4"/>
                  <a:pt x="48" y="5"/>
                </a:cubicBezTo>
                <a:cubicBezTo>
                  <a:pt x="44" y="9"/>
                  <a:pt x="42" y="5"/>
                  <a:pt x="38" y="3"/>
                </a:cubicBezTo>
                <a:cubicBezTo>
                  <a:pt x="27" y="5"/>
                  <a:pt x="25" y="18"/>
                  <a:pt x="15" y="23"/>
                </a:cubicBezTo>
                <a:cubicBezTo>
                  <a:pt x="12" y="20"/>
                  <a:pt x="14" y="21"/>
                  <a:pt x="10" y="22"/>
                </a:cubicBezTo>
                <a:cubicBezTo>
                  <a:pt x="8" y="24"/>
                  <a:pt x="7" y="26"/>
                  <a:pt x="5" y="28"/>
                </a:cubicBezTo>
                <a:cubicBezTo>
                  <a:pt x="4" y="29"/>
                  <a:pt x="2" y="31"/>
                  <a:pt x="2" y="31"/>
                </a:cubicBezTo>
                <a:cubicBezTo>
                  <a:pt x="0" y="37"/>
                  <a:pt x="0" y="41"/>
                  <a:pt x="2" y="47"/>
                </a:cubicBezTo>
                <a:cubicBezTo>
                  <a:pt x="2" y="48"/>
                  <a:pt x="9" y="55"/>
                  <a:pt x="6" y="52"/>
                </a:cubicBezTo>
                <a:close/>
              </a:path>
            </a:pathLst>
          </a:custGeom>
          <a:solidFill>
            <a:srgbClr val="66FFFF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52" name="Арзамасский"/>
          <p:cNvSpPr>
            <a:spLocks/>
          </p:cNvSpPr>
          <p:nvPr/>
        </p:nvSpPr>
        <p:spPr bwMode="auto">
          <a:xfrm>
            <a:off x="1628775" y="5029200"/>
            <a:ext cx="952500" cy="962025"/>
          </a:xfrm>
          <a:custGeom>
            <a:avLst/>
            <a:gdLst>
              <a:gd name="T0" fmla="*/ 2147483647 w 100"/>
              <a:gd name="T1" fmla="*/ 2147483647 h 101"/>
              <a:gd name="T2" fmla="*/ 2147483647 w 100"/>
              <a:gd name="T3" fmla="*/ 2147483647 h 101"/>
              <a:gd name="T4" fmla="*/ 2147483647 w 100"/>
              <a:gd name="T5" fmla="*/ 2147483647 h 101"/>
              <a:gd name="T6" fmla="*/ 2147483647 w 100"/>
              <a:gd name="T7" fmla="*/ 2147483647 h 101"/>
              <a:gd name="T8" fmla="*/ 2147483647 w 100"/>
              <a:gd name="T9" fmla="*/ 2147483647 h 101"/>
              <a:gd name="T10" fmla="*/ 2147483647 w 100"/>
              <a:gd name="T11" fmla="*/ 2147483647 h 101"/>
              <a:gd name="T12" fmla="*/ 2147483647 w 100"/>
              <a:gd name="T13" fmla="*/ 2147483647 h 101"/>
              <a:gd name="T14" fmla="*/ 2147483647 w 100"/>
              <a:gd name="T15" fmla="*/ 2147483647 h 101"/>
              <a:gd name="T16" fmla="*/ 2147483647 w 100"/>
              <a:gd name="T17" fmla="*/ 2147483647 h 101"/>
              <a:gd name="T18" fmla="*/ 2147483647 w 100"/>
              <a:gd name="T19" fmla="*/ 2147483647 h 101"/>
              <a:gd name="T20" fmla="*/ 2147483647 w 100"/>
              <a:gd name="T21" fmla="*/ 2147483647 h 101"/>
              <a:gd name="T22" fmla="*/ 2147483647 w 100"/>
              <a:gd name="T23" fmla="*/ 2147483647 h 101"/>
              <a:gd name="T24" fmla="*/ 2147483647 w 100"/>
              <a:gd name="T25" fmla="*/ 2147483647 h 101"/>
              <a:gd name="T26" fmla="*/ 2147483647 w 100"/>
              <a:gd name="T27" fmla="*/ 2147483647 h 101"/>
              <a:gd name="T28" fmla="*/ 2147483647 w 100"/>
              <a:gd name="T29" fmla="*/ 2147483647 h 101"/>
              <a:gd name="T30" fmla="*/ 2147483647 w 100"/>
              <a:gd name="T31" fmla="*/ 2147483647 h 101"/>
              <a:gd name="T32" fmla="*/ 2147483647 w 100"/>
              <a:gd name="T33" fmla="*/ 2147483647 h 101"/>
              <a:gd name="T34" fmla="*/ 2147483647 w 100"/>
              <a:gd name="T35" fmla="*/ 2147483647 h 101"/>
              <a:gd name="T36" fmla="*/ 2147483647 w 100"/>
              <a:gd name="T37" fmla="*/ 2147483647 h 101"/>
              <a:gd name="T38" fmla="*/ 2147483647 w 100"/>
              <a:gd name="T39" fmla="*/ 2147483647 h 101"/>
              <a:gd name="T40" fmla="*/ 2147483647 w 100"/>
              <a:gd name="T41" fmla="*/ 2147483647 h 101"/>
              <a:gd name="T42" fmla="*/ 2147483647 w 100"/>
              <a:gd name="T43" fmla="*/ 2147483647 h 101"/>
              <a:gd name="T44" fmla="*/ 2147483647 w 100"/>
              <a:gd name="T45" fmla="*/ 2147483647 h 101"/>
              <a:gd name="T46" fmla="*/ 2147483647 w 100"/>
              <a:gd name="T47" fmla="*/ 2147483647 h 101"/>
              <a:gd name="T48" fmla="*/ 2147483647 w 100"/>
              <a:gd name="T49" fmla="*/ 2147483647 h 101"/>
              <a:gd name="T50" fmla="*/ 2147483647 w 100"/>
              <a:gd name="T51" fmla="*/ 2147483647 h 101"/>
              <a:gd name="T52" fmla="*/ 2147483647 w 100"/>
              <a:gd name="T53" fmla="*/ 2147483647 h 101"/>
              <a:gd name="T54" fmla="*/ 2147483647 w 100"/>
              <a:gd name="T55" fmla="*/ 2147483647 h 101"/>
              <a:gd name="T56" fmla="*/ 2147483647 w 100"/>
              <a:gd name="T57" fmla="*/ 2147483647 h 101"/>
              <a:gd name="T58" fmla="*/ 2147483647 w 100"/>
              <a:gd name="T59" fmla="*/ 2147483647 h 101"/>
              <a:gd name="T60" fmla="*/ 2147483647 w 100"/>
              <a:gd name="T61" fmla="*/ 2147483647 h 101"/>
              <a:gd name="T62" fmla="*/ 2147483647 w 100"/>
              <a:gd name="T63" fmla="*/ 2147483647 h 101"/>
              <a:gd name="T64" fmla="*/ 2147483647 w 100"/>
              <a:gd name="T65" fmla="*/ 0 h 101"/>
              <a:gd name="T66" fmla="*/ 2147483647 w 100"/>
              <a:gd name="T67" fmla="*/ 2147483647 h 101"/>
              <a:gd name="T68" fmla="*/ 2147483647 w 100"/>
              <a:gd name="T69" fmla="*/ 2147483647 h 101"/>
              <a:gd name="T70" fmla="*/ 2147483647 w 100"/>
              <a:gd name="T71" fmla="*/ 2147483647 h 101"/>
              <a:gd name="T72" fmla="*/ 2147483647 w 100"/>
              <a:gd name="T73" fmla="*/ 2147483647 h 101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00"/>
              <a:gd name="T112" fmla="*/ 0 h 101"/>
              <a:gd name="T113" fmla="*/ 100 w 100"/>
              <a:gd name="T114" fmla="*/ 101 h 101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00" h="101">
                <a:moveTo>
                  <a:pt x="11" y="16"/>
                </a:moveTo>
                <a:cubicBezTo>
                  <a:pt x="13" y="19"/>
                  <a:pt x="11" y="23"/>
                  <a:pt x="10" y="26"/>
                </a:cubicBezTo>
                <a:cubicBezTo>
                  <a:pt x="12" y="32"/>
                  <a:pt x="13" y="33"/>
                  <a:pt x="19" y="34"/>
                </a:cubicBezTo>
                <a:cubicBezTo>
                  <a:pt x="17" y="36"/>
                  <a:pt x="17" y="38"/>
                  <a:pt x="16" y="41"/>
                </a:cubicBezTo>
                <a:cubicBezTo>
                  <a:pt x="12" y="37"/>
                  <a:pt x="15" y="39"/>
                  <a:pt x="5" y="40"/>
                </a:cubicBezTo>
                <a:cubicBezTo>
                  <a:pt x="0" y="45"/>
                  <a:pt x="11" y="48"/>
                  <a:pt x="14" y="49"/>
                </a:cubicBezTo>
                <a:cubicBezTo>
                  <a:pt x="17" y="52"/>
                  <a:pt x="16" y="54"/>
                  <a:pt x="12" y="55"/>
                </a:cubicBezTo>
                <a:cubicBezTo>
                  <a:pt x="9" y="58"/>
                  <a:pt x="14" y="68"/>
                  <a:pt x="14" y="68"/>
                </a:cubicBezTo>
                <a:cubicBezTo>
                  <a:pt x="16" y="76"/>
                  <a:pt x="15" y="78"/>
                  <a:pt x="24" y="79"/>
                </a:cubicBezTo>
                <a:cubicBezTo>
                  <a:pt x="25" y="80"/>
                  <a:pt x="24" y="81"/>
                  <a:pt x="25" y="84"/>
                </a:cubicBezTo>
                <a:lnTo>
                  <a:pt x="32" y="81"/>
                </a:lnTo>
                <a:cubicBezTo>
                  <a:pt x="32" y="81"/>
                  <a:pt x="33" y="80"/>
                  <a:pt x="33" y="80"/>
                </a:cubicBezTo>
                <a:cubicBezTo>
                  <a:pt x="33" y="77"/>
                  <a:pt x="36" y="72"/>
                  <a:pt x="36" y="72"/>
                </a:cubicBezTo>
                <a:cubicBezTo>
                  <a:pt x="39" y="75"/>
                  <a:pt x="38" y="73"/>
                  <a:pt x="37" y="77"/>
                </a:cubicBezTo>
                <a:cubicBezTo>
                  <a:pt x="38" y="84"/>
                  <a:pt x="38" y="88"/>
                  <a:pt x="44" y="90"/>
                </a:cubicBezTo>
                <a:cubicBezTo>
                  <a:pt x="46" y="94"/>
                  <a:pt x="44" y="98"/>
                  <a:pt x="47" y="101"/>
                </a:cubicBezTo>
                <a:cubicBezTo>
                  <a:pt x="51" y="99"/>
                  <a:pt x="51" y="95"/>
                  <a:pt x="55" y="93"/>
                </a:cubicBezTo>
                <a:cubicBezTo>
                  <a:pt x="57" y="88"/>
                  <a:pt x="60" y="87"/>
                  <a:pt x="63" y="84"/>
                </a:cubicBezTo>
                <a:cubicBezTo>
                  <a:pt x="59" y="80"/>
                  <a:pt x="64" y="77"/>
                  <a:pt x="67" y="75"/>
                </a:cubicBezTo>
                <a:cubicBezTo>
                  <a:pt x="70" y="78"/>
                  <a:pt x="76" y="72"/>
                  <a:pt x="79" y="71"/>
                </a:cubicBezTo>
                <a:cubicBezTo>
                  <a:pt x="85" y="72"/>
                  <a:pt x="86" y="72"/>
                  <a:pt x="91" y="74"/>
                </a:cubicBezTo>
                <a:cubicBezTo>
                  <a:pt x="93" y="78"/>
                  <a:pt x="93" y="77"/>
                  <a:pt x="98" y="76"/>
                </a:cubicBezTo>
                <a:cubicBezTo>
                  <a:pt x="95" y="73"/>
                  <a:pt x="100" y="69"/>
                  <a:pt x="97" y="65"/>
                </a:cubicBezTo>
                <a:cubicBezTo>
                  <a:pt x="94" y="61"/>
                  <a:pt x="85" y="59"/>
                  <a:pt x="85" y="59"/>
                </a:cubicBezTo>
                <a:cubicBezTo>
                  <a:pt x="83" y="57"/>
                  <a:pt x="80" y="55"/>
                  <a:pt x="78" y="53"/>
                </a:cubicBezTo>
                <a:cubicBezTo>
                  <a:pt x="77" y="52"/>
                  <a:pt x="75" y="50"/>
                  <a:pt x="75" y="50"/>
                </a:cubicBezTo>
                <a:cubicBezTo>
                  <a:pt x="74" y="48"/>
                  <a:pt x="72" y="43"/>
                  <a:pt x="72" y="43"/>
                </a:cubicBezTo>
                <a:cubicBezTo>
                  <a:pt x="73" y="38"/>
                  <a:pt x="74" y="36"/>
                  <a:pt x="73" y="32"/>
                </a:cubicBezTo>
                <a:cubicBezTo>
                  <a:pt x="72" y="22"/>
                  <a:pt x="73" y="20"/>
                  <a:pt x="79" y="14"/>
                </a:cubicBezTo>
                <a:cubicBezTo>
                  <a:pt x="77" y="12"/>
                  <a:pt x="74" y="9"/>
                  <a:pt x="74" y="9"/>
                </a:cubicBezTo>
                <a:cubicBezTo>
                  <a:pt x="75" y="8"/>
                  <a:pt x="72" y="3"/>
                  <a:pt x="72" y="3"/>
                </a:cubicBezTo>
                <a:cubicBezTo>
                  <a:pt x="61" y="4"/>
                  <a:pt x="59" y="4"/>
                  <a:pt x="49" y="3"/>
                </a:cubicBezTo>
                <a:cubicBezTo>
                  <a:pt x="46" y="1"/>
                  <a:pt x="42" y="1"/>
                  <a:pt x="39" y="0"/>
                </a:cubicBezTo>
                <a:cubicBezTo>
                  <a:pt x="35" y="1"/>
                  <a:pt x="34" y="1"/>
                  <a:pt x="31" y="3"/>
                </a:cubicBezTo>
                <a:cubicBezTo>
                  <a:pt x="29" y="4"/>
                  <a:pt x="27" y="7"/>
                  <a:pt x="27" y="7"/>
                </a:cubicBezTo>
                <a:cubicBezTo>
                  <a:pt x="23" y="6"/>
                  <a:pt x="22" y="5"/>
                  <a:pt x="18" y="6"/>
                </a:cubicBezTo>
                <a:cubicBezTo>
                  <a:pt x="17" y="7"/>
                  <a:pt x="11" y="17"/>
                  <a:pt x="11" y="18"/>
                </a:cubicBezTo>
              </a:path>
            </a:pathLst>
          </a:custGeom>
          <a:solidFill>
            <a:srgbClr val="66FFFF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53" name="Бутурлинский"/>
          <p:cNvSpPr>
            <a:spLocks/>
          </p:cNvSpPr>
          <p:nvPr/>
        </p:nvSpPr>
        <p:spPr bwMode="auto">
          <a:xfrm>
            <a:off x="2809875" y="4991100"/>
            <a:ext cx="819150" cy="771525"/>
          </a:xfrm>
          <a:custGeom>
            <a:avLst/>
            <a:gdLst>
              <a:gd name="T0" fmla="*/ 2147483647 w 86"/>
              <a:gd name="T1" fmla="*/ 2147483647 h 81"/>
              <a:gd name="T2" fmla="*/ 2147483647 w 86"/>
              <a:gd name="T3" fmla="*/ 2147483647 h 81"/>
              <a:gd name="T4" fmla="*/ 2147483647 w 86"/>
              <a:gd name="T5" fmla="*/ 2147483647 h 81"/>
              <a:gd name="T6" fmla="*/ 2147483647 w 86"/>
              <a:gd name="T7" fmla="*/ 2147483647 h 81"/>
              <a:gd name="T8" fmla="*/ 2147483647 w 86"/>
              <a:gd name="T9" fmla="*/ 2147483647 h 81"/>
              <a:gd name="T10" fmla="*/ 2147483647 w 86"/>
              <a:gd name="T11" fmla="*/ 2147483647 h 81"/>
              <a:gd name="T12" fmla="*/ 2147483647 w 86"/>
              <a:gd name="T13" fmla="*/ 2147483647 h 81"/>
              <a:gd name="T14" fmla="*/ 2147483647 w 86"/>
              <a:gd name="T15" fmla="*/ 2147483647 h 81"/>
              <a:gd name="T16" fmla="*/ 2147483647 w 86"/>
              <a:gd name="T17" fmla="*/ 2147483647 h 81"/>
              <a:gd name="T18" fmla="*/ 2147483647 w 86"/>
              <a:gd name="T19" fmla="*/ 2147483647 h 81"/>
              <a:gd name="T20" fmla="*/ 2147483647 w 86"/>
              <a:gd name="T21" fmla="*/ 2147483647 h 81"/>
              <a:gd name="T22" fmla="*/ 2147483647 w 86"/>
              <a:gd name="T23" fmla="*/ 2147483647 h 81"/>
              <a:gd name="T24" fmla="*/ 2147483647 w 86"/>
              <a:gd name="T25" fmla="*/ 2147483647 h 81"/>
              <a:gd name="T26" fmla="*/ 2147483647 w 86"/>
              <a:gd name="T27" fmla="*/ 2147483647 h 81"/>
              <a:gd name="T28" fmla="*/ 2147483647 w 86"/>
              <a:gd name="T29" fmla="*/ 2147483647 h 81"/>
              <a:gd name="T30" fmla="*/ 2147483647 w 86"/>
              <a:gd name="T31" fmla="*/ 2147483647 h 81"/>
              <a:gd name="T32" fmla="*/ 2147483647 w 86"/>
              <a:gd name="T33" fmla="*/ 2147483647 h 81"/>
              <a:gd name="T34" fmla="*/ 2147483647 w 86"/>
              <a:gd name="T35" fmla="*/ 0 h 81"/>
              <a:gd name="T36" fmla="*/ 2147483647 w 86"/>
              <a:gd name="T37" fmla="*/ 2147483647 h 81"/>
              <a:gd name="T38" fmla="*/ 2147483647 w 86"/>
              <a:gd name="T39" fmla="*/ 2147483647 h 81"/>
              <a:gd name="T40" fmla="*/ 2147483647 w 86"/>
              <a:gd name="T41" fmla="*/ 2147483647 h 81"/>
              <a:gd name="T42" fmla="*/ 2147483647 w 86"/>
              <a:gd name="T43" fmla="*/ 2147483647 h 81"/>
              <a:gd name="T44" fmla="*/ 2147483647 w 86"/>
              <a:gd name="T45" fmla="*/ 2147483647 h 81"/>
              <a:gd name="T46" fmla="*/ 2147483647 w 86"/>
              <a:gd name="T47" fmla="*/ 2147483647 h 81"/>
              <a:gd name="T48" fmla="*/ 2147483647 w 86"/>
              <a:gd name="T49" fmla="*/ 2147483647 h 81"/>
              <a:gd name="T50" fmla="*/ 2147483647 w 86"/>
              <a:gd name="T51" fmla="*/ 2147483647 h 81"/>
              <a:gd name="T52" fmla="*/ 2147483647 w 86"/>
              <a:gd name="T53" fmla="*/ 2147483647 h 81"/>
              <a:gd name="T54" fmla="*/ 2147483647 w 86"/>
              <a:gd name="T55" fmla="*/ 2147483647 h 81"/>
              <a:gd name="T56" fmla="*/ 2147483647 w 86"/>
              <a:gd name="T57" fmla="*/ 2147483647 h 81"/>
              <a:gd name="T58" fmla="*/ 2147483647 w 86"/>
              <a:gd name="T59" fmla="*/ 2147483647 h 81"/>
              <a:gd name="T60" fmla="*/ 2147483647 w 86"/>
              <a:gd name="T61" fmla="*/ 2147483647 h 81"/>
              <a:gd name="T62" fmla="*/ 2147483647 w 86"/>
              <a:gd name="T63" fmla="*/ 2147483647 h 81"/>
              <a:gd name="T64" fmla="*/ 2147483647 w 86"/>
              <a:gd name="T65" fmla="*/ 2147483647 h 81"/>
              <a:gd name="T66" fmla="*/ 2147483647 w 86"/>
              <a:gd name="T67" fmla="*/ 2147483647 h 81"/>
              <a:gd name="T68" fmla="*/ 2147483647 w 86"/>
              <a:gd name="T69" fmla="*/ 2147483647 h 81"/>
              <a:gd name="T70" fmla="*/ 2147483647 w 86"/>
              <a:gd name="T71" fmla="*/ 2147483647 h 81"/>
              <a:gd name="T72" fmla="*/ 0 w 86"/>
              <a:gd name="T73" fmla="*/ 2147483647 h 81"/>
              <a:gd name="T74" fmla="*/ 2147483647 w 86"/>
              <a:gd name="T75" fmla="*/ 2147483647 h 81"/>
              <a:gd name="T76" fmla="*/ 2147483647 w 86"/>
              <a:gd name="T77" fmla="*/ 2147483647 h 81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86"/>
              <a:gd name="T118" fmla="*/ 0 h 81"/>
              <a:gd name="T119" fmla="*/ 86 w 86"/>
              <a:gd name="T120" fmla="*/ 81 h 81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86" h="81">
                <a:moveTo>
                  <a:pt x="1" y="66"/>
                </a:moveTo>
                <a:cubicBezTo>
                  <a:pt x="4" y="69"/>
                  <a:pt x="8" y="74"/>
                  <a:pt x="8" y="74"/>
                </a:cubicBezTo>
                <a:cubicBezTo>
                  <a:pt x="11" y="72"/>
                  <a:pt x="10" y="72"/>
                  <a:pt x="14" y="73"/>
                </a:cubicBezTo>
                <a:cubicBezTo>
                  <a:pt x="17" y="76"/>
                  <a:pt x="15" y="75"/>
                  <a:pt x="21" y="76"/>
                </a:cubicBezTo>
                <a:cubicBezTo>
                  <a:pt x="19" y="81"/>
                  <a:pt x="22" y="80"/>
                  <a:pt x="26" y="79"/>
                </a:cubicBezTo>
                <a:cubicBezTo>
                  <a:pt x="28" y="77"/>
                  <a:pt x="33" y="74"/>
                  <a:pt x="33" y="74"/>
                </a:cubicBezTo>
                <a:cubicBezTo>
                  <a:pt x="34" y="72"/>
                  <a:pt x="36" y="69"/>
                  <a:pt x="36" y="69"/>
                </a:cubicBezTo>
                <a:cubicBezTo>
                  <a:pt x="38" y="62"/>
                  <a:pt x="36" y="62"/>
                  <a:pt x="44" y="63"/>
                </a:cubicBezTo>
                <a:cubicBezTo>
                  <a:pt x="45" y="64"/>
                  <a:pt x="47" y="66"/>
                  <a:pt x="47" y="66"/>
                </a:cubicBezTo>
                <a:cubicBezTo>
                  <a:pt x="52" y="64"/>
                  <a:pt x="51" y="63"/>
                  <a:pt x="58" y="62"/>
                </a:cubicBezTo>
                <a:cubicBezTo>
                  <a:pt x="60" y="60"/>
                  <a:pt x="61" y="58"/>
                  <a:pt x="63" y="56"/>
                </a:cubicBezTo>
                <a:cubicBezTo>
                  <a:pt x="67" y="57"/>
                  <a:pt x="67" y="58"/>
                  <a:pt x="71" y="57"/>
                </a:cubicBezTo>
                <a:cubicBezTo>
                  <a:pt x="74" y="54"/>
                  <a:pt x="72" y="47"/>
                  <a:pt x="70" y="43"/>
                </a:cubicBezTo>
                <a:cubicBezTo>
                  <a:pt x="69" y="42"/>
                  <a:pt x="67" y="40"/>
                  <a:pt x="67" y="40"/>
                </a:cubicBezTo>
                <a:cubicBezTo>
                  <a:pt x="68" y="34"/>
                  <a:pt x="70" y="28"/>
                  <a:pt x="76" y="25"/>
                </a:cubicBezTo>
                <a:cubicBezTo>
                  <a:pt x="73" y="19"/>
                  <a:pt x="75" y="18"/>
                  <a:pt x="81" y="16"/>
                </a:cubicBezTo>
                <a:cubicBezTo>
                  <a:pt x="86" y="11"/>
                  <a:pt x="76" y="14"/>
                  <a:pt x="73" y="11"/>
                </a:cubicBezTo>
                <a:cubicBezTo>
                  <a:pt x="70" y="8"/>
                  <a:pt x="69" y="4"/>
                  <a:pt x="67" y="0"/>
                </a:cubicBezTo>
                <a:cubicBezTo>
                  <a:pt x="63" y="1"/>
                  <a:pt x="64" y="2"/>
                  <a:pt x="66" y="4"/>
                </a:cubicBezTo>
                <a:cubicBezTo>
                  <a:pt x="65" y="6"/>
                  <a:pt x="63" y="10"/>
                  <a:pt x="63" y="10"/>
                </a:cubicBezTo>
                <a:cubicBezTo>
                  <a:pt x="61" y="8"/>
                  <a:pt x="55" y="4"/>
                  <a:pt x="55" y="4"/>
                </a:cubicBezTo>
                <a:cubicBezTo>
                  <a:pt x="53" y="4"/>
                  <a:pt x="50" y="4"/>
                  <a:pt x="50" y="6"/>
                </a:cubicBezTo>
                <a:cubicBezTo>
                  <a:pt x="50" y="8"/>
                  <a:pt x="53" y="10"/>
                  <a:pt x="53" y="10"/>
                </a:cubicBezTo>
                <a:cubicBezTo>
                  <a:pt x="52" y="11"/>
                  <a:pt x="49" y="14"/>
                  <a:pt x="49" y="14"/>
                </a:cubicBezTo>
                <a:cubicBezTo>
                  <a:pt x="44" y="13"/>
                  <a:pt x="33" y="11"/>
                  <a:pt x="33" y="11"/>
                </a:cubicBezTo>
                <a:cubicBezTo>
                  <a:pt x="32" y="10"/>
                  <a:pt x="30" y="8"/>
                  <a:pt x="30" y="8"/>
                </a:cubicBezTo>
                <a:cubicBezTo>
                  <a:pt x="27" y="9"/>
                  <a:pt x="22" y="12"/>
                  <a:pt x="22" y="12"/>
                </a:cubicBezTo>
                <a:cubicBezTo>
                  <a:pt x="23" y="13"/>
                  <a:pt x="25" y="15"/>
                  <a:pt x="25" y="15"/>
                </a:cubicBezTo>
                <a:cubicBezTo>
                  <a:pt x="24" y="16"/>
                  <a:pt x="21" y="19"/>
                  <a:pt x="21" y="19"/>
                </a:cubicBezTo>
                <a:lnTo>
                  <a:pt x="27" y="25"/>
                </a:lnTo>
                <a:cubicBezTo>
                  <a:pt x="27" y="25"/>
                  <a:pt x="28" y="26"/>
                  <a:pt x="28" y="26"/>
                </a:cubicBezTo>
                <a:cubicBezTo>
                  <a:pt x="26" y="28"/>
                  <a:pt x="25" y="28"/>
                  <a:pt x="28" y="31"/>
                </a:cubicBezTo>
                <a:cubicBezTo>
                  <a:pt x="26" y="35"/>
                  <a:pt x="26" y="34"/>
                  <a:pt x="21" y="35"/>
                </a:cubicBezTo>
                <a:cubicBezTo>
                  <a:pt x="20" y="39"/>
                  <a:pt x="18" y="42"/>
                  <a:pt x="19" y="46"/>
                </a:cubicBezTo>
                <a:cubicBezTo>
                  <a:pt x="19" y="47"/>
                  <a:pt x="21" y="48"/>
                  <a:pt x="21" y="48"/>
                </a:cubicBezTo>
                <a:lnTo>
                  <a:pt x="1" y="64"/>
                </a:lnTo>
                <a:cubicBezTo>
                  <a:pt x="1" y="64"/>
                  <a:pt x="0" y="65"/>
                  <a:pt x="0" y="65"/>
                </a:cubicBezTo>
                <a:lnTo>
                  <a:pt x="2" y="67"/>
                </a:lnTo>
                <a:cubicBezTo>
                  <a:pt x="2" y="67"/>
                  <a:pt x="1" y="66"/>
                  <a:pt x="1" y="66"/>
                </a:cubicBezTo>
                <a:close/>
              </a:path>
            </a:pathLst>
          </a:custGeom>
          <a:solidFill>
            <a:srgbClr val="66FFFF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54" name="Сергачский"/>
          <p:cNvSpPr>
            <a:spLocks/>
          </p:cNvSpPr>
          <p:nvPr/>
        </p:nvSpPr>
        <p:spPr bwMode="auto">
          <a:xfrm>
            <a:off x="3448050" y="4905375"/>
            <a:ext cx="704850" cy="857250"/>
          </a:xfrm>
          <a:custGeom>
            <a:avLst/>
            <a:gdLst>
              <a:gd name="T0" fmla="*/ 2147483647 w 74"/>
              <a:gd name="T1" fmla="*/ 2147483647 h 90"/>
              <a:gd name="T2" fmla="*/ 2147483647 w 74"/>
              <a:gd name="T3" fmla="*/ 2147483647 h 90"/>
              <a:gd name="T4" fmla="*/ 2147483647 w 74"/>
              <a:gd name="T5" fmla="*/ 2147483647 h 90"/>
              <a:gd name="T6" fmla="*/ 2147483647 w 74"/>
              <a:gd name="T7" fmla="*/ 2147483647 h 90"/>
              <a:gd name="T8" fmla="*/ 2147483647 w 74"/>
              <a:gd name="T9" fmla="*/ 2147483647 h 90"/>
              <a:gd name="T10" fmla="*/ 2147483647 w 74"/>
              <a:gd name="T11" fmla="*/ 2147483647 h 90"/>
              <a:gd name="T12" fmla="*/ 2147483647 w 74"/>
              <a:gd name="T13" fmla="*/ 2147483647 h 90"/>
              <a:gd name="T14" fmla="*/ 2147483647 w 74"/>
              <a:gd name="T15" fmla="*/ 2147483647 h 90"/>
              <a:gd name="T16" fmla="*/ 2147483647 w 74"/>
              <a:gd name="T17" fmla="*/ 2147483647 h 90"/>
              <a:gd name="T18" fmla="*/ 2147483647 w 74"/>
              <a:gd name="T19" fmla="*/ 2147483647 h 90"/>
              <a:gd name="T20" fmla="*/ 2147483647 w 74"/>
              <a:gd name="T21" fmla="*/ 2147483647 h 90"/>
              <a:gd name="T22" fmla="*/ 2147483647 w 74"/>
              <a:gd name="T23" fmla="*/ 2147483647 h 90"/>
              <a:gd name="T24" fmla="*/ 2147483647 w 74"/>
              <a:gd name="T25" fmla="*/ 2147483647 h 90"/>
              <a:gd name="T26" fmla="*/ 2147483647 w 74"/>
              <a:gd name="T27" fmla="*/ 2147483647 h 90"/>
              <a:gd name="T28" fmla="*/ 2147483647 w 74"/>
              <a:gd name="T29" fmla="*/ 2147483647 h 90"/>
              <a:gd name="T30" fmla="*/ 2147483647 w 74"/>
              <a:gd name="T31" fmla="*/ 2147483647 h 90"/>
              <a:gd name="T32" fmla="*/ 2147483647 w 74"/>
              <a:gd name="T33" fmla="*/ 2147483647 h 90"/>
              <a:gd name="T34" fmla="*/ 2147483647 w 74"/>
              <a:gd name="T35" fmla="*/ 2147483647 h 90"/>
              <a:gd name="T36" fmla="*/ 2147483647 w 74"/>
              <a:gd name="T37" fmla="*/ 2147483647 h 90"/>
              <a:gd name="T38" fmla="*/ 2147483647 w 74"/>
              <a:gd name="T39" fmla="*/ 2147483647 h 90"/>
              <a:gd name="T40" fmla="*/ 2147483647 w 74"/>
              <a:gd name="T41" fmla="*/ 2147483647 h 90"/>
              <a:gd name="T42" fmla="*/ 2147483647 w 74"/>
              <a:gd name="T43" fmla="*/ 2147483647 h 90"/>
              <a:gd name="T44" fmla="*/ 2147483647 w 74"/>
              <a:gd name="T45" fmla="*/ 2147483647 h 90"/>
              <a:gd name="T46" fmla="*/ 2147483647 w 74"/>
              <a:gd name="T47" fmla="*/ 2147483647 h 90"/>
              <a:gd name="T48" fmla="*/ 2147483647 w 74"/>
              <a:gd name="T49" fmla="*/ 2147483647 h 90"/>
              <a:gd name="T50" fmla="*/ 2147483647 w 74"/>
              <a:gd name="T51" fmla="*/ 2147483647 h 90"/>
              <a:gd name="T52" fmla="*/ 2147483647 w 74"/>
              <a:gd name="T53" fmla="*/ 2147483647 h 90"/>
              <a:gd name="T54" fmla="*/ 2147483647 w 74"/>
              <a:gd name="T55" fmla="*/ 2147483647 h 90"/>
              <a:gd name="T56" fmla="*/ 2147483647 w 74"/>
              <a:gd name="T57" fmla="*/ 2147483647 h 90"/>
              <a:gd name="T58" fmla="*/ 2147483647 w 74"/>
              <a:gd name="T59" fmla="*/ 2147483647 h 90"/>
              <a:gd name="T60" fmla="*/ 2147483647 w 74"/>
              <a:gd name="T61" fmla="*/ 2147483647 h 90"/>
              <a:gd name="T62" fmla="*/ 2147483647 w 74"/>
              <a:gd name="T63" fmla="*/ 2147483647 h 90"/>
              <a:gd name="T64" fmla="*/ 2147483647 w 74"/>
              <a:gd name="T65" fmla="*/ 2147483647 h 90"/>
              <a:gd name="T66" fmla="*/ 2147483647 w 74"/>
              <a:gd name="T67" fmla="*/ 2147483647 h 90"/>
              <a:gd name="T68" fmla="*/ 2147483647 w 74"/>
              <a:gd name="T69" fmla="*/ 2147483647 h 90"/>
              <a:gd name="T70" fmla="*/ 2147483647 w 74"/>
              <a:gd name="T71" fmla="*/ 2147483647 h 90"/>
              <a:gd name="T72" fmla="*/ 2147483647 w 74"/>
              <a:gd name="T73" fmla="*/ 2147483647 h 90"/>
              <a:gd name="T74" fmla="*/ 2147483647 w 74"/>
              <a:gd name="T75" fmla="*/ 2147483647 h 90"/>
              <a:gd name="T76" fmla="*/ 2147483647 w 74"/>
              <a:gd name="T77" fmla="*/ 2147483647 h 90"/>
              <a:gd name="T78" fmla="*/ 2147483647 w 74"/>
              <a:gd name="T79" fmla="*/ 2147483647 h 90"/>
              <a:gd name="T80" fmla="*/ 2147483647 w 74"/>
              <a:gd name="T81" fmla="*/ 2147483647 h 90"/>
              <a:gd name="T82" fmla="*/ 0 w 74"/>
              <a:gd name="T83" fmla="*/ 2147483647 h 90"/>
              <a:gd name="T84" fmla="*/ 2147483647 w 74"/>
              <a:gd name="T85" fmla="*/ 2147483647 h 90"/>
              <a:gd name="T86" fmla="*/ 2147483647 w 74"/>
              <a:gd name="T87" fmla="*/ 2147483647 h 90"/>
              <a:gd name="T88" fmla="*/ 2147483647 w 74"/>
              <a:gd name="T89" fmla="*/ 2147483647 h 90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74"/>
              <a:gd name="T136" fmla="*/ 0 h 90"/>
              <a:gd name="T137" fmla="*/ 74 w 74"/>
              <a:gd name="T138" fmla="*/ 90 h 90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74" h="90">
                <a:moveTo>
                  <a:pt x="3" y="67"/>
                </a:moveTo>
                <a:cubicBezTo>
                  <a:pt x="2" y="70"/>
                  <a:pt x="1" y="76"/>
                  <a:pt x="1" y="76"/>
                </a:cubicBezTo>
                <a:cubicBezTo>
                  <a:pt x="2" y="77"/>
                  <a:pt x="2" y="79"/>
                  <a:pt x="4" y="79"/>
                </a:cubicBezTo>
                <a:cubicBezTo>
                  <a:pt x="5" y="79"/>
                  <a:pt x="8" y="77"/>
                  <a:pt x="8" y="77"/>
                </a:cubicBezTo>
                <a:cubicBezTo>
                  <a:pt x="13" y="80"/>
                  <a:pt x="4" y="77"/>
                  <a:pt x="9" y="83"/>
                </a:cubicBezTo>
                <a:cubicBezTo>
                  <a:pt x="11" y="85"/>
                  <a:pt x="17" y="87"/>
                  <a:pt x="17" y="87"/>
                </a:cubicBezTo>
                <a:cubicBezTo>
                  <a:pt x="19" y="90"/>
                  <a:pt x="20" y="89"/>
                  <a:pt x="19" y="86"/>
                </a:cubicBezTo>
                <a:cubicBezTo>
                  <a:pt x="21" y="81"/>
                  <a:pt x="20" y="83"/>
                  <a:pt x="23" y="81"/>
                </a:cubicBezTo>
                <a:cubicBezTo>
                  <a:pt x="25" y="77"/>
                  <a:pt x="27" y="81"/>
                  <a:pt x="30" y="79"/>
                </a:cubicBezTo>
                <a:cubicBezTo>
                  <a:pt x="28" y="76"/>
                  <a:pt x="25" y="74"/>
                  <a:pt x="23" y="70"/>
                </a:cubicBezTo>
                <a:cubicBezTo>
                  <a:pt x="23" y="69"/>
                  <a:pt x="23" y="67"/>
                  <a:pt x="24" y="67"/>
                </a:cubicBezTo>
                <a:cubicBezTo>
                  <a:pt x="25" y="67"/>
                  <a:pt x="28" y="69"/>
                  <a:pt x="28" y="69"/>
                </a:cubicBezTo>
                <a:cubicBezTo>
                  <a:pt x="34" y="66"/>
                  <a:pt x="31" y="67"/>
                  <a:pt x="37" y="68"/>
                </a:cubicBezTo>
                <a:cubicBezTo>
                  <a:pt x="43" y="67"/>
                  <a:pt x="41" y="65"/>
                  <a:pt x="43" y="60"/>
                </a:cubicBezTo>
                <a:cubicBezTo>
                  <a:pt x="49" y="61"/>
                  <a:pt x="54" y="62"/>
                  <a:pt x="58" y="66"/>
                </a:cubicBezTo>
                <a:cubicBezTo>
                  <a:pt x="64" y="64"/>
                  <a:pt x="60" y="60"/>
                  <a:pt x="67" y="63"/>
                </a:cubicBezTo>
                <a:cubicBezTo>
                  <a:pt x="72" y="61"/>
                  <a:pt x="71" y="61"/>
                  <a:pt x="73" y="56"/>
                </a:cubicBezTo>
                <a:cubicBezTo>
                  <a:pt x="71" y="50"/>
                  <a:pt x="69" y="49"/>
                  <a:pt x="63" y="48"/>
                </a:cubicBezTo>
                <a:cubicBezTo>
                  <a:pt x="60" y="42"/>
                  <a:pt x="62" y="44"/>
                  <a:pt x="56" y="43"/>
                </a:cubicBezTo>
                <a:cubicBezTo>
                  <a:pt x="55" y="40"/>
                  <a:pt x="55" y="38"/>
                  <a:pt x="58" y="37"/>
                </a:cubicBezTo>
                <a:cubicBezTo>
                  <a:pt x="59" y="34"/>
                  <a:pt x="59" y="33"/>
                  <a:pt x="56" y="32"/>
                </a:cubicBezTo>
                <a:cubicBezTo>
                  <a:pt x="56" y="32"/>
                  <a:pt x="53" y="28"/>
                  <a:pt x="56" y="28"/>
                </a:cubicBezTo>
                <a:cubicBezTo>
                  <a:pt x="57" y="28"/>
                  <a:pt x="60" y="30"/>
                  <a:pt x="60" y="30"/>
                </a:cubicBezTo>
                <a:cubicBezTo>
                  <a:pt x="61" y="33"/>
                  <a:pt x="62" y="34"/>
                  <a:pt x="64" y="31"/>
                </a:cubicBezTo>
                <a:cubicBezTo>
                  <a:pt x="63" y="28"/>
                  <a:pt x="63" y="27"/>
                  <a:pt x="66" y="26"/>
                </a:cubicBezTo>
                <a:cubicBezTo>
                  <a:pt x="67" y="23"/>
                  <a:pt x="68" y="21"/>
                  <a:pt x="71" y="23"/>
                </a:cubicBezTo>
                <a:cubicBezTo>
                  <a:pt x="73" y="19"/>
                  <a:pt x="74" y="14"/>
                  <a:pt x="69" y="12"/>
                </a:cubicBezTo>
                <a:cubicBezTo>
                  <a:pt x="68" y="11"/>
                  <a:pt x="68" y="9"/>
                  <a:pt x="66" y="9"/>
                </a:cubicBezTo>
                <a:cubicBezTo>
                  <a:pt x="63" y="9"/>
                  <a:pt x="58" y="12"/>
                  <a:pt x="58" y="12"/>
                </a:cubicBezTo>
                <a:cubicBezTo>
                  <a:pt x="57" y="12"/>
                  <a:pt x="54" y="11"/>
                  <a:pt x="54" y="9"/>
                </a:cubicBezTo>
                <a:cubicBezTo>
                  <a:pt x="54" y="7"/>
                  <a:pt x="57" y="3"/>
                  <a:pt x="57" y="3"/>
                </a:cubicBezTo>
                <a:cubicBezTo>
                  <a:pt x="56" y="0"/>
                  <a:pt x="44" y="7"/>
                  <a:pt x="40" y="9"/>
                </a:cubicBezTo>
                <a:cubicBezTo>
                  <a:pt x="38" y="10"/>
                  <a:pt x="34" y="12"/>
                  <a:pt x="34" y="12"/>
                </a:cubicBezTo>
                <a:cubicBezTo>
                  <a:pt x="32" y="17"/>
                  <a:pt x="33" y="15"/>
                  <a:pt x="30" y="17"/>
                </a:cubicBezTo>
                <a:cubicBezTo>
                  <a:pt x="29" y="18"/>
                  <a:pt x="29" y="20"/>
                  <a:pt x="27" y="20"/>
                </a:cubicBezTo>
                <a:cubicBezTo>
                  <a:pt x="26" y="20"/>
                  <a:pt x="23" y="18"/>
                  <a:pt x="23" y="18"/>
                </a:cubicBezTo>
                <a:cubicBezTo>
                  <a:pt x="19" y="19"/>
                  <a:pt x="19" y="20"/>
                  <a:pt x="18" y="24"/>
                </a:cubicBezTo>
                <a:cubicBezTo>
                  <a:pt x="14" y="22"/>
                  <a:pt x="12" y="26"/>
                  <a:pt x="9" y="28"/>
                </a:cubicBezTo>
                <a:cubicBezTo>
                  <a:pt x="8" y="28"/>
                  <a:pt x="7" y="29"/>
                  <a:pt x="7" y="29"/>
                </a:cubicBezTo>
                <a:cubicBezTo>
                  <a:pt x="8" y="33"/>
                  <a:pt x="10" y="35"/>
                  <a:pt x="6" y="37"/>
                </a:cubicBezTo>
                <a:cubicBezTo>
                  <a:pt x="4" y="40"/>
                  <a:pt x="3" y="40"/>
                  <a:pt x="1" y="44"/>
                </a:cubicBezTo>
                <a:cubicBezTo>
                  <a:pt x="1" y="45"/>
                  <a:pt x="0" y="46"/>
                  <a:pt x="0" y="46"/>
                </a:cubicBezTo>
                <a:cubicBezTo>
                  <a:pt x="2" y="49"/>
                  <a:pt x="3" y="52"/>
                  <a:pt x="4" y="55"/>
                </a:cubicBezTo>
                <a:cubicBezTo>
                  <a:pt x="5" y="56"/>
                  <a:pt x="6" y="59"/>
                  <a:pt x="6" y="59"/>
                </a:cubicBezTo>
                <a:cubicBezTo>
                  <a:pt x="5" y="63"/>
                  <a:pt x="2" y="66"/>
                  <a:pt x="2" y="70"/>
                </a:cubicBezTo>
              </a:path>
            </a:pathLst>
          </a:custGeom>
          <a:solidFill>
            <a:srgbClr val="66FFFF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55" name="Краснооктябрьский"/>
          <p:cNvSpPr>
            <a:spLocks/>
          </p:cNvSpPr>
          <p:nvPr/>
        </p:nvSpPr>
        <p:spPr bwMode="auto">
          <a:xfrm>
            <a:off x="3609975" y="5476875"/>
            <a:ext cx="590550" cy="714375"/>
          </a:xfrm>
          <a:custGeom>
            <a:avLst/>
            <a:gdLst>
              <a:gd name="T0" fmla="*/ 2147483647 w 62"/>
              <a:gd name="T1" fmla="*/ 2147483647 h 75"/>
              <a:gd name="T2" fmla="*/ 2147483647 w 62"/>
              <a:gd name="T3" fmla="*/ 2147483647 h 75"/>
              <a:gd name="T4" fmla="*/ 2147483647 w 62"/>
              <a:gd name="T5" fmla="*/ 2147483647 h 75"/>
              <a:gd name="T6" fmla="*/ 2147483647 w 62"/>
              <a:gd name="T7" fmla="*/ 2147483647 h 75"/>
              <a:gd name="T8" fmla="*/ 0 w 62"/>
              <a:gd name="T9" fmla="*/ 2147483647 h 75"/>
              <a:gd name="T10" fmla="*/ 2147483647 w 62"/>
              <a:gd name="T11" fmla="*/ 2147483647 h 75"/>
              <a:gd name="T12" fmla="*/ 2147483647 w 62"/>
              <a:gd name="T13" fmla="*/ 2147483647 h 75"/>
              <a:gd name="T14" fmla="*/ 2147483647 w 62"/>
              <a:gd name="T15" fmla="*/ 2147483647 h 75"/>
              <a:gd name="T16" fmla="*/ 2147483647 w 62"/>
              <a:gd name="T17" fmla="*/ 2147483647 h 75"/>
              <a:gd name="T18" fmla="*/ 2147483647 w 62"/>
              <a:gd name="T19" fmla="*/ 2147483647 h 75"/>
              <a:gd name="T20" fmla="*/ 2147483647 w 62"/>
              <a:gd name="T21" fmla="*/ 2147483647 h 75"/>
              <a:gd name="T22" fmla="*/ 2147483647 w 62"/>
              <a:gd name="T23" fmla="*/ 2147483647 h 75"/>
              <a:gd name="T24" fmla="*/ 2147483647 w 62"/>
              <a:gd name="T25" fmla="*/ 2147483647 h 75"/>
              <a:gd name="T26" fmla="*/ 2147483647 w 62"/>
              <a:gd name="T27" fmla="*/ 2147483647 h 75"/>
              <a:gd name="T28" fmla="*/ 2147483647 w 62"/>
              <a:gd name="T29" fmla="*/ 2147483647 h 75"/>
              <a:gd name="T30" fmla="*/ 2147483647 w 62"/>
              <a:gd name="T31" fmla="*/ 2147483647 h 75"/>
              <a:gd name="T32" fmla="*/ 2147483647 w 62"/>
              <a:gd name="T33" fmla="*/ 2147483647 h 75"/>
              <a:gd name="T34" fmla="*/ 2147483647 w 62"/>
              <a:gd name="T35" fmla="*/ 2147483647 h 75"/>
              <a:gd name="T36" fmla="*/ 2147483647 w 62"/>
              <a:gd name="T37" fmla="*/ 2147483647 h 75"/>
              <a:gd name="T38" fmla="*/ 2147483647 w 62"/>
              <a:gd name="T39" fmla="*/ 0 h 75"/>
              <a:gd name="T40" fmla="*/ 2147483647 w 62"/>
              <a:gd name="T41" fmla="*/ 2147483647 h 75"/>
              <a:gd name="T42" fmla="*/ 2147483647 w 62"/>
              <a:gd name="T43" fmla="*/ 2147483647 h 75"/>
              <a:gd name="T44" fmla="*/ 2147483647 w 62"/>
              <a:gd name="T45" fmla="*/ 0 h 75"/>
              <a:gd name="T46" fmla="*/ 2147483647 w 62"/>
              <a:gd name="T47" fmla="*/ 2147483647 h 75"/>
              <a:gd name="T48" fmla="*/ 2147483647 w 62"/>
              <a:gd name="T49" fmla="*/ 2147483647 h 75"/>
              <a:gd name="T50" fmla="*/ 2147483647 w 62"/>
              <a:gd name="T51" fmla="*/ 2147483647 h 75"/>
              <a:gd name="T52" fmla="*/ 2147483647 w 62"/>
              <a:gd name="T53" fmla="*/ 2147483647 h 75"/>
              <a:gd name="T54" fmla="*/ 2147483647 w 62"/>
              <a:gd name="T55" fmla="*/ 2147483647 h 75"/>
              <a:gd name="T56" fmla="*/ 2147483647 w 62"/>
              <a:gd name="T57" fmla="*/ 2147483647 h 75"/>
              <a:gd name="T58" fmla="*/ 2147483647 w 62"/>
              <a:gd name="T59" fmla="*/ 2147483647 h 75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62"/>
              <a:gd name="T91" fmla="*/ 0 h 75"/>
              <a:gd name="T92" fmla="*/ 62 w 62"/>
              <a:gd name="T93" fmla="*/ 75 h 75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62" h="75">
                <a:moveTo>
                  <a:pt x="2" y="29"/>
                </a:moveTo>
                <a:cubicBezTo>
                  <a:pt x="3" y="31"/>
                  <a:pt x="5" y="32"/>
                  <a:pt x="6" y="34"/>
                </a:cubicBezTo>
                <a:cubicBezTo>
                  <a:pt x="5" y="36"/>
                  <a:pt x="7" y="41"/>
                  <a:pt x="7" y="41"/>
                </a:cubicBezTo>
                <a:cubicBezTo>
                  <a:pt x="4" y="42"/>
                  <a:pt x="2" y="42"/>
                  <a:pt x="1" y="45"/>
                </a:cubicBezTo>
                <a:cubicBezTo>
                  <a:pt x="2" y="48"/>
                  <a:pt x="1" y="49"/>
                  <a:pt x="0" y="52"/>
                </a:cubicBezTo>
                <a:cubicBezTo>
                  <a:pt x="0" y="53"/>
                  <a:pt x="0" y="54"/>
                  <a:pt x="1" y="54"/>
                </a:cubicBezTo>
                <a:cubicBezTo>
                  <a:pt x="2" y="54"/>
                  <a:pt x="5" y="52"/>
                  <a:pt x="5" y="52"/>
                </a:cubicBezTo>
                <a:cubicBezTo>
                  <a:pt x="15" y="53"/>
                  <a:pt x="12" y="55"/>
                  <a:pt x="19" y="59"/>
                </a:cubicBezTo>
                <a:cubicBezTo>
                  <a:pt x="21" y="63"/>
                  <a:pt x="21" y="70"/>
                  <a:pt x="26" y="72"/>
                </a:cubicBezTo>
                <a:cubicBezTo>
                  <a:pt x="28" y="75"/>
                  <a:pt x="29" y="74"/>
                  <a:pt x="30" y="71"/>
                </a:cubicBezTo>
                <a:cubicBezTo>
                  <a:pt x="28" y="64"/>
                  <a:pt x="33" y="63"/>
                  <a:pt x="38" y="61"/>
                </a:cubicBezTo>
                <a:cubicBezTo>
                  <a:pt x="40" y="58"/>
                  <a:pt x="38" y="55"/>
                  <a:pt x="35" y="54"/>
                </a:cubicBezTo>
                <a:cubicBezTo>
                  <a:pt x="33" y="50"/>
                  <a:pt x="30" y="44"/>
                  <a:pt x="36" y="41"/>
                </a:cubicBezTo>
                <a:cubicBezTo>
                  <a:pt x="37" y="38"/>
                  <a:pt x="37" y="36"/>
                  <a:pt x="40" y="35"/>
                </a:cubicBezTo>
                <a:cubicBezTo>
                  <a:pt x="41" y="33"/>
                  <a:pt x="43" y="32"/>
                  <a:pt x="45" y="30"/>
                </a:cubicBezTo>
                <a:cubicBezTo>
                  <a:pt x="52" y="32"/>
                  <a:pt x="49" y="33"/>
                  <a:pt x="55" y="31"/>
                </a:cubicBezTo>
                <a:cubicBezTo>
                  <a:pt x="57" y="28"/>
                  <a:pt x="57" y="26"/>
                  <a:pt x="60" y="24"/>
                </a:cubicBezTo>
                <a:cubicBezTo>
                  <a:pt x="62" y="21"/>
                  <a:pt x="60" y="18"/>
                  <a:pt x="59" y="15"/>
                </a:cubicBezTo>
                <a:cubicBezTo>
                  <a:pt x="60" y="12"/>
                  <a:pt x="61" y="9"/>
                  <a:pt x="62" y="6"/>
                </a:cubicBezTo>
                <a:cubicBezTo>
                  <a:pt x="61" y="3"/>
                  <a:pt x="57" y="0"/>
                  <a:pt x="57" y="0"/>
                </a:cubicBezTo>
                <a:cubicBezTo>
                  <a:pt x="55" y="1"/>
                  <a:pt x="50" y="3"/>
                  <a:pt x="50" y="3"/>
                </a:cubicBezTo>
                <a:cubicBezTo>
                  <a:pt x="47" y="2"/>
                  <a:pt x="46" y="2"/>
                  <a:pt x="44" y="5"/>
                </a:cubicBezTo>
                <a:cubicBezTo>
                  <a:pt x="39" y="4"/>
                  <a:pt x="35" y="2"/>
                  <a:pt x="30" y="0"/>
                </a:cubicBezTo>
                <a:cubicBezTo>
                  <a:pt x="24" y="1"/>
                  <a:pt x="26" y="6"/>
                  <a:pt x="21" y="8"/>
                </a:cubicBezTo>
                <a:cubicBezTo>
                  <a:pt x="18" y="7"/>
                  <a:pt x="12" y="9"/>
                  <a:pt x="12" y="9"/>
                </a:cubicBezTo>
                <a:cubicBezTo>
                  <a:pt x="7" y="7"/>
                  <a:pt x="9" y="6"/>
                  <a:pt x="6" y="8"/>
                </a:cubicBezTo>
                <a:cubicBezTo>
                  <a:pt x="8" y="12"/>
                  <a:pt x="8" y="16"/>
                  <a:pt x="12" y="18"/>
                </a:cubicBezTo>
                <a:cubicBezTo>
                  <a:pt x="10" y="21"/>
                  <a:pt x="8" y="21"/>
                  <a:pt x="5" y="22"/>
                </a:cubicBezTo>
                <a:cubicBezTo>
                  <a:pt x="4" y="24"/>
                  <a:pt x="2" y="26"/>
                  <a:pt x="1" y="28"/>
                </a:cubicBezTo>
                <a:cubicBezTo>
                  <a:pt x="2" y="30"/>
                  <a:pt x="1" y="29"/>
                  <a:pt x="3" y="31"/>
                </a:cubicBezTo>
              </a:path>
            </a:pathLst>
          </a:custGeom>
          <a:solidFill>
            <a:srgbClr val="66FFFF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56" name="Сеченовский"/>
          <p:cNvSpPr>
            <a:spLocks/>
          </p:cNvSpPr>
          <p:nvPr/>
        </p:nvSpPr>
        <p:spPr bwMode="auto">
          <a:xfrm>
            <a:off x="3905250" y="5524500"/>
            <a:ext cx="762000" cy="847725"/>
          </a:xfrm>
          <a:custGeom>
            <a:avLst/>
            <a:gdLst>
              <a:gd name="T0" fmla="*/ 2147483647 w 80"/>
              <a:gd name="T1" fmla="*/ 2147483647 h 89"/>
              <a:gd name="T2" fmla="*/ 2147483647 w 80"/>
              <a:gd name="T3" fmla="*/ 2147483647 h 89"/>
              <a:gd name="T4" fmla="*/ 2147483647 w 80"/>
              <a:gd name="T5" fmla="*/ 2147483647 h 89"/>
              <a:gd name="T6" fmla="*/ 2147483647 w 80"/>
              <a:gd name="T7" fmla="*/ 2147483647 h 89"/>
              <a:gd name="T8" fmla="*/ 2147483647 w 80"/>
              <a:gd name="T9" fmla="*/ 2147483647 h 89"/>
              <a:gd name="T10" fmla="*/ 2147483647 w 80"/>
              <a:gd name="T11" fmla="*/ 2147483647 h 89"/>
              <a:gd name="T12" fmla="*/ 2147483647 w 80"/>
              <a:gd name="T13" fmla="*/ 2147483647 h 89"/>
              <a:gd name="T14" fmla="*/ 2147483647 w 80"/>
              <a:gd name="T15" fmla="*/ 2147483647 h 89"/>
              <a:gd name="T16" fmla="*/ 2147483647 w 80"/>
              <a:gd name="T17" fmla="*/ 2147483647 h 89"/>
              <a:gd name="T18" fmla="*/ 2147483647 w 80"/>
              <a:gd name="T19" fmla="*/ 2147483647 h 89"/>
              <a:gd name="T20" fmla="*/ 2147483647 w 80"/>
              <a:gd name="T21" fmla="*/ 2147483647 h 89"/>
              <a:gd name="T22" fmla="*/ 2147483647 w 80"/>
              <a:gd name="T23" fmla="*/ 2147483647 h 89"/>
              <a:gd name="T24" fmla="*/ 2147483647 w 80"/>
              <a:gd name="T25" fmla="*/ 2147483647 h 89"/>
              <a:gd name="T26" fmla="*/ 2147483647 w 80"/>
              <a:gd name="T27" fmla="*/ 2147483647 h 89"/>
              <a:gd name="T28" fmla="*/ 2147483647 w 80"/>
              <a:gd name="T29" fmla="*/ 2147483647 h 89"/>
              <a:gd name="T30" fmla="*/ 2147483647 w 80"/>
              <a:gd name="T31" fmla="*/ 2147483647 h 89"/>
              <a:gd name="T32" fmla="*/ 2147483647 w 80"/>
              <a:gd name="T33" fmla="*/ 2147483647 h 89"/>
              <a:gd name="T34" fmla="*/ 2147483647 w 80"/>
              <a:gd name="T35" fmla="*/ 2147483647 h 89"/>
              <a:gd name="T36" fmla="*/ 2147483647 w 80"/>
              <a:gd name="T37" fmla="*/ 2147483647 h 89"/>
              <a:gd name="T38" fmla="*/ 2147483647 w 80"/>
              <a:gd name="T39" fmla="*/ 2147483647 h 89"/>
              <a:gd name="T40" fmla="*/ 2147483647 w 80"/>
              <a:gd name="T41" fmla="*/ 2147483647 h 89"/>
              <a:gd name="T42" fmla="*/ 2147483647 w 80"/>
              <a:gd name="T43" fmla="*/ 2147483647 h 89"/>
              <a:gd name="T44" fmla="*/ 2147483647 w 80"/>
              <a:gd name="T45" fmla="*/ 2147483647 h 89"/>
              <a:gd name="T46" fmla="*/ 2147483647 w 80"/>
              <a:gd name="T47" fmla="*/ 2147483647 h 89"/>
              <a:gd name="T48" fmla="*/ 2147483647 w 80"/>
              <a:gd name="T49" fmla="*/ 2147483647 h 89"/>
              <a:gd name="T50" fmla="*/ 2147483647 w 80"/>
              <a:gd name="T51" fmla="*/ 2147483647 h 89"/>
              <a:gd name="T52" fmla="*/ 2147483647 w 80"/>
              <a:gd name="T53" fmla="*/ 0 h 89"/>
              <a:gd name="T54" fmla="*/ 2147483647 w 80"/>
              <a:gd name="T55" fmla="*/ 2147483647 h 89"/>
              <a:gd name="T56" fmla="*/ 2147483647 w 80"/>
              <a:gd name="T57" fmla="*/ 2147483647 h 89"/>
              <a:gd name="T58" fmla="*/ 2147483647 w 80"/>
              <a:gd name="T59" fmla="*/ 2147483647 h 89"/>
              <a:gd name="T60" fmla="*/ 2147483647 w 80"/>
              <a:gd name="T61" fmla="*/ 2147483647 h 89"/>
              <a:gd name="T62" fmla="*/ 2147483647 w 80"/>
              <a:gd name="T63" fmla="*/ 2147483647 h 89"/>
              <a:gd name="T64" fmla="*/ 2147483647 w 80"/>
              <a:gd name="T65" fmla="*/ 2147483647 h 89"/>
              <a:gd name="T66" fmla="*/ 2147483647 w 80"/>
              <a:gd name="T67" fmla="*/ 2147483647 h 89"/>
              <a:gd name="T68" fmla="*/ 2147483647 w 80"/>
              <a:gd name="T69" fmla="*/ 2147483647 h 89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80"/>
              <a:gd name="T106" fmla="*/ 0 h 89"/>
              <a:gd name="T107" fmla="*/ 80 w 80"/>
              <a:gd name="T108" fmla="*/ 89 h 89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80" h="89">
                <a:moveTo>
                  <a:pt x="7" y="51"/>
                </a:moveTo>
                <a:cubicBezTo>
                  <a:pt x="9" y="50"/>
                  <a:pt x="13" y="48"/>
                  <a:pt x="13" y="48"/>
                </a:cubicBezTo>
                <a:cubicBezTo>
                  <a:pt x="16" y="49"/>
                  <a:pt x="23" y="51"/>
                  <a:pt x="23" y="51"/>
                </a:cubicBezTo>
                <a:cubicBezTo>
                  <a:pt x="24" y="54"/>
                  <a:pt x="25" y="56"/>
                  <a:pt x="26" y="59"/>
                </a:cubicBezTo>
                <a:cubicBezTo>
                  <a:pt x="25" y="62"/>
                  <a:pt x="25" y="64"/>
                  <a:pt x="22" y="65"/>
                </a:cubicBezTo>
                <a:cubicBezTo>
                  <a:pt x="21" y="69"/>
                  <a:pt x="20" y="75"/>
                  <a:pt x="19" y="79"/>
                </a:cubicBezTo>
                <a:cubicBezTo>
                  <a:pt x="19" y="80"/>
                  <a:pt x="17" y="83"/>
                  <a:pt x="17" y="83"/>
                </a:cubicBezTo>
                <a:cubicBezTo>
                  <a:pt x="19" y="89"/>
                  <a:pt x="19" y="82"/>
                  <a:pt x="21" y="87"/>
                </a:cubicBezTo>
                <a:cubicBezTo>
                  <a:pt x="23" y="82"/>
                  <a:pt x="26" y="82"/>
                  <a:pt x="30" y="81"/>
                </a:cubicBezTo>
                <a:cubicBezTo>
                  <a:pt x="33" y="82"/>
                  <a:pt x="38" y="84"/>
                  <a:pt x="38" y="84"/>
                </a:cubicBezTo>
                <a:cubicBezTo>
                  <a:pt x="41" y="83"/>
                  <a:pt x="44" y="81"/>
                  <a:pt x="47" y="80"/>
                </a:cubicBezTo>
                <a:cubicBezTo>
                  <a:pt x="48" y="78"/>
                  <a:pt x="52" y="76"/>
                  <a:pt x="52" y="76"/>
                </a:cubicBezTo>
                <a:cubicBezTo>
                  <a:pt x="53" y="73"/>
                  <a:pt x="56" y="68"/>
                  <a:pt x="56" y="68"/>
                </a:cubicBezTo>
                <a:cubicBezTo>
                  <a:pt x="55" y="66"/>
                  <a:pt x="53" y="61"/>
                  <a:pt x="53" y="61"/>
                </a:cubicBezTo>
                <a:cubicBezTo>
                  <a:pt x="54" y="55"/>
                  <a:pt x="52" y="50"/>
                  <a:pt x="57" y="47"/>
                </a:cubicBezTo>
                <a:cubicBezTo>
                  <a:pt x="58" y="44"/>
                  <a:pt x="63" y="41"/>
                  <a:pt x="63" y="41"/>
                </a:cubicBezTo>
                <a:cubicBezTo>
                  <a:pt x="65" y="38"/>
                  <a:pt x="66" y="38"/>
                  <a:pt x="68" y="34"/>
                </a:cubicBezTo>
                <a:cubicBezTo>
                  <a:pt x="69" y="33"/>
                  <a:pt x="72" y="32"/>
                  <a:pt x="72" y="32"/>
                </a:cubicBezTo>
                <a:cubicBezTo>
                  <a:pt x="75" y="26"/>
                  <a:pt x="69" y="17"/>
                  <a:pt x="77" y="13"/>
                </a:cubicBezTo>
                <a:cubicBezTo>
                  <a:pt x="77" y="13"/>
                  <a:pt x="80" y="9"/>
                  <a:pt x="77" y="9"/>
                </a:cubicBezTo>
                <a:cubicBezTo>
                  <a:pt x="76" y="9"/>
                  <a:pt x="73" y="11"/>
                  <a:pt x="73" y="11"/>
                </a:cubicBezTo>
                <a:cubicBezTo>
                  <a:pt x="71" y="14"/>
                  <a:pt x="71" y="16"/>
                  <a:pt x="68" y="18"/>
                </a:cubicBezTo>
                <a:cubicBezTo>
                  <a:pt x="67" y="15"/>
                  <a:pt x="61" y="13"/>
                  <a:pt x="61" y="13"/>
                </a:cubicBezTo>
                <a:cubicBezTo>
                  <a:pt x="58" y="14"/>
                  <a:pt x="51" y="17"/>
                  <a:pt x="51" y="17"/>
                </a:cubicBezTo>
                <a:cubicBezTo>
                  <a:pt x="50" y="20"/>
                  <a:pt x="43" y="14"/>
                  <a:pt x="43" y="14"/>
                </a:cubicBezTo>
                <a:cubicBezTo>
                  <a:pt x="41" y="10"/>
                  <a:pt x="37" y="14"/>
                  <a:pt x="33" y="12"/>
                </a:cubicBezTo>
                <a:cubicBezTo>
                  <a:pt x="34" y="6"/>
                  <a:pt x="36" y="3"/>
                  <a:pt x="30" y="0"/>
                </a:cubicBezTo>
                <a:cubicBezTo>
                  <a:pt x="29" y="3"/>
                  <a:pt x="30" y="5"/>
                  <a:pt x="28" y="9"/>
                </a:cubicBezTo>
                <a:cubicBezTo>
                  <a:pt x="29" y="15"/>
                  <a:pt x="32" y="22"/>
                  <a:pt x="25" y="25"/>
                </a:cubicBezTo>
                <a:cubicBezTo>
                  <a:pt x="23" y="29"/>
                  <a:pt x="19" y="27"/>
                  <a:pt x="16" y="25"/>
                </a:cubicBezTo>
                <a:cubicBezTo>
                  <a:pt x="14" y="26"/>
                  <a:pt x="10" y="28"/>
                  <a:pt x="10" y="28"/>
                </a:cubicBezTo>
                <a:cubicBezTo>
                  <a:pt x="8" y="33"/>
                  <a:pt x="9" y="31"/>
                  <a:pt x="6" y="33"/>
                </a:cubicBezTo>
                <a:cubicBezTo>
                  <a:pt x="4" y="38"/>
                  <a:pt x="5" y="36"/>
                  <a:pt x="2" y="38"/>
                </a:cubicBezTo>
                <a:cubicBezTo>
                  <a:pt x="0" y="42"/>
                  <a:pt x="3" y="49"/>
                  <a:pt x="7" y="51"/>
                </a:cubicBezTo>
                <a:cubicBezTo>
                  <a:pt x="10" y="50"/>
                  <a:pt x="11" y="50"/>
                  <a:pt x="9" y="50"/>
                </a:cubicBezTo>
              </a:path>
            </a:pathLst>
          </a:custGeom>
          <a:solidFill>
            <a:srgbClr val="66FFFF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57" name="Навашинский"/>
          <p:cNvSpPr>
            <a:spLocks/>
          </p:cNvSpPr>
          <p:nvPr/>
        </p:nvSpPr>
        <p:spPr bwMode="auto">
          <a:xfrm>
            <a:off x="371475" y="4886325"/>
            <a:ext cx="1000125" cy="600075"/>
          </a:xfrm>
          <a:custGeom>
            <a:avLst/>
            <a:gdLst>
              <a:gd name="T0" fmla="*/ 2147483647 w 105"/>
              <a:gd name="T1" fmla="*/ 0 h 63"/>
              <a:gd name="T2" fmla="*/ 2147483647 w 105"/>
              <a:gd name="T3" fmla="*/ 2147483647 h 63"/>
              <a:gd name="T4" fmla="*/ 2147483647 w 105"/>
              <a:gd name="T5" fmla="*/ 2147483647 h 63"/>
              <a:gd name="T6" fmla="*/ 2147483647 w 105"/>
              <a:gd name="T7" fmla="*/ 2147483647 h 63"/>
              <a:gd name="T8" fmla="*/ 2147483647 w 105"/>
              <a:gd name="T9" fmla="*/ 2147483647 h 63"/>
              <a:gd name="T10" fmla="*/ 0 w 105"/>
              <a:gd name="T11" fmla="*/ 2147483647 h 63"/>
              <a:gd name="T12" fmla="*/ 2147483647 w 105"/>
              <a:gd name="T13" fmla="*/ 2147483647 h 63"/>
              <a:gd name="T14" fmla="*/ 2147483647 w 105"/>
              <a:gd name="T15" fmla="*/ 2147483647 h 63"/>
              <a:gd name="T16" fmla="*/ 2147483647 w 105"/>
              <a:gd name="T17" fmla="*/ 2147483647 h 63"/>
              <a:gd name="T18" fmla="*/ 2147483647 w 105"/>
              <a:gd name="T19" fmla="*/ 2147483647 h 63"/>
              <a:gd name="T20" fmla="*/ 2147483647 w 105"/>
              <a:gd name="T21" fmla="*/ 2147483647 h 63"/>
              <a:gd name="T22" fmla="*/ 2147483647 w 105"/>
              <a:gd name="T23" fmla="*/ 2147483647 h 63"/>
              <a:gd name="T24" fmla="*/ 2147483647 w 105"/>
              <a:gd name="T25" fmla="*/ 2147483647 h 63"/>
              <a:gd name="T26" fmla="*/ 2147483647 w 105"/>
              <a:gd name="T27" fmla="*/ 2147483647 h 63"/>
              <a:gd name="T28" fmla="*/ 2147483647 w 105"/>
              <a:gd name="T29" fmla="*/ 2147483647 h 63"/>
              <a:gd name="T30" fmla="*/ 2147483647 w 105"/>
              <a:gd name="T31" fmla="*/ 2147483647 h 63"/>
              <a:gd name="T32" fmla="*/ 2147483647 w 105"/>
              <a:gd name="T33" fmla="*/ 2147483647 h 63"/>
              <a:gd name="T34" fmla="*/ 2147483647 w 105"/>
              <a:gd name="T35" fmla="*/ 2147483647 h 63"/>
              <a:gd name="T36" fmla="*/ 2147483647 w 105"/>
              <a:gd name="T37" fmla="*/ 2147483647 h 63"/>
              <a:gd name="T38" fmla="*/ 2147483647 w 105"/>
              <a:gd name="T39" fmla="*/ 2147483647 h 63"/>
              <a:gd name="T40" fmla="*/ 2147483647 w 105"/>
              <a:gd name="T41" fmla="*/ 2147483647 h 63"/>
              <a:gd name="T42" fmla="*/ 2147483647 w 105"/>
              <a:gd name="T43" fmla="*/ 2147483647 h 63"/>
              <a:gd name="T44" fmla="*/ 2147483647 w 105"/>
              <a:gd name="T45" fmla="*/ 2147483647 h 63"/>
              <a:gd name="T46" fmla="*/ 2147483647 w 105"/>
              <a:gd name="T47" fmla="*/ 2147483647 h 63"/>
              <a:gd name="T48" fmla="*/ 2147483647 w 105"/>
              <a:gd name="T49" fmla="*/ 2147483647 h 63"/>
              <a:gd name="T50" fmla="*/ 2147483647 w 105"/>
              <a:gd name="T51" fmla="*/ 2147483647 h 63"/>
              <a:gd name="T52" fmla="*/ 2147483647 w 105"/>
              <a:gd name="T53" fmla="*/ 2147483647 h 63"/>
              <a:gd name="T54" fmla="*/ 2147483647 w 105"/>
              <a:gd name="T55" fmla="*/ 2147483647 h 63"/>
              <a:gd name="T56" fmla="*/ 2147483647 w 105"/>
              <a:gd name="T57" fmla="*/ 2147483647 h 63"/>
              <a:gd name="T58" fmla="*/ 2147483647 w 105"/>
              <a:gd name="T59" fmla="*/ 2147483647 h 63"/>
              <a:gd name="T60" fmla="*/ 2147483647 w 105"/>
              <a:gd name="T61" fmla="*/ 2147483647 h 63"/>
              <a:gd name="T62" fmla="*/ 2147483647 w 105"/>
              <a:gd name="T63" fmla="*/ 0 h 63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05"/>
              <a:gd name="T97" fmla="*/ 0 h 63"/>
              <a:gd name="T98" fmla="*/ 105 w 105"/>
              <a:gd name="T99" fmla="*/ 63 h 63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05" h="63">
                <a:moveTo>
                  <a:pt x="38" y="0"/>
                </a:moveTo>
                <a:cubicBezTo>
                  <a:pt x="33" y="1"/>
                  <a:pt x="29" y="2"/>
                  <a:pt x="24" y="3"/>
                </a:cubicBezTo>
                <a:cubicBezTo>
                  <a:pt x="22" y="5"/>
                  <a:pt x="19" y="10"/>
                  <a:pt x="19" y="10"/>
                </a:cubicBezTo>
                <a:cubicBezTo>
                  <a:pt x="18" y="13"/>
                  <a:pt x="15" y="17"/>
                  <a:pt x="13" y="19"/>
                </a:cubicBezTo>
                <a:cubicBezTo>
                  <a:pt x="11" y="24"/>
                  <a:pt x="8" y="28"/>
                  <a:pt x="5" y="31"/>
                </a:cubicBezTo>
                <a:cubicBezTo>
                  <a:pt x="3" y="33"/>
                  <a:pt x="0" y="35"/>
                  <a:pt x="0" y="35"/>
                </a:cubicBezTo>
                <a:cubicBezTo>
                  <a:pt x="1" y="38"/>
                  <a:pt x="3" y="41"/>
                  <a:pt x="5" y="43"/>
                </a:cubicBezTo>
                <a:cubicBezTo>
                  <a:pt x="6" y="47"/>
                  <a:pt x="6" y="52"/>
                  <a:pt x="8" y="55"/>
                </a:cubicBezTo>
                <a:cubicBezTo>
                  <a:pt x="9" y="57"/>
                  <a:pt x="12" y="60"/>
                  <a:pt x="12" y="60"/>
                </a:cubicBezTo>
                <a:cubicBezTo>
                  <a:pt x="14" y="58"/>
                  <a:pt x="17" y="56"/>
                  <a:pt x="17" y="56"/>
                </a:cubicBezTo>
                <a:cubicBezTo>
                  <a:pt x="18" y="57"/>
                  <a:pt x="21" y="59"/>
                  <a:pt x="21" y="59"/>
                </a:cubicBezTo>
                <a:cubicBezTo>
                  <a:pt x="25" y="57"/>
                  <a:pt x="21" y="60"/>
                  <a:pt x="24" y="53"/>
                </a:cubicBezTo>
                <a:cubicBezTo>
                  <a:pt x="25" y="51"/>
                  <a:pt x="28" y="49"/>
                  <a:pt x="28" y="49"/>
                </a:cubicBezTo>
                <a:cubicBezTo>
                  <a:pt x="31" y="50"/>
                  <a:pt x="33" y="50"/>
                  <a:pt x="35" y="48"/>
                </a:cubicBezTo>
                <a:cubicBezTo>
                  <a:pt x="39" y="49"/>
                  <a:pt x="43" y="49"/>
                  <a:pt x="46" y="50"/>
                </a:cubicBezTo>
                <a:cubicBezTo>
                  <a:pt x="49" y="51"/>
                  <a:pt x="51" y="56"/>
                  <a:pt x="54" y="58"/>
                </a:cubicBezTo>
                <a:cubicBezTo>
                  <a:pt x="58" y="56"/>
                  <a:pt x="57" y="56"/>
                  <a:pt x="64" y="58"/>
                </a:cubicBezTo>
                <a:cubicBezTo>
                  <a:pt x="66" y="59"/>
                  <a:pt x="69" y="63"/>
                  <a:pt x="69" y="63"/>
                </a:cubicBezTo>
                <a:cubicBezTo>
                  <a:pt x="75" y="62"/>
                  <a:pt x="75" y="61"/>
                  <a:pt x="80" y="60"/>
                </a:cubicBezTo>
                <a:cubicBezTo>
                  <a:pt x="83" y="57"/>
                  <a:pt x="87" y="60"/>
                  <a:pt x="90" y="57"/>
                </a:cubicBezTo>
                <a:cubicBezTo>
                  <a:pt x="91" y="53"/>
                  <a:pt x="93" y="48"/>
                  <a:pt x="89" y="44"/>
                </a:cubicBezTo>
                <a:cubicBezTo>
                  <a:pt x="93" y="40"/>
                  <a:pt x="98" y="42"/>
                  <a:pt x="100" y="37"/>
                </a:cubicBezTo>
                <a:cubicBezTo>
                  <a:pt x="101" y="33"/>
                  <a:pt x="102" y="28"/>
                  <a:pt x="105" y="25"/>
                </a:cubicBezTo>
                <a:cubicBezTo>
                  <a:pt x="104" y="23"/>
                  <a:pt x="101" y="19"/>
                  <a:pt x="101" y="19"/>
                </a:cubicBezTo>
                <a:cubicBezTo>
                  <a:pt x="97" y="21"/>
                  <a:pt x="94" y="23"/>
                  <a:pt x="90" y="24"/>
                </a:cubicBezTo>
                <a:cubicBezTo>
                  <a:pt x="86" y="28"/>
                  <a:pt x="81" y="28"/>
                  <a:pt x="78" y="31"/>
                </a:cubicBezTo>
                <a:cubicBezTo>
                  <a:pt x="76" y="29"/>
                  <a:pt x="75" y="29"/>
                  <a:pt x="78" y="26"/>
                </a:cubicBezTo>
                <a:cubicBezTo>
                  <a:pt x="76" y="24"/>
                  <a:pt x="72" y="21"/>
                  <a:pt x="72" y="21"/>
                </a:cubicBezTo>
                <a:cubicBezTo>
                  <a:pt x="68" y="22"/>
                  <a:pt x="61" y="25"/>
                  <a:pt x="61" y="25"/>
                </a:cubicBezTo>
                <a:cubicBezTo>
                  <a:pt x="56" y="23"/>
                  <a:pt x="52" y="20"/>
                  <a:pt x="47" y="18"/>
                </a:cubicBezTo>
                <a:cubicBezTo>
                  <a:pt x="43" y="14"/>
                  <a:pt x="45" y="17"/>
                  <a:pt x="46" y="8"/>
                </a:cubicBezTo>
                <a:cubicBezTo>
                  <a:pt x="42" y="4"/>
                  <a:pt x="41" y="0"/>
                  <a:pt x="36" y="0"/>
                </a:cubicBezTo>
              </a:path>
            </a:pathLst>
          </a:custGeom>
          <a:solidFill>
            <a:srgbClr val="FFFF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58" name="Ардатовский"/>
          <p:cNvSpPr>
            <a:spLocks/>
          </p:cNvSpPr>
          <p:nvPr/>
        </p:nvSpPr>
        <p:spPr bwMode="auto">
          <a:xfrm>
            <a:off x="1038225" y="5172075"/>
            <a:ext cx="847725" cy="981075"/>
          </a:xfrm>
          <a:custGeom>
            <a:avLst/>
            <a:gdLst>
              <a:gd name="T0" fmla="*/ 2147483647 w 89"/>
              <a:gd name="T1" fmla="*/ 2147483647 h 103"/>
              <a:gd name="T2" fmla="*/ 2147483647 w 89"/>
              <a:gd name="T3" fmla="*/ 2147483647 h 103"/>
              <a:gd name="T4" fmla="*/ 2147483647 w 89"/>
              <a:gd name="T5" fmla="*/ 2147483647 h 103"/>
              <a:gd name="T6" fmla="*/ 2147483647 w 89"/>
              <a:gd name="T7" fmla="*/ 2147483647 h 103"/>
              <a:gd name="T8" fmla="*/ 2147483647 w 89"/>
              <a:gd name="T9" fmla="*/ 2147483647 h 103"/>
              <a:gd name="T10" fmla="*/ 2147483647 w 89"/>
              <a:gd name="T11" fmla="*/ 2147483647 h 103"/>
              <a:gd name="T12" fmla="*/ 2147483647 w 89"/>
              <a:gd name="T13" fmla="*/ 2147483647 h 103"/>
              <a:gd name="T14" fmla="*/ 2147483647 w 89"/>
              <a:gd name="T15" fmla="*/ 2147483647 h 103"/>
              <a:gd name="T16" fmla="*/ 2147483647 w 89"/>
              <a:gd name="T17" fmla="*/ 2147483647 h 103"/>
              <a:gd name="T18" fmla="*/ 2147483647 w 89"/>
              <a:gd name="T19" fmla="*/ 2147483647 h 103"/>
              <a:gd name="T20" fmla="*/ 2147483647 w 89"/>
              <a:gd name="T21" fmla="*/ 2147483647 h 103"/>
              <a:gd name="T22" fmla="*/ 0 w 89"/>
              <a:gd name="T23" fmla="*/ 2147483647 h 103"/>
              <a:gd name="T24" fmla="*/ 2147483647 w 89"/>
              <a:gd name="T25" fmla="*/ 2147483647 h 103"/>
              <a:gd name="T26" fmla="*/ 2147483647 w 89"/>
              <a:gd name="T27" fmla="*/ 2147483647 h 103"/>
              <a:gd name="T28" fmla="*/ 2147483647 w 89"/>
              <a:gd name="T29" fmla="*/ 2147483647 h 103"/>
              <a:gd name="T30" fmla="*/ 2147483647 w 89"/>
              <a:gd name="T31" fmla="*/ 2147483647 h 103"/>
              <a:gd name="T32" fmla="*/ 2147483647 w 89"/>
              <a:gd name="T33" fmla="*/ 2147483647 h 103"/>
              <a:gd name="T34" fmla="*/ 2147483647 w 89"/>
              <a:gd name="T35" fmla="*/ 2147483647 h 103"/>
              <a:gd name="T36" fmla="*/ 2147483647 w 89"/>
              <a:gd name="T37" fmla="*/ 2147483647 h 103"/>
              <a:gd name="T38" fmla="*/ 2147483647 w 89"/>
              <a:gd name="T39" fmla="*/ 2147483647 h 103"/>
              <a:gd name="T40" fmla="*/ 2147483647 w 89"/>
              <a:gd name="T41" fmla="*/ 2147483647 h 103"/>
              <a:gd name="T42" fmla="*/ 2147483647 w 89"/>
              <a:gd name="T43" fmla="*/ 2147483647 h 103"/>
              <a:gd name="T44" fmla="*/ 2147483647 w 89"/>
              <a:gd name="T45" fmla="*/ 2147483647 h 103"/>
              <a:gd name="T46" fmla="*/ 2147483647 w 89"/>
              <a:gd name="T47" fmla="*/ 2147483647 h 103"/>
              <a:gd name="T48" fmla="*/ 2147483647 w 89"/>
              <a:gd name="T49" fmla="*/ 2147483647 h 103"/>
              <a:gd name="T50" fmla="*/ 2147483647 w 89"/>
              <a:gd name="T51" fmla="*/ 2147483647 h 103"/>
              <a:gd name="T52" fmla="*/ 2147483647 w 89"/>
              <a:gd name="T53" fmla="*/ 2147483647 h 103"/>
              <a:gd name="T54" fmla="*/ 2147483647 w 89"/>
              <a:gd name="T55" fmla="*/ 2147483647 h 103"/>
              <a:gd name="T56" fmla="*/ 2147483647 w 89"/>
              <a:gd name="T57" fmla="*/ 2147483647 h 103"/>
              <a:gd name="T58" fmla="*/ 2147483647 w 89"/>
              <a:gd name="T59" fmla="*/ 2147483647 h 103"/>
              <a:gd name="T60" fmla="*/ 2147483647 w 89"/>
              <a:gd name="T61" fmla="*/ 2147483647 h 103"/>
              <a:gd name="T62" fmla="*/ 2147483647 w 89"/>
              <a:gd name="T63" fmla="*/ 2147483647 h 103"/>
              <a:gd name="T64" fmla="*/ 2147483647 w 89"/>
              <a:gd name="T65" fmla="*/ 2147483647 h 103"/>
              <a:gd name="T66" fmla="*/ 2147483647 w 89"/>
              <a:gd name="T67" fmla="*/ 2147483647 h 103"/>
              <a:gd name="T68" fmla="*/ 2147483647 w 89"/>
              <a:gd name="T69" fmla="*/ 2147483647 h 103"/>
              <a:gd name="T70" fmla="*/ 2147483647 w 89"/>
              <a:gd name="T71" fmla="*/ 2147483647 h 103"/>
              <a:gd name="T72" fmla="*/ 2147483647 w 89"/>
              <a:gd name="T73" fmla="*/ 2147483647 h 103"/>
              <a:gd name="T74" fmla="*/ 2147483647 w 89"/>
              <a:gd name="T75" fmla="*/ 2147483647 h 103"/>
              <a:gd name="T76" fmla="*/ 2147483647 w 89"/>
              <a:gd name="T77" fmla="*/ 2147483647 h 103"/>
              <a:gd name="T78" fmla="*/ 2147483647 w 89"/>
              <a:gd name="T79" fmla="*/ 2147483647 h 103"/>
              <a:gd name="T80" fmla="*/ 2147483647 w 89"/>
              <a:gd name="T81" fmla="*/ 2147483647 h 103"/>
              <a:gd name="T82" fmla="*/ 2147483647 w 89"/>
              <a:gd name="T83" fmla="*/ 2147483647 h 103"/>
              <a:gd name="T84" fmla="*/ 2147483647 w 89"/>
              <a:gd name="T85" fmla="*/ 2147483647 h 103"/>
              <a:gd name="T86" fmla="*/ 2147483647 w 89"/>
              <a:gd name="T87" fmla="*/ 2147483647 h 103"/>
              <a:gd name="T88" fmla="*/ 2147483647 w 89"/>
              <a:gd name="T89" fmla="*/ 2147483647 h 103"/>
              <a:gd name="T90" fmla="*/ 2147483647 w 89"/>
              <a:gd name="T91" fmla="*/ 2147483647 h 103"/>
              <a:gd name="T92" fmla="*/ 2147483647 w 89"/>
              <a:gd name="T93" fmla="*/ 2147483647 h 103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89"/>
              <a:gd name="T142" fmla="*/ 0 h 103"/>
              <a:gd name="T143" fmla="*/ 89 w 89"/>
              <a:gd name="T144" fmla="*/ 103 h 103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89" h="103">
                <a:moveTo>
                  <a:pt x="18" y="28"/>
                </a:moveTo>
                <a:cubicBezTo>
                  <a:pt x="20" y="30"/>
                  <a:pt x="21" y="32"/>
                  <a:pt x="24" y="33"/>
                </a:cubicBezTo>
                <a:cubicBezTo>
                  <a:pt x="26" y="38"/>
                  <a:pt x="29" y="38"/>
                  <a:pt x="34" y="39"/>
                </a:cubicBezTo>
                <a:cubicBezTo>
                  <a:pt x="36" y="41"/>
                  <a:pt x="37" y="38"/>
                  <a:pt x="39" y="40"/>
                </a:cubicBezTo>
                <a:cubicBezTo>
                  <a:pt x="38" y="42"/>
                  <a:pt x="36" y="46"/>
                  <a:pt x="36" y="46"/>
                </a:cubicBezTo>
                <a:cubicBezTo>
                  <a:pt x="34" y="51"/>
                  <a:pt x="33" y="48"/>
                  <a:pt x="30" y="46"/>
                </a:cubicBezTo>
                <a:cubicBezTo>
                  <a:pt x="29" y="47"/>
                  <a:pt x="26" y="49"/>
                  <a:pt x="26" y="49"/>
                </a:cubicBezTo>
                <a:cubicBezTo>
                  <a:pt x="23" y="46"/>
                  <a:pt x="20" y="49"/>
                  <a:pt x="16" y="50"/>
                </a:cubicBezTo>
                <a:cubicBezTo>
                  <a:pt x="14" y="52"/>
                  <a:pt x="13" y="54"/>
                  <a:pt x="11" y="55"/>
                </a:cubicBezTo>
                <a:cubicBezTo>
                  <a:pt x="10" y="59"/>
                  <a:pt x="11" y="62"/>
                  <a:pt x="6" y="60"/>
                </a:cubicBezTo>
                <a:cubicBezTo>
                  <a:pt x="5" y="61"/>
                  <a:pt x="3" y="63"/>
                  <a:pt x="3" y="63"/>
                </a:cubicBezTo>
                <a:cubicBezTo>
                  <a:pt x="2" y="62"/>
                  <a:pt x="0" y="64"/>
                  <a:pt x="0" y="64"/>
                </a:cubicBezTo>
                <a:cubicBezTo>
                  <a:pt x="3" y="69"/>
                  <a:pt x="2" y="65"/>
                  <a:pt x="1" y="74"/>
                </a:cubicBezTo>
                <a:cubicBezTo>
                  <a:pt x="1" y="75"/>
                  <a:pt x="1" y="76"/>
                  <a:pt x="2" y="77"/>
                </a:cubicBezTo>
                <a:cubicBezTo>
                  <a:pt x="3" y="78"/>
                  <a:pt x="6" y="74"/>
                  <a:pt x="6" y="74"/>
                </a:cubicBezTo>
                <a:cubicBezTo>
                  <a:pt x="10" y="78"/>
                  <a:pt x="4" y="81"/>
                  <a:pt x="1" y="82"/>
                </a:cubicBezTo>
                <a:cubicBezTo>
                  <a:pt x="2" y="86"/>
                  <a:pt x="1" y="89"/>
                  <a:pt x="2" y="93"/>
                </a:cubicBezTo>
                <a:cubicBezTo>
                  <a:pt x="1" y="96"/>
                  <a:pt x="1" y="99"/>
                  <a:pt x="3" y="101"/>
                </a:cubicBezTo>
                <a:cubicBezTo>
                  <a:pt x="5" y="100"/>
                  <a:pt x="8" y="98"/>
                  <a:pt x="8" y="98"/>
                </a:cubicBezTo>
                <a:cubicBezTo>
                  <a:pt x="16" y="102"/>
                  <a:pt x="9" y="102"/>
                  <a:pt x="22" y="103"/>
                </a:cubicBezTo>
                <a:cubicBezTo>
                  <a:pt x="24" y="101"/>
                  <a:pt x="26" y="102"/>
                  <a:pt x="28" y="100"/>
                </a:cubicBezTo>
                <a:cubicBezTo>
                  <a:pt x="29" y="101"/>
                  <a:pt x="33" y="99"/>
                  <a:pt x="35" y="99"/>
                </a:cubicBezTo>
                <a:cubicBezTo>
                  <a:pt x="38" y="96"/>
                  <a:pt x="63" y="92"/>
                  <a:pt x="65" y="92"/>
                </a:cubicBezTo>
                <a:cubicBezTo>
                  <a:pt x="71" y="86"/>
                  <a:pt x="68" y="74"/>
                  <a:pt x="77" y="71"/>
                </a:cubicBezTo>
                <a:cubicBezTo>
                  <a:pt x="81" y="67"/>
                  <a:pt x="78" y="69"/>
                  <a:pt x="86" y="68"/>
                </a:cubicBezTo>
                <a:cubicBezTo>
                  <a:pt x="89" y="65"/>
                  <a:pt x="79" y="61"/>
                  <a:pt x="77" y="59"/>
                </a:cubicBezTo>
                <a:cubicBezTo>
                  <a:pt x="76" y="54"/>
                  <a:pt x="74" y="50"/>
                  <a:pt x="73" y="45"/>
                </a:cubicBezTo>
                <a:lnTo>
                  <a:pt x="77" y="38"/>
                </a:lnTo>
                <a:cubicBezTo>
                  <a:pt x="77" y="38"/>
                  <a:pt x="78" y="37"/>
                  <a:pt x="78" y="37"/>
                </a:cubicBezTo>
                <a:cubicBezTo>
                  <a:pt x="76" y="33"/>
                  <a:pt x="75" y="32"/>
                  <a:pt x="71" y="31"/>
                </a:cubicBezTo>
                <a:cubicBezTo>
                  <a:pt x="68" y="28"/>
                  <a:pt x="73" y="32"/>
                  <a:pt x="67" y="31"/>
                </a:cubicBezTo>
                <a:cubicBezTo>
                  <a:pt x="66" y="31"/>
                  <a:pt x="65" y="29"/>
                  <a:pt x="65" y="29"/>
                </a:cubicBezTo>
                <a:cubicBezTo>
                  <a:pt x="67" y="25"/>
                  <a:pt x="66" y="26"/>
                  <a:pt x="68" y="24"/>
                </a:cubicBezTo>
                <a:cubicBezTo>
                  <a:pt x="69" y="24"/>
                  <a:pt x="78" y="26"/>
                  <a:pt x="79" y="25"/>
                </a:cubicBezTo>
                <a:cubicBezTo>
                  <a:pt x="80" y="19"/>
                  <a:pt x="83" y="19"/>
                  <a:pt x="77" y="18"/>
                </a:cubicBezTo>
                <a:cubicBezTo>
                  <a:pt x="76" y="17"/>
                  <a:pt x="74" y="16"/>
                  <a:pt x="73" y="15"/>
                </a:cubicBezTo>
                <a:cubicBezTo>
                  <a:pt x="73" y="11"/>
                  <a:pt x="71" y="5"/>
                  <a:pt x="74" y="2"/>
                </a:cubicBezTo>
                <a:cubicBezTo>
                  <a:pt x="72" y="0"/>
                  <a:pt x="69" y="3"/>
                  <a:pt x="67" y="4"/>
                </a:cubicBezTo>
                <a:cubicBezTo>
                  <a:pt x="65" y="4"/>
                  <a:pt x="63" y="3"/>
                  <a:pt x="61" y="3"/>
                </a:cubicBezTo>
                <a:cubicBezTo>
                  <a:pt x="59" y="3"/>
                  <a:pt x="57" y="6"/>
                  <a:pt x="57" y="6"/>
                </a:cubicBezTo>
                <a:cubicBezTo>
                  <a:pt x="51" y="5"/>
                  <a:pt x="52" y="4"/>
                  <a:pt x="47" y="5"/>
                </a:cubicBezTo>
                <a:cubicBezTo>
                  <a:pt x="48" y="8"/>
                  <a:pt x="49" y="7"/>
                  <a:pt x="48" y="10"/>
                </a:cubicBezTo>
                <a:cubicBezTo>
                  <a:pt x="39" y="9"/>
                  <a:pt x="38" y="11"/>
                  <a:pt x="31" y="14"/>
                </a:cubicBezTo>
                <a:cubicBezTo>
                  <a:pt x="27" y="6"/>
                  <a:pt x="30" y="10"/>
                  <a:pt x="20" y="13"/>
                </a:cubicBezTo>
                <a:cubicBezTo>
                  <a:pt x="19" y="14"/>
                  <a:pt x="19" y="14"/>
                  <a:pt x="18" y="15"/>
                </a:cubicBezTo>
                <a:cubicBezTo>
                  <a:pt x="17" y="16"/>
                  <a:pt x="20" y="17"/>
                  <a:pt x="20" y="17"/>
                </a:cubicBezTo>
                <a:cubicBezTo>
                  <a:pt x="20" y="20"/>
                  <a:pt x="19" y="29"/>
                  <a:pt x="18" y="28"/>
                </a:cubicBezTo>
                <a:close/>
              </a:path>
            </a:pathLst>
          </a:custGeom>
          <a:solidFill>
            <a:srgbClr val="66FFFF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59" name="Шатковский"/>
          <p:cNvSpPr>
            <a:spLocks/>
          </p:cNvSpPr>
          <p:nvPr/>
        </p:nvSpPr>
        <p:spPr bwMode="auto">
          <a:xfrm>
            <a:off x="2095500" y="5619750"/>
            <a:ext cx="1057275" cy="676275"/>
          </a:xfrm>
          <a:custGeom>
            <a:avLst/>
            <a:gdLst>
              <a:gd name="T0" fmla="*/ 0 w 111"/>
              <a:gd name="T1" fmla="*/ 2147483647 h 71"/>
              <a:gd name="T2" fmla="*/ 0 w 111"/>
              <a:gd name="T3" fmla="*/ 2147483647 h 71"/>
              <a:gd name="T4" fmla="*/ 2147483647 w 111"/>
              <a:gd name="T5" fmla="*/ 2147483647 h 71"/>
              <a:gd name="T6" fmla="*/ 2147483647 w 111"/>
              <a:gd name="T7" fmla="*/ 2147483647 h 71"/>
              <a:gd name="T8" fmla="*/ 2147483647 w 111"/>
              <a:gd name="T9" fmla="*/ 2147483647 h 71"/>
              <a:gd name="T10" fmla="*/ 2147483647 w 111"/>
              <a:gd name="T11" fmla="*/ 2147483647 h 71"/>
              <a:gd name="T12" fmla="*/ 2147483647 w 111"/>
              <a:gd name="T13" fmla="*/ 2147483647 h 71"/>
              <a:gd name="T14" fmla="*/ 2147483647 w 111"/>
              <a:gd name="T15" fmla="*/ 2147483647 h 71"/>
              <a:gd name="T16" fmla="*/ 2147483647 w 111"/>
              <a:gd name="T17" fmla="*/ 2147483647 h 71"/>
              <a:gd name="T18" fmla="*/ 2147483647 w 111"/>
              <a:gd name="T19" fmla="*/ 2147483647 h 71"/>
              <a:gd name="T20" fmla="*/ 2147483647 w 111"/>
              <a:gd name="T21" fmla="*/ 2147483647 h 71"/>
              <a:gd name="T22" fmla="*/ 2147483647 w 111"/>
              <a:gd name="T23" fmla="*/ 2147483647 h 71"/>
              <a:gd name="T24" fmla="*/ 2147483647 w 111"/>
              <a:gd name="T25" fmla="*/ 2147483647 h 71"/>
              <a:gd name="T26" fmla="*/ 2147483647 w 111"/>
              <a:gd name="T27" fmla="*/ 2147483647 h 71"/>
              <a:gd name="T28" fmla="*/ 2147483647 w 111"/>
              <a:gd name="T29" fmla="*/ 2147483647 h 71"/>
              <a:gd name="T30" fmla="*/ 2147483647 w 111"/>
              <a:gd name="T31" fmla="*/ 2147483647 h 71"/>
              <a:gd name="T32" fmla="*/ 2147483647 w 111"/>
              <a:gd name="T33" fmla="*/ 2147483647 h 71"/>
              <a:gd name="T34" fmla="*/ 2147483647 w 111"/>
              <a:gd name="T35" fmla="*/ 2147483647 h 71"/>
              <a:gd name="T36" fmla="*/ 2147483647 w 111"/>
              <a:gd name="T37" fmla="*/ 2147483647 h 71"/>
              <a:gd name="T38" fmla="*/ 2147483647 w 111"/>
              <a:gd name="T39" fmla="*/ 2147483647 h 71"/>
              <a:gd name="T40" fmla="*/ 2147483647 w 111"/>
              <a:gd name="T41" fmla="*/ 2147483647 h 71"/>
              <a:gd name="T42" fmla="*/ 2147483647 w 111"/>
              <a:gd name="T43" fmla="*/ 2147483647 h 71"/>
              <a:gd name="T44" fmla="*/ 2147483647 w 111"/>
              <a:gd name="T45" fmla="*/ 2147483647 h 71"/>
              <a:gd name="T46" fmla="*/ 2147483647 w 111"/>
              <a:gd name="T47" fmla="*/ 2147483647 h 71"/>
              <a:gd name="T48" fmla="*/ 2147483647 w 111"/>
              <a:gd name="T49" fmla="*/ 2147483647 h 71"/>
              <a:gd name="T50" fmla="*/ 2147483647 w 111"/>
              <a:gd name="T51" fmla="*/ 2147483647 h 71"/>
              <a:gd name="T52" fmla="*/ 2147483647 w 111"/>
              <a:gd name="T53" fmla="*/ 2147483647 h 71"/>
              <a:gd name="T54" fmla="*/ 2147483647 w 111"/>
              <a:gd name="T55" fmla="*/ 2147483647 h 71"/>
              <a:gd name="T56" fmla="*/ 2147483647 w 111"/>
              <a:gd name="T57" fmla="*/ 0 h 71"/>
              <a:gd name="T58" fmla="*/ 2147483647 w 111"/>
              <a:gd name="T59" fmla="*/ 2147483647 h 71"/>
              <a:gd name="T60" fmla="*/ 2147483647 w 111"/>
              <a:gd name="T61" fmla="*/ 2147483647 h 71"/>
              <a:gd name="T62" fmla="*/ 2147483647 w 111"/>
              <a:gd name="T63" fmla="*/ 2147483647 h 71"/>
              <a:gd name="T64" fmla="*/ 2147483647 w 111"/>
              <a:gd name="T65" fmla="*/ 2147483647 h 71"/>
              <a:gd name="T66" fmla="*/ 2147483647 w 111"/>
              <a:gd name="T67" fmla="*/ 2147483647 h 71"/>
              <a:gd name="T68" fmla="*/ 2147483647 w 111"/>
              <a:gd name="T69" fmla="*/ 2147483647 h 71"/>
              <a:gd name="T70" fmla="*/ 2147483647 w 111"/>
              <a:gd name="T71" fmla="*/ 2147483647 h 71"/>
              <a:gd name="T72" fmla="*/ 2147483647 w 111"/>
              <a:gd name="T73" fmla="*/ 2147483647 h 71"/>
              <a:gd name="T74" fmla="*/ 2147483647 w 111"/>
              <a:gd name="T75" fmla="*/ 2147483647 h 71"/>
              <a:gd name="T76" fmla="*/ 2147483647 w 111"/>
              <a:gd name="T77" fmla="*/ 2147483647 h 71"/>
              <a:gd name="T78" fmla="*/ 2147483647 w 111"/>
              <a:gd name="T79" fmla="*/ 2147483647 h 71"/>
              <a:gd name="T80" fmla="*/ 0 w 111"/>
              <a:gd name="T81" fmla="*/ 2147483647 h 71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111"/>
              <a:gd name="T124" fmla="*/ 0 h 71"/>
              <a:gd name="T125" fmla="*/ 111 w 111"/>
              <a:gd name="T126" fmla="*/ 71 h 71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111" h="71">
                <a:moveTo>
                  <a:pt x="0" y="37"/>
                </a:moveTo>
                <a:cubicBezTo>
                  <a:pt x="2" y="41"/>
                  <a:pt x="2" y="43"/>
                  <a:pt x="0" y="47"/>
                </a:cubicBezTo>
                <a:lnTo>
                  <a:pt x="6" y="57"/>
                </a:lnTo>
                <a:cubicBezTo>
                  <a:pt x="6" y="57"/>
                  <a:pt x="5" y="56"/>
                  <a:pt x="5" y="56"/>
                </a:cubicBezTo>
                <a:cubicBezTo>
                  <a:pt x="4" y="55"/>
                  <a:pt x="6" y="57"/>
                  <a:pt x="6" y="58"/>
                </a:cubicBezTo>
                <a:cubicBezTo>
                  <a:pt x="7" y="59"/>
                  <a:pt x="9" y="61"/>
                  <a:pt x="10" y="62"/>
                </a:cubicBezTo>
                <a:cubicBezTo>
                  <a:pt x="14" y="66"/>
                  <a:pt x="28" y="67"/>
                  <a:pt x="33" y="68"/>
                </a:cubicBezTo>
                <a:cubicBezTo>
                  <a:pt x="36" y="69"/>
                  <a:pt x="41" y="71"/>
                  <a:pt x="41" y="71"/>
                </a:cubicBezTo>
                <a:cubicBezTo>
                  <a:pt x="43" y="69"/>
                  <a:pt x="43" y="68"/>
                  <a:pt x="45" y="66"/>
                </a:cubicBezTo>
                <a:lnTo>
                  <a:pt x="50" y="59"/>
                </a:lnTo>
                <a:cubicBezTo>
                  <a:pt x="50" y="59"/>
                  <a:pt x="51" y="58"/>
                  <a:pt x="51" y="58"/>
                </a:cubicBezTo>
                <a:cubicBezTo>
                  <a:pt x="50" y="53"/>
                  <a:pt x="49" y="49"/>
                  <a:pt x="53" y="45"/>
                </a:cubicBezTo>
                <a:cubicBezTo>
                  <a:pt x="60" y="47"/>
                  <a:pt x="60" y="51"/>
                  <a:pt x="64" y="55"/>
                </a:cubicBezTo>
                <a:cubicBezTo>
                  <a:pt x="66" y="53"/>
                  <a:pt x="67" y="53"/>
                  <a:pt x="69" y="51"/>
                </a:cubicBezTo>
                <a:cubicBezTo>
                  <a:pt x="67" y="49"/>
                  <a:pt x="66" y="48"/>
                  <a:pt x="65" y="46"/>
                </a:cubicBezTo>
                <a:cubicBezTo>
                  <a:pt x="66" y="41"/>
                  <a:pt x="68" y="37"/>
                  <a:pt x="73" y="35"/>
                </a:cubicBezTo>
                <a:cubicBezTo>
                  <a:pt x="78" y="36"/>
                  <a:pt x="78" y="35"/>
                  <a:pt x="80" y="39"/>
                </a:cubicBezTo>
                <a:cubicBezTo>
                  <a:pt x="84" y="35"/>
                  <a:pt x="75" y="43"/>
                  <a:pt x="88" y="37"/>
                </a:cubicBezTo>
                <a:cubicBezTo>
                  <a:pt x="89" y="36"/>
                  <a:pt x="89" y="34"/>
                  <a:pt x="90" y="33"/>
                </a:cubicBezTo>
                <a:cubicBezTo>
                  <a:pt x="93" y="31"/>
                  <a:pt x="96" y="31"/>
                  <a:pt x="99" y="30"/>
                </a:cubicBezTo>
                <a:cubicBezTo>
                  <a:pt x="102" y="27"/>
                  <a:pt x="104" y="25"/>
                  <a:pt x="106" y="22"/>
                </a:cubicBezTo>
                <a:cubicBezTo>
                  <a:pt x="107" y="21"/>
                  <a:pt x="109" y="19"/>
                  <a:pt x="109" y="19"/>
                </a:cubicBezTo>
                <a:cubicBezTo>
                  <a:pt x="110" y="17"/>
                  <a:pt x="111" y="16"/>
                  <a:pt x="111" y="14"/>
                </a:cubicBezTo>
                <a:cubicBezTo>
                  <a:pt x="111" y="12"/>
                  <a:pt x="107" y="9"/>
                  <a:pt x="107" y="9"/>
                </a:cubicBezTo>
                <a:cubicBezTo>
                  <a:pt x="104" y="10"/>
                  <a:pt x="103" y="13"/>
                  <a:pt x="100" y="14"/>
                </a:cubicBezTo>
                <a:cubicBezTo>
                  <a:pt x="94" y="13"/>
                  <a:pt x="96" y="10"/>
                  <a:pt x="90" y="8"/>
                </a:cubicBezTo>
                <a:cubicBezTo>
                  <a:pt x="87" y="5"/>
                  <a:pt x="89" y="6"/>
                  <a:pt x="84" y="7"/>
                </a:cubicBezTo>
                <a:lnTo>
                  <a:pt x="76" y="1"/>
                </a:lnTo>
                <a:cubicBezTo>
                  <a:pt x="76" y="1"/>
                  <a:pt x="75" y="0"/>
                  <a:pt x="75" y="0"/>
                </a:cubicBezTo>
                <a:cubicBezTo>
                  <a:pt x="74" y="3"/>
                  <a:pt x="74" y="3"/>
                  <a:pt x="71" y="2"/>
                </a:cubicBezTo>
                <a:cubicBezTo>
                  <a:pt x="70" y="3"/>
                  <a:pt x="68" y="3"/>
                  <a:pt x="69" y="4"/>
                </a:cubicBezTo>
                <a:cubicBezTo>
                  <a:pt x="70" y="5"/>
                  <a:pt x="71" y="6"/>
                  <a:pt x="71" y="6"/>
                </a:cubicBezTo>
                <a:cubicBezTo>
                  <a:pt x="70" y="7"/>
                  <a:pt x="70" y="9"/>
                  <a:pt x="69" y="9"/>
                </a:cubicBezTo>
                <a:cubicBezTo>
                  <a:pt x="66" y="8"/>
                  <a:pt x="62" y="4"/>
                  <a:pt x="62" y="4"/>
                </a:cubicBezTo>
                <a:cubicBezTo>
                  <a:pt x="57" y="6"/>
                  <a:pt x="53" y="8"/>
                  <a:pt x="48" y="9"/>
                </a:cubicBezTo>
                <a:cubicBezTo>
                  <a:pt x="49" y="16"/>
                  <a:pt x="50" y="15"/>
                  <a:pt x="43" y="14"/>
                </a:cubicBezTo>
                <a:cubicBezTo>
                  <a:pt x="41" y="12"/>
                  <a:pt x="39" y="11"/>
                  <a:pt x="36" y="10"/>
                </a:cubicBezTo>
                <a:cubicBezTo>
                  <a:pt x="31" y="11"/>
                  <a:pt x="26" y="10"/>
                  <a:pt x="22" y="14"/>
                </a:cubicBezTo>
                <a:lnTo>
                  <a:pt x="14" y="16"/>
                </a:lnTo>
                <a:cubicBezTo>
                  <a:pt x="14" y="16"/>
                  <a:pt x="13" y="17"/>
                  <a:pt x="13" y="17"/>
                </a:cubicBezTo>
                <a:cubicBezTo>
                  <a:pt x="15" y="28"/>
                  <a:pt x="0" y="29"/>
                  <a:pt x="0" y="39"/>
                </a:cubicBezTo>
              </a:path>
            </a:pathLst>
          </a:custGeom>
          <a:solidFill>
            <a:srgbClr val="66FFFF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60" name="Гагинский"/>
          <p:cNvSpPr>
            <a:spLocks/>
          </p:cNvSpPr>
          <p:nvPr/>
        </p:nvSpPr>
        <p:spPr bwMode="auto">
          <a:xfrm>
            <a:off x="2943225" y="5524500"/>
            <a:ext cx="752475" cy="657225"/>
          </a:xfrm>
          <a:custGeom>
            <a:avLst/>
            <a:gdLst>
              <a:gd name="T0" fmla="*/ 0 w 79"/>
              <a:gd name="T1" fmla="*/ 2147483647 h 69"/>
              <a:gd name="T2" fmla="*/ 2147483647 w 79"/>
              <a:gd name="T3" fmla="*/ 2147483647 h 69"/>
              <a:gd name="T4" fmla="*/ 2147483647 w 79"/>
              <a:gd name="T5" fmla="*/ 2147483647 h 69"/>
              <a:gd name="T6" fmla="*/ 2147483647 w 79"/>
              <a:gd name="T7" fmla="*/ 2147483647 h 69"/>
              <a:gd name="T8" fmla="*/ 2147483647 w 79"/>
              <a:gd name="T9" fmla="*/ 2147483647 h 69"/>
              <a:gd name="T10" fmla="*/ 2147483647 w 79"/>
              <a:gd name="T11" fmla="*/ 2147483647 h 69"/>
              <a:gd name="T12" fmla="*/ 2147483647 w 79"/>
              <a:gd name="T13" fmla="*/ 2147483647 h 69"/>
              <a:gd name="T14" fmla="*/ 2147483647 w 79"/>
              <a:gd name="T15" fmla="*/ 2147483647 h 69"/>
              <a:gd name="T16" fmla="*/ 2147483647 w 79"/>
              <a:gd name="T17" fmla="*/ 2147483647 h 69"/>
              <a:gd name="T18" fmla="*/ 2147483647 w 79"/>
              <a:gd name="T19" fmla="*/ 2147483647 h 69"/>
              <a:gd name="T20" fmla="*/ 2147483647 w 79"/>
              <a:gd name="T21" fmla="*/ 2147483647 h 69"/>
              <a:gd name="T22" fmla="*/ 2147483647 w 79"/>
              <a:gd name="T23" fmla="*/ 2147483647 h 69"/>
              <a:gd name="T24" fmla="*/ 2147483647 w 79"/>
              <a:gd name="T25" fmla="*/ 2147483647 h 69"/>
              <a:gd name="T26" fmla="*/ 2147483647 w 79"/>
              <a:gd name="T27" fmla="*/ 2147483647 h 69"/>
              <a:gd name="T28" fmla="*/ 2147483647 w 79"/>
              <a:gd name="T29" fmla="*/ 2147483647 h 69"/>
              <a:gd name="T30" fmla="*/ 2147483647 w 79"/>
              <a:gd name="T31" fmla="*/ 0 h 69"/>
              <a:gd name="T32" fmla="*/ 2147483647 w 79"/>
              <a:gd name="T33" fmla="*/ 2147483647 h 69"/>
              <a:gd name="T34" fmla="*/ 2147483647 w 79"/>
              <a:gd name="T35" fmla="*/ 2147483647 h 69"/>
              <a:gd name="T36" fmla="*/ 2147483647 w 79"/>
              <a:gd name="T37" fmla="*/ 2147483647 h 69"/>
              <a:gd name="T38" fmla="*/ 2147483647 w 79"/>
              <a:gd name="T39" fmla="*/ 2147483647 h 69"/>
              <a:gd name="T40" fmla="*/ 2147483647 w 79"/>
              <a:gd name="T41" fmla="*/ 2147483647 h 69"/>
              <a:gd name="T42" fmla="*/ 2147483647 w 79"/>
              <a:gd name="T43" fmla="*/ 2147483647 h 69"/>
              <a:gd name="T44" fmla="*/ 0 w 79"/>
              <a:gd name="T45" fmla="*/ 2147483647 h 69"/>
              <a:gd name="T46" fmla="*/ 2147483647 w 79"/>
              <a:gd name="T47" fmla="*/ 2147483647 h 69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79"/>
              <a:gd name="T73" fmla="*/ 0 h 69"/>
              <a:gd name="T74" fmla="*/ 79 w 79"/>
              <a:gd name="T75" fmla="*/ 69 h 69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79" h="69">
                <a:moveTo>
                  <a:pt x="0" y="47"/>
                </a:moveTo>
                <a:cubicBezTo>
                  <a:pt x="3" y="50"/>
                  <a:pt x="1" y="49"/>
                  <a:pt x="8" y="50"/>
                </a:cubicBezTo>
                <a:cubicBezTo>
                  <a:pt x="14" y="56"/>
                  <a:pt x="21" y="56"/>
                  <a:pt x="28" y="57"/>
                </a:cubicBezTo>
                <a:cubicBezTo>
                  <a:pt x="26" y="61"/>
                  <a:pt x="33" y="69"/>
                  <a:pt x="33" y="69"/>
                </a:cubicBezTo>
                <a:cubicBezTo>
                  <a:pt x="39" y="68"/>
                  <a:pt x="44" y="67"/>
                  <a:pt x="50" y="66"/>
                </a:cubicBezTo>
                <a:cubicBezTo>
                  <a:pt x="54" y="62"/>
                  <a:pt x="51" y="59"/>
                  <a:pt x="57" y="57"/>
                </a:cubicBezTo>
                <a:cubicBezTo>
                  <a:pt x="54" y="54"/>
                  <a:pt x="63" y="53"/>
                  <a:pt x="67" y="53"/>
                </a:cubicBezTo>
                <a:cubicBezTo>
                  <a:pt x="68" y="52"/>
                  <a:pt x="71" y="50"/>
                  <a:pt x="71" y="50"/>
                </a:cubicBezTo>
                <a:cubicBezTo>
                  <a:pt x="72" y="47"/>
                  <a:pt x="74" y="44"/>
                  <a:pt x="72" y="41"/>
                </a:cubicBezTo>
                <a:cubicBezTo>
                  <a:pt x="73" y="38"/>
                  <a:pt x="75" y="36"/>
                  <a:pt x="78" y="35"/>
                </a:cubicBezTo>
                <a:cubicBezTo>
                  <a:pt x="75" y="32"/>
                  <a:pt x="79" y="37"/>
                  <a:pt x="76" y="28"/>
                </a:cubicBezTo>
                <a:cubicBezTo>
                  <a:pt x="75" y="25"/>
                  <a:pt x="69" y="20"/>
                  <a:pt x="66" y="19"/>
                </a:cubicBezTo>
                <a:cubicBezTo>
                  <a:pt x="65" y="18"/>
                  <a:pt x="63" y="17"/>
                  <a:pt x="62" y="16"/>
                </a:cubicBezTo>
                <a:cubicBezTo>
                  <a:pt x="64" y="11"/>
                  <a:pt x="62" y="13"/>
                  <a:pt x="59" y="14"/>
                </a:cubicBezTo>
                <a:cubicBezTo>
                  <a:pt x="58" y="13"/>
                  <a:pt x="55" y="11"/>
                  <a:pt x="55" y="11"/>
                </a:cubicBezTo>
                <a:cubicBezTo>
                  <a:pt x="59" y="7"/>
                  <a:pt x="57" y="2"/>
                  <a:pt x="52" y="0"/>
                </a:cubicBezTo>
                <a:cubicBezTo>
                  <a:pt x="45" y="2"/>
                  <a:pt x="46" y="7"/>
                  <a:pt x="38" y="8"/>
                </a:cubicBezTo>
                <a:cubicBezTo>
                  <a:pt x="35" y="11"/>
                  <a:pt x="31" y="7"/>
                  <a:pt x="27" y="6"/>
                </a:cubicBezTo>
                <a:cubicBezTo>
                  <a:pt x="25" y="7"/>
                  <a:pt x="25" y="8"/>
                  <a:pt x="23" y="10"/>
                </a:cubicBezTo>
                <a:cubicBezTo>
                  <a:pt x="22" y="14"/>
                  <a:pt x="21" y="15"/>
                  <a:pt x="19" y="18"/>
                </a:cubicBezTo>
                <a:cubicBezTo>
                  <a:pt x="20" y="20"/>
                  <a:pt x="22" y="22"/>
                  <a:pt x="23" y="24"/>
                </a:cubicBezTo>
                <a:cubicBezTo>
                  <a:pt x="21" y="31"/>
                  <a:pt x="13" y="40"/>
                  <a:pt x="5" y="42"/>
                </a:cubicBezTo>
                <a:cubicBezTo>
                  <a:pt x="3" y="43"/>
                  <a:pt x="0" y="46"/>
                  <a:pt x="0" y="46"/>
                </a:cubicBezTo>
                <a:cubicBezTo>
                  <a:pt x="1" y="48"/>
                  <a:pt x="0" y="48"/>
                  <a:pt x="2" y="48"/>
                </a:cubicBezTo>
              </a:path>
            </a:pathLst>
          </a:custGeom>
          <a:solidFill>
            <a:srgbClr val="66FFFF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61" name="Большеболдинский"/>
          <p:cNvSpPr>
            <a:spLocks/>
          </p:cNvSpPr>
          <p:nvPr/>
        </p:nvSpPr>
        <p:spPr bwMode="auto">
          <a:xfrm>
            <a:off x="3171825" y="5962650"/>
            <a:ext cx="685800" cy="685800"/>
          </a:xfrm>
          <a:custGeom>
            <a:avLst/>
            <a:gdLst>
              <a:gd name="T0" fmla="*/ 2147483647 w 72"/>
              <a:gd name="T1" fmla="*/ 2147483647 h 72"/>
              <a:gd name="T2" fmla="*/ 2147483647 w 72"/>
              <a:gd name="T3" fmla="*/ 2147483647 h 72"/>
              <a:gd name="T4" fmla="*/ 2147483647 w 72"/>
              <a:gd name="T5" fmla="*/ 2147483647 h 72"/>
              <a:gd name="T6" fmla="*/ 2147483647 w 72"/>
              <a:gd name="T7" fmla="*/ 2147483647 h 72"/>
              <a:gd name="T8" fmla="*/ 2147483647 w 72"/>
              <a:gd name="T9" fmla="*/ 2147483647 h 72"/>
              <a:gd name="T10" fmla="*/ 2147483647 w 72"/>
              <a:gd name="T11" fmla="*/ 2147483647 h 72"/>
              <a:gd name="T12" fmla="*/ 2147483647 w 72"/>
              <a:gd name="T13" fmla="*/ 2147483647 h 72"/>
              <a:gd name="T14" fmla="*/ 2147483647 w 72"/>
              <a:gd name="T15" fmla="*/ 2147483647 h 72"/>
              <a:gd name="T16" fmla="*/ 2147483647 w 72"/>
              <a:gd name="T17" fmla="*/ 2147483647 h 72"/>
              <a:gd name="T18" fmla="*/ 2147483647 w 72"/>
              <a:gd name="T19" fmla="*/ 2147483647 h 72"/>
              <a:gd name="T20" fmla="*/ 2147483647 w 72"/>
              <a:gd name="T21" fmla="*/ 2147483647 h 72"/>
              <a:gd name="T22" fmla="*/ 2147483647 w 72"/>
              <a:gd name="T23" fmla="*/ 2147483647 h 72"/>
              <a:gd name="T24" fmla="*/ 2147483647 w 72"/>
              <a:gd name="T25" fmla="*/ 2147483647 h 72"/>
              <a:gd name="T26" fmla="*/ 2147483647 w 72"/>
              <a:gd name="T27" fmla="*/ 2147483647 h 72"/>
              <a:gd name="T28" fmla="*/ 2147483647 w 72"/>
              <a:gd name="T29" fmla="*/ 2147483647 h 72"/>
              <a:gd name="T30" fmla="*/ 2147483647 w 72"/>
              <a:gd name="T31" fmla="*/ 2147483647 h 72"/>
              <a:gd name="T32" fmla="*/ 2147483647 w 72"/>
              <a:gd name="T33" fmla="*/ 2147483647 h 72"/>
              <a:gd name="T34" fmla="*/ 2147483647 w 72"/>
              <a:gd name="T35" fmla="*/ 2147483647 h 72"/>
              <a:gd name="T36" fmla="*/ 2147483647 w 72"/>
              <a:gd name="T37" fmla="*/ 2147483647 h 72"/>
              <a:gd name="T38" fmla="*/ 2147483647 w 72"/>
              <a:gd name="T39" fmla="*/ 0 h 72"/>
              <a:gd name="T40" fmla="*/ 2147483647 w 72"/>
              <a:gd name="T41" fmla="*/ 2147483647 h 72"/>
              <a:gd name="T42" fmla="*/ 2147483647 w 72"/>
              <a:gd name="T43" fmla="*/ 2147483647 h 72"/>
              <a:gd name="T44" fmla="*/ 2147483647 w 72"/>
              <a:gd name="T45" fmla="*/ 2147483647 h 72"/>
              <a:gd name="T46" fmla="*/ 2147483647 w 72"/>
              <a:gd name="T47" fmla="*/ 2147483647 h 7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72"/>
              <a:gd name="T73" fmla="*/ 0 h 72"/>
              <a:gd name="T74" fmla="*/ 72 w 72"/>
              <a:gd name="T75" fmla="*/ 72 h 7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72" h="72">
                <a:moveTo>
                  <a:pt x="20" y="21"/>
                </a:moveTo>
                <a:cubicBezTo>
                  <a:pt x="20" y="24"/>
                  <a:pt x="20" y="27"/>
                  <a:pt x="21" y="30"/>
                </a:cubicBezTo>
                <a:cubicBezTo>
                  <a:pt x="21" y="31"/>
                  <a:pt x="24" y="33"/>
                  <a:pt x="24" y="33"/>
                </a:cubicBezTo>
                <a:lnTo>
                  <a:pt x="11" y="43"/>
                </a:lnTo>
                <a:cubicBezTo>
                  <a:pt x="11" y="43"/>
                  <a:pt x="10" y="44"/>
                  <a:pt x="10" y="44"/>
                </a:cubicBezTo>
                <a:cubicBezTo>
                  <a:pt x="7" y="45"/>
                  <a:pt x="4" y="44"/>
                  <a:pt x="2" y="45"/>
                </a:cubicBezTo>
                <a:cubicBezTo>
                  <a:pt x="0" y="46"/>
                  <a:pt x="4" y="48"/>
                  <a:pt x="4" y="49"/>
                </a:cubicBezTo>
                <a:cubicBezTo>
                  <a:pt x="6" y="52"/>
                  <a:pt x="12" y="57"/>
                  <a:pt x="12" y="57"/>
                </a:cubicBezTo>
                <a:cubicBezTo>
                  <a:pt x="16" y="56"/>
                  <a:pt x="19" y="55"/>
                  <a:pt x="22" y="58"/>
                </a:cubicBezTo>
                <a:cubicBezTo>
                  <a:pt x="22" y="60"/>
                  <a:pt x="25" y="65"/>
                  <a:pt x="25" y="65"/>
                </a:cubicBezTo>
                <a:cubicBezTo>
                  <a:pt x="28" y="62"/>
                  <a:pt x="28" y="64"/>
                  <a:pt x="31" y="66"/>
                </a:cubicBezTo>
                <a:cubicBezTo>
                  <a:pt x="33" y="65"/>
                  <a:pt x="36" y="63"/>
                  <a:pt x="36" y="63"/>
                </a:cubicBezTo>
                <a:cubicBezTo>
                  <a:pt x="39" y="66"/>
                  <a:pt x="38" y="64"/>
                  <a:pt x="37" y="67"/>
                </a:cubicBezTo>
                <a:cubicBezTo>
                  <a:pt x="39" y="72"/>
                  <a:pt x="38" y="71"/>
                  <a:pt x="42" y="69"/>
                </a:cubicBezTo>
                <a:cubicBezTo>
                  <a:pt x="47" y="60"/>
                  <a:pt x="48" y="62"/>
                  <a:pt x="59" y="58"/>
                </a:cubicBezTo>
                <a:cubicBezTo>
                  <a:pt x="61" y="57"/>
                  <a:pt x="64" y="54"/>
                  <a:pt x="64" y="54"/>
                </a:cubicBezTo>
                <a:cubicBezTo>
                  <a:pt x="64" y="50"/>
                  <a:pt x="63" y="39"/>
                  <a:pt x="65" y="36"/>
                </a:cubicBezTo>
                <a:cubicBezTo>
                  <a:pt x="66" y="28"/>
                  <a:pt x="67" y="27"/>
                  <a:pt x="72" y="22"/>
                </a:cubicBezTo>
                <a:cubicBezTo>
                  <a:pt x="67" y="17"/>
                  <a:pt x="67" y="11"/>
                  <a:pt x="62" y="6"/>
                </a:cubicBezTo>
                <a:cubicBezTo>
                  <a:pt x="59" y="3"/>
                  <a:pt x="52" y="0"/>
                  <a:pt x="52" y="0"/>
                </a:cubicBezTo>
                <a:cubicBezTo>
                  <a:pt x="46" y="6"/>
                  <a:pt x="41" y="8"/>
                  <a:pt x="32" y="9"/>
                </a:cubicBezTo>
                <a:cubicBezTo>
                  <a:pt x="30" y="11"/>
                  <a:pt x="33" y="10"/>
                  <a:pt x="31" y="12"/>
                </a:cubicBezTo>
                <a:cubicBezTo>
                  <a:pt x="30" y="13"/>
                  <a:pt x="27" y="15"/>
                  <a:pt x="27" y="15"/>
                </a:cubicBezTo>
                <a:cubicBezTo>
                  <a:pt x="26" y="17"/>
                  <a:pt x="20" y="23"/>
                  <a:pt x="20" y="23"/>
                </a:cubicBezTo>
              </a:path>
            </a:pathLst>
          </a:custGeom>
          <a:solidFill>
            <a:srgbClr val="66FFFF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62" name="Кулебакский"/>
          <p:cNvSpPr>
            <a:spLocks/>
          </p:cNvSpPr>
          <p:nvPr/>
        </p:nvSpPr>
        <p:spPr bwMode="auto">
          <a:xfrm>
            <a:off x="523875" y="5334000"/>
            <a:ext cx="895350" cy="657225"/>
          </a:xfrm>
          <a:custGeom>
            <a:avLst/>
            <a:gdLst>
              <a:gd name="T0" fmla="*/ 2147483647 w 94"/>
              <a:gd name="T1" fmla="*/ 2147483647 h 69"/>
              <a:gd name="T2" fmla="*/ 0 w 94"/>
              <a:gd name="T3" fmla="*/ 2147483647 h 69"/>
              <a:gd name="T4" fmla="*/ 2147483647 w 94"/>
              <a:gd name="T5" fmla="*/ 2147483647 h 69"/>
              <a:gd name="T6" fmla="*/ 2147483647 w 94"/>
              <a:gd name="T7" fmla="*/ 2147483647 h 69"/>
              <a:gd name="T8" fmla="*/ 2147483647 w 94"/>
              <a:gd name="T9" fmla="*/ 2147483647 h 69"/>
              <a:gd name="T10" fmla="*/ 2147483647 w 94"/>
              <a:gd name="T11" fmla="*/ 2147483647 h 69"/>
              <a:gd name="T12" fmla="*/ 2147483647 w 94"/>
              <a:gd name="T13" fmla="*/ 2147483647 h 69"/>
              <a:gd name="T14" fmla="*/ 2147483647 w 94"/>
              <a:gd name="T15" fmla="*/ 2147483647 h 69"/>
              <a:gd name="T16" fmla="*/ 2147483647 w 94"/>
              <a:gd name="T17" fmla="*/ 2147483647 h 69"/>
              <a:gd name="T18" fmla="*/ 2147483647 w 94"/>
              <a:gd name="T19" fmla="*/ 2147483647 h 69"/>
              <a:gd name="T20" fmla="*/ 2147483647 w 94"/>
              <a:gd name="T21" fmla="*/ 2147483647 h 69"/>
              <a:gd name="T22" fmla="*/ 2147483647 w 94"/>
              <a:gd name="T23" fmla="*/ 2147483647 h 69"/>
              <a:gd name="T24" fmla="*/ 2147483647 w 94"/>
              <a:gd name="T25" fmla="*/ 2147483647 h 69"/>
              <a:gd name="T26" fmla="*/ 2147483647 w 94"/>
              <a:gd name="T27" fmla="*/ 2147483647 h 69"/>
              <a:gd name="T28" fmla="*/ 2147483647 w 94"/>
              <a:gd name="T29" fmla="*/ 2147483647 h 69"/>
              <a:gd name="T30" fmla="*/ 2147483647 w 94"/>
              <a:gd name="T31" fmla="*/ 2147483647 h 69"/>
              <a:gd name="T32" fmla="*/ 2147483647 w 94"/>
              <a:gd name="T33" fmla="*/ 2147483647 h 69"/>
              <a:gd name="T34" fmla="*/ 2147483647 w 94"/>
              <a:gd name="T35" fmla="*/ 2147483647 h 69"/>
              <a:gd name="T36" fmla="*/ 2147483647 w 94"/>
              <a:gd name="T37" fmla="*/ 2147483647 h 69"/>
              <a:gd name="T38" fmla="*/ 2147483647 w 94"/>
              <a:gd name="T39" fmla="*/ 2147483647 h 69"/>
              <a:gd name="T40" fmla="*/ 2147483647 w 94"/>
              <a:gd name="T41" fmla="*/ 2147483647 h 69"/>
              <a:gd name="T42" fmla="*/ 2147483647 w 94"/>
              <a:gd name="T43" fmla="*/ 2147483647 h 69"/>
              <a:gd name="T44" fmla="*/ 2147483647 w 94"/>
              <a:gd name="T45" fmla="*/ 2147483647 h 69"/>
              <a:gd name="T46" fmla="*/ 2147483647 w 94"/>
              <a:gd name="T47" fmla="*/ 2147483647 h 69"/>
              <a:gd name="T48" fmla="*/ 2147483647 w 94"/>
              <a:gd name="T49" fmla="*/ 2147483647 h 69"/>
              <a:gd name="T50" fmla="*/ 2147483647 w 94"/>
              <a:gd name="T51" fmla="*/ 2147483647 h 69"/>
              <a:gd name="T52" fmla="*/ 2147483647 w 94"/>
              <a:gd name="T53" fmla="*/ 2147483647 h 69"/>
              <a:gd name="T54" fmla="*/ 2147483647 w 94"/>
              <a:gd name="T55" fmla="*/ 2147483647 h 69"/>
              <a:gd name="T56" fmla="*/ 2147483647 w 94"/>
              <a:gd name="T57" fmla="*/ 0 h 69"/>
              <a:gd name="T58" fmla="*/ 2147483647 w 94"/>
              <a:gd name="T59" fmla="*/ 2147483647 h 69"/>
              <a:gd name="T60" fmla="*/ 2147483647 w 94"/>
              <a:gd name="T61" fmla="*/ 2147483647 h 69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94"/>
              <a:gd name="T94" fmla="*/ 0 h 69"/>
              <a:gd name="T95" fmla="*/ 94 w 94"/>
              <a:gd name="T96" fmla="*/ 69 h 69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94" h="69">
                <a:moveTo>
                  <a:pt x="4" y="12"/>
                </a:moveTo>
                <a:cubicBezTo>
                  <a:pt x="3" y="13"/>
                  <a:pt x="0" y="15"/>
                  <a:pt x="0" y="15"/>
                </a:cubicBezTo>
                <a:cubicBezTo>
                  <a:pt x="1" y="19"/>
                  <a:pt x="1" y="19"/>
                  <a:pt x="6" y="20"/>
                </a:cubicBezTo>
                <a:cubicBezTo>
                  <a:pt x="14" y="28"/>
                  <a:pt x="6" y="31"/>
                  <a:pt x="21" y="33"/>
                </a:cubicBezTo>
                <a:cubicBezTo>
                  <a:pt x="20" y="36"/>
                  <a:pt x="21" y="39"/>
                  <a:pt x="23" y="41"/>
                </a:cubicBezTo>
                <a:cubicBezTo>
                  <a:pt x="24" y="44"/>
                  <a:pt x="26" y="48"/>
                  <a:pt x="28" y="50"/>
                </a:cubicBezTo>
                <a:cubicBezTo>
                  <a:pt x="29" y="49"/>
                  <a:pt x="31" y="47"/>
                  <a:pt x="31" y="47"/>
                </a:cubicBezTo>
                <a:cubicBezTo>
                  <a:pt x="34" y="48"/>
                  <a:pt x="35" y="48"/>
                  <a:pt x="36" y="51"/>
                </a:cubicBezTo>
                <a:cubicBezTo>
                  <a:pt x="36" y="54"/>
                  <a:pt x="37" y="59"/>
                  <a:pt x="39" y="61"/>
                </a:cubicBezTo>
                <a:cubicBezTo>
                  <a:pt x="40" y="62"/>
                  <a:pt x="44" y="64"/>
                  <a:pt x="44" y="64"/>
                </a:cubicBezTo>
                <a:cubicBezTo>
                  <a:pt x="46" y="68"/>
                  <a:pt x="45" y="67"/>
                  <a:pt x="47" y="69"/>
                </a:cubicBezTo>
                <a:cubicBezTo>
                  <a:pt x="48" y="69"/>
                  <a:pt x="50" y="69"/>
                  <a:pt x="51" y="68"/>
                </a:cubicBezTo>
                <a:cubicBezTo>
                  <a:pt x="52" y="67"/>
                  <a:pt x="50" y="65"/>
                  <a:pt x="50" y="64"/>
                </a:cubicBezTo>
                <a:cubicBezTo>
                  <a:pt x="50" y="61"/>
                  <a:pt x="54" y="60"/>
                  <a:pt x="55" y="59"/>
                </a:cubicBezTo>
                <a:cubicBezTo>
                  <a:pt x="56" y="55"/>
                  <a:pt x="57" y="51"/>
                  <a:pt x="54" y="48"/>
                </a:cubicBezTo>
                <a:cubicBezTo>
                  <a:pt x="56" y="46"/>
                  <a:pt x="55" y="45"/>
                  <a:pt x="57" y="47"/>
                </a:cubicBezTo>
                <a:cubicBezTo>
                  <a:pt x="60" y="44"/>
                  <a:pt x="60" y="43"/>
                  <a:pt x="64" y="42"/>
                </a:cubicBezTo>
                <a:cubicBezTo>
                  <a:pt x="66" y="40"/>
                  <a:pt x="67" y="35"/>
                  <a:pt x="70" y="33"/>
                </a:cubicBezTo>
                <a:cubicBezTo>
                  <a:pt x="72" y="32"/>
                  <a:pt x="76" y="30"/>
                  <a:pt x="76" y="30"/>
                </a:cubicBezTo>
                <a:cubicBezTo>
                  <a:pt x="82" y="33"/>
                  <a:pt x="79" y="31"/>
                  <a:pt x="84" y="29"/>
                </a:cubicBezTo>
                <a:cubicBezTo>
                  <a:pt x="85" y="30"/>
                  <a:pt x="87" y="32"/>
                  <a:pt x="87" y="32"/>
                </a:cubicBezTo>
                <a:cubicBezTo>
                  <a:pt x="90" y="31"/>
                  <a:pt x="90" y="29"/>
                  <a:pt x="92" y="27"/>
                </a:cubicBezTo>
                <a:cubicBezTo>
                  <a:pt x="94" y="20"/>
                  <a:pt x="87" y="21"/>
                  <a:pt x="82" y="20"/>
                </a:cubicBezTo>
                <a:cubicBezTo>
                  <a:pt x="80" y="18"/>
                  <a:pt x="78" y="16"/>
                  <a:pt x="75" y="14"/>
                </a:cubicBezTo>
                <a:cubicBezTo>
                  <a:pt x="74" y="13"/>
                  <a:pt x="72" y="11"/>
                  <a:pt x="72" y="11"/>
                </a:cubicBezTo>
                <a:cubicBezTo>
                  <a:pt x="65" y="12"/>
                  <a:pt x="59" y="15"/>
                  <a:pt x="52" y="16"/>
                </a:cubicBezTo>
                <a:cubicBezTo>
                  <a:pt x="48" y="12"/>
                  <a:pt x="47" y="10"/>
                  <a:pt x="42" y="9"/>
                </a:cubicBezTo>
                <a:cubicBezTo>
                  <a:pt x="40" y="10"/>
                  <a:pt x="36" y="12"/>
                  <a:pt x="36" y="12"/>
                </a:cubicBezTo>
                <a:cubicBezTo>
                  <a:pt x="32" y="3"/>
                  <a:pt x="27" y="3"/>
                  <a:pt x="18" y="0"/>
                </a:cubicBezTo>
                <a:cubicBezTo>
                  <a:pt x="15" y="3"/>
                  <a:pt x="17" y="2"/>
                  <a:pt x="10" y="3"/>
                </a:cubicBezTo>
                <a:cubicBezTo>
                  <a:pt x="7" y="6"/>
                  <a:pt x="5" y="13"/>
                  <a:pt x="1" y="13"/>
                </a:cubicBezTo>
              </a:path>
            </a:pathLst>
          </a:custGeom>
          <a:solidFill>
            <a:srgbClr val="66FFFF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63" name="Выксунский"/>
          <p:cNvSpPr>
            <a:spLocks/>
          </p:cNvSpPr>
          <p:nvPr/>
        </p:nvSpPr>
        <p:spPr bwMode="auto">
          <a:xfrm>
            <a:off x="114300" y="5419725"/>
            <a:ext cx="1000125" cy="876300"/>
          </a:xfrm>
          <a:custGeom>
            <a:avLst/>
            <a:gdLst>
              <a:gd name="T0" fmla="*/ 2147483647 w 105"/>
              <a:gd name="T1" fmla="*/ 2147483647 h 92"/>
              <a:gd name="T2" fmla="*/ 2147483647 w 105"/>
              <a:gd name="T3" fmla="*/ 2147483647 h 92"/>
              <a:gd name="T4" fmla="*/ 2147483647 w 105"/>
              <a:gd name="T5" fmla="*/ 2147483647 h 92"/>
              <a:gd name="T6" fmla="*/ 2147483647 w 105"/>
              <a:gd name="T7" fmla="*/ 2147483647 h 92"/>
              <a:gd name="T8" fmla="*/ 2147483647 w 105"/>
              <a:gd name="T9" fmla="*/ 2147483647 h 92"/>
              <a:gd name="T10" fmla="*/ 2147483647 w 105"/>
              <a:gd name="T11" fmla="*/ 2147483647 h 92"/>
              <a:gd name="T12" fmla="*/ 2147483647 w 105"/>
              <a:gd name="T13" fmla="*/ 2147483647 h 92"/>
              <a:gd name="T14" fmla="*/ 0 w 105"/>
              <a:gd name="T15" fmla="*/ 2147483647 h 92"/>
              <a:gd name="T16" fmla="*/ 2147483647 w 105"/>
              <a:gd name="T17" fmla="*/ 2147483647 h 92"/>
              <a:gd name="T18" fmla="*/ 2147483647 w 105"/>
              <a:gd name="T19" fmla="*/ 2147483647 h 92"/>
              <a:gd name="T20" fmla="*/ 2147483647 w 105"/>
              <a:gd name="T21" fmla="*/ 2147483647 h 92"/>
              <a:gd name="T22" fmla="*/ 2147483647 w 105"/>
              <a:gd name="T23" fmla="*/ 2147483647 h 92"/>
              <a:gd name="T24" fmla="*/ 2147483647 w 105"/>
              <a:gd name="T25" fmla="*/ 2147483647 h 92"/>
              <a:gd name="T26" fmla="*/ 2147483647 w 105"/>
              <a:gd name="T27" fmla="*/ 2147483647 h 92"/>
              <a:gd name="T28" fmla="*/ 2147483647 w 105"/>
              <a:gd name="T29" fmla="*/ 2147483647 h 92"/>
              <a:gd name="T30" fmla="*/ 2147483647 w 105"/>
              <a:gd name="T31" fmla="*/ 2147483647 h 92"/>
              <a:gd name="T32" fmla="*/ 2147483647 w 105"/>
              <a:gd name="T33" fmla="*/ 2147483647 h 92"/>
              <a:gd name="T34" fmla="*/ 2147483647 w 105"/>
              <a:gd name="T35" fmla="*/ 2147483647 h 92"/>
              <a:gd name="T36" fmla="*/ 2147483647 w 105"/>
              <a:gd name="T37" fmla="*/ 2147483647 h 92"/>
              <a:gd name="T38" fmla="*/ 2147483647 w 105"/>
              <a:gd name="T39" fmla="*/ 2147483647 h 92"/>
              <a:gd name="T40" fmla="*/ 2147483647 w 105"/>
              <a:gd name="T41" fmla="*/ 2147483647 h 92"/>
              <a:gd name="T42" fmla="*/ 2147483647 w 105"/>
              <a:gd name="T43" fmla="*/ 2147483647 h 92"/>
              <a:gd name="T44" fmla="*/ 2147483647 w 105"/>
              <a:gd name="T45" fmla="*/ 2147483647 h 92"/>
              <a:gd name="T46" fmla="*/ 2147483647 w 105"/>
              <a:gd name="T47" fmla="*/ 2147483647 h 92"/>
              <a:gd name="T48" fmla="*/ 2147483647 w 105"/>
              <a:gd name="T49" fmla="*/ 2147483647 h 92"/>
              <a:gd name="T50" fmla="*/ 2147483647 w 105"/>
              <a:gd name="T51" fmla="*/ 2147483647 h 92"/>
              <a:gd name="T52" fmla="*/ 2147483647 w 105"/>
              <a:gd name="T53" fmla="*/ 2147483647 h 92"/>
              <a:gd name="T54" fmla="*/ 2147483647 w 105"/>
              <a:gd name="T55" fmla="*/ 2147483647 h 92"/>
              <a:gd name="T56" fmla="*/ 2147483647 w 105"/>
              <a:gd name="T57" fmla="*/ 2147483647 h 92"/>
              <a:gd name="T58" fmla="*/ 2147483647 w 105"/>
              <a:gd name="T59" fmla="*/ 2147483647 h 92"/>
              <a:gd name="T60" fmla="*/ 2147483647 w 105"/>
              <a:gd name="T61" fmla="*/ 2147483647 h 92"/>
              <a:gd name="T62" fmla="*/ 2147483647 w 105"/>
              <a:gd name="T63" fmla="*/ 2147483647 h 92"/>
              <a:gd name="T64" fmla="*/ 2147483647 w 105"/>
              <a:gd name="T65" fmla="*/ 2147483647 h 92"/>
              <a:gd name="T66" fmla="*/ 2147483647 w 105"/>
              <a:gd name="T67" fmla="*/ 2147483647 h 92"/>
              <a:gd name="T68" fmla="*/ 2147483647 w 105"/>
              <a:gd name="T69" fmla="*/ 2147483647 h 92"/>
              <a:gd name="T70" fmla="*/ 2147483647 w 105"/>
              <a:gd name="T71" fmla="*/ 2147483647 h 92"/>
              <a:gd name="T72" fmla="*/ 2147483647 w 105"/>
              <a:gd name="T73" fmla="*/ 2147483647 h 92"/>
              <a:gd name="T74" fmla="*/ 2147483647 w 105"/>
              <a:gd name="T75" fmla="*/ 0 h 92"/>
              <a:gd name="T76" fmla="*/ 2147483647 w 105"/>
              <a:gd name="T77" fmla="*/ 2147483647 h 92"/>
              <a:gd name="T78" fmla="*/ 2147483647 w 105"/>
              <a:gd name="T79" fmla="*/ 2147483647 h 92"/>
              <a:gd name="T80" fmla="*/ 2147483647 w 105"/>
              <a:gd name="T81" fmla="*/ 2147483647 h 92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105"/>
              <a:gd name="T124" fmla="*/ 0 h 92"/>
              <a:gd name="T125" fmla="*/ 105 w 105"/>
              <a:gd name="T126" fmla="*/ 92 h 92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105" h="92">
                <a:moveTo>
                  <a:pt x="38" y="4"/>
                </a:moveTo>
                <a:cubicBezTo>
                  <a:pt x="39" y="5"/>
                  <a:pt x="41" y="5"/>
                  <a:pt x="40" y="6"/>
                </a:cubicBezTo>
                <a:cubicBezTo>
                  <a:pt x="36" y="10"/>
                  <a:pt x="34" y="11"/>
                  <a:pt x="29" y="13"/>
                </a:cubicBezTo>
                <a:cubicBezTo>
                  <a:pt x="28" y="14"/>
                  <a:pt x="26" y="16"/>
                  <a:pt x="26" y="16"/>
                </a:cubicBezTo>
                <a:cubicBezTo>
                  <a:pt x="25" y="23"/>
                  <a:pt x="25" y="22"/>
                  <a:pt x="17" y="23"/>
                </a:cubicBezTo>
                <a:cubicBezTo>
                  <a:pt x="15" y="25"/>
                  <a:pt x="17" y="27"/>
                  <a:pt x="19" y="29"/>
                </a:cubicBezTo>
                <a:cubicBezTo>
                  <a:pt x="18" y="33"/>
                  <a:pt x="13" y="39"/>
                  <a:pt x="13" y="39"/>
                </a:cubicBezTo>
                <a:cubicBezTo>
                  <a:pt x="11" y="50"/>
                  <a:pt x="3" y="54"/>
                  <a:pt x="0" y="64"/>
                </a:cubicBezTo>
                <a:cubicBezTo>
                  <a:pt x="1" y="68"/>
                  <a:pt x="2" y="71"/>
                  <a:pt x="6" y="73"/>
                </a:cubicBezTo>
                <a:cubicBezTo>
                  <a:pt x="13" y="71"/>
                  <a:pt x="10" y="72"/>
                  <a:pt x="16" y="69"/>
                </a:cubicBezTo>
                <a:cubicBezTo>
                  <a:pt x="17" y="69"/>
                  <a:pt x="18" y="67"/>
                  <a:pt x="18" y="67"/>
                </a:cubicBezTo>
                <a:cubicBezTo>
                  <a:pt x="19" y="67"/>
                  <a:pt x="21" y="67"/>
                  <a:pt x="21" y="68"/>
                </a:cubicBezTo>
                <a:cubicBezTo>
                  <a:pt x="22" y="70"/>
                  <a:pt x="18" y="73"/>
                  <a:pt x="18" y="73"/>
                </a:cubicBezTo>
                <a:cubicBezTo>
                  <a:pt x="21" y="76"/>
                  <a:pt x="20" y="74"/>
                  <a:pt x="21" y="77"/>
                </a:cubicBezTo>
                <a:cubicBezTo>
                  <a:pt x="20" y="79"/>
                  <a:pt x="18" y="82"/>
                  <a:pt x="18" y="82"/>
                </a:cubicBezTo>
                <a:cubicBezTo>
                  <a:pt x="23" y="87"/>
                  <a:pt x="28" y="88"/>
                  <a:pt x="35" y="89"/>
                </a:cubicBezTo>
                <a:cubicBezTo>
                  <a:pt x="37" y="90"/>
                  <a:pt x="38" y="91"/>
                  <a:pt x="41" y="92"/>
                </a:cubicBezTo>
                <a:cubicBezTo>
                  <a:pt x="51" y="89"/>
                  <a:pt x="60" y="85"/>
                  <a:pt x="71" y="83"/>
                </a:cubicBezTo>
                <a:cubicBezTo>
                  <a:pt x="75" y="81"/>
                  <a:pt x="79" y="76"/>
                  <a:pt x="83" y="75"/>
                </a:cubicBezTo>
                <a:cubicBezTo>
                  <a:pt x="85" y="74"/>
                  <a:pt x="90" y="72"/>
                  <a:pt x="90" y="72"/>
                </a:cubicBezTo>
                <a:cubicBezTo>
                  <a:pt x="94" y="73"/>
                  <a:pt x="95" y="74"/>
                  <a:pt x="99" y="73"/>
                </a:cubicBezTo>
                <a:cubicBezTo>
                  <a:pt x="95" y="69"/>
                  <a:pt x="98" y="62"/>
                  <a:pt x="98" y="57"/>
                </a:cubicBezTo>
                <a:cubicBezTo>
                  <a:pt x="99" y="54"/>
                  <a:pt x="105" y="51"/>
                  <a:pt x="105" y="51"/>
                </a:cubicBezTo>
                <a:cubicBezTo>
                  <a:pt x="104" y="50"/>
                  <a:pt x="104" y="48"/>
                  <a:pt x="103" y="48"/>
                </a:cubicBezTo>
                <a:cubicBezTo>
                  <a:pt x="102" y="48"/>
                  <a:pt x="100" y="51"/>
                  <a:pt x="100" y="51"/>
                </a:cubicBezTo>
                <a:lnTo>
                  <a:pt x="94" y="54"/>
                </a:lnTo>
                <a:cubicBezTo>
                  <a:pt x="94" y="54"/>
                  <a:pt x="93" y="55"/>
                  <a:pt x="93" y="55"/>
                </a:cubicBezTo>
                <a:cubicBezTo>
                  <a:pt x="97" y="59"/>
                  <a:pt x="92" y="60"/>
                  <a:pt x="89" y="59"/>
                </a:cubicBezTo>
                <a:cubicBezTo>
                  <a:pt x="86" y="56"/>
                  <a:pt x="81" y="51"/>
                  <a:pt x="79" y="48"/>
                </a:cubicBezTo>
                <a:cubicBezTo>
                  <a:pt x="80" y="44"/>
                  <a:pt x="79" y="40"/>
                  <a:pt x="75" y="38"/>
                </a:cubicBezTo>
                <a:cubicBezTo>
                  <a:pt x="74" y="39"/>
                  <a:pt x="71" y="41"/>
                  <a:pt x="71" y="41"/>
                </a:cubicBezTo>
                <a:cubicBezTo>
                  <a:pt x="70" y="40"/>
                  <a:pt x="67" y="37"/>
                  <a:pt x="67" y="37"/>
                </a:cubicBezTo>
                <a:cubicBezTo>
                  <a:pt x="66" y="34"/>
                  <a:pt x="65" y="32"/>
                  <a:pt x="64" y="29"/>
                </a:cubicBezTo>
                <a:cubicBezTo>
                  <a:pt x="65" y="22"/>
                  <a:pt x="66" y="23"/>
                  <a:pt x="59" y="22"/>
                </a:cubicBezTo>
                <a:cubicBezTo>
                  <a:pt x="54" y="19"/>
                  <a:pt x="52" y="16"/>
                  <a:pt x="49" y="12"/>
                </a:cubicBezTo>
                <a:cubicBezTo>
                  <a:pt x="47" y="10"/>
                  <a:pt x="43" y="7"/>
                  <a:pt x="43" y="7"/>
                </a:cubicBezTo>
                <a:cubicBezTo>
                  <a:pt x="45" y="5"/>
                  <a:pt x="45" y="4"/>
                  <a:pt x="47" y="2"/>
                </a:cubicBezTo>
                <a:cubicBezTo>
                  <a:pt x="46" y="1"/>
                  <a:pt x="45" y="0"/>
                  <a:pt x="44" y="0"/>
                </a:cubicBezTo>
                <a:lnTo>
                  <a:pt x="38" y="4"/>
                </a:lnTo>
                <a:lnTo>
                  <a:pt x="39" y="5"/>
                </a:lnTo>
                <a:cubicBezTo>
                  <a:pt x="39" y="5"/>
                  <a:pt x="38" y="4"/>
                  <a:pt x="38" y="4"/>
                </a:cubicBezTo>
                <a:close/>
              </a:path>
            </a:pathLst>
          </a:custGeom>
          <a:solidFill>
            <a:srgbClr val="FFFF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64" name="Вознесенский"/>
          <p:cNvSpPr>
            <a:spLocks/>
          </p:cNvSpPr>
          <p:nvPr/>
        </p:nvSpPr>
        <p:spPr bwMode="auto">
          <a:xfrm>
            <a:off x="714375" y="6105525"/>
            <a:ext cx="819150" cy="581025"/>
          </a:xfrm>
          <a:custGeom>
            <a:avLst/>
            <a:gdLst>
              <a:gd name="T0" fmla="*/ 2147483647 w 86"/>
              <a:gd name="T1" fmla="*/ 2147483647 h 61"/>
              <a:gd name="T2" fmla="*/ 2147483647 w 86"/>
              <a:gd name="T3" fmla="*/ 2147483647 h 61"/>
              <a:gd name="T4" fmla="*/ 2147483647 w 86"/>
              <a:gd name="T5" fmla="*/ 2147483647 h 61"/>
              <a:gd name="T6" fmla="*/ 2147483647 w 86"/>
              <a:gd name="T7" fmla="*/ 2147483647 h 61"/>
              <a:gd name="T8" fmla="*/ 2147483647 w 86"/>
              <a:gd name="T9" fmla="*/ 2147483647 h 61"/>
              <a:gd name="T10" fmla="*/ 2147483647 w 86"/>
              <a:gd name="T11" fmla="*/ 2147483647 h 61"/>
              <a:gd name="T12" fmla="*/ 2147483647 w 86"/>
              <a:gd name="T13" fmla="*/ 2147483647 h 61"/>
              <a:gd name="T14" fmla="*/ 2147483647 w 86"/>
              <a:gd name="T15" fmla="*/ 2147483647 h 61"/>
              <a:gd name="T16" fmla="*/ 2147483647 w 86"/>
              <a:gd name="T17" fmla="*/ 2147483647 h 61"/>
              <a:gd name="T18" fmla="*/ 2147483647 w 86"/>
              <a:gd name="T19" fmla="*/ 2147483647 h 61"/>
              <a:gd name="T20" fmla="*/ 2147483647 w 86"/>
              <a:gd name="T21" fmla="*/ 2147483647 h 61"/>
              <a:gd name="T22" fmla="*/ 2147483647 w 86"/>
              <a:gd name="T23" fmla="*/ 2147483647 h 61"/>
              <a:gd name="T24" fmla="*/ 2147483647 w 86"/>
              <a:gd name="T25" fmla="*/ 2147483647 h 61"/>
              <a:gd name="T26" fmla="*/ 2147483647 w 86"/>
              <a:gd name="T27" fmla="*/ 2147483647 h 61"/>
              <a:gd name="T28" fmla="*/ 2147483647 w 86"/>
              <a:gd name="T29" fmla="*/ 2147483647 h 61"/>
              <a:gd name="T30" fmla="*/ 2147483647 w 86"/>
              <a:gd name="T31" fmla="*/ 2147483647 h 61"/>
              <a:gd name="T32" fmla="*/ 2147483647 w 86"/>
              <a:gd name="T33" fmla="*/ 2147483647 h 61"/>
              <a:gd name="T34" fmla="*/ 2147483647 w 86"/>
              <a:gd name="T35" fmla="*/ 2147483647 h 61"/>
              <a:gd name="T36" fmla="*/ 2147483647 w 86"/>
              <a:gd name="T37" fmla="*/ 2147483647 h 61"/>
              <a:gd name="T38" fmla="*/ 2147483647 w 86"/>
              <a:gd name="T39" fmla="*/ 2147483647 h 61"/>
              <a:gd name="T40" fmla="*/ 2147483647 w 86"/>
              <a:gd name="T41" fmla="*/ 2147483647 h 61"/>
              <a:gd name="T42" fmla="*/ 2147483647 w 86"/>
              <a:gd name="T43" fmla="*/ 2147483647 h 61"/>
              <a:gd name="T44" fmla="*/ 2147483647 w 86"/>
              <a:gd name="T45" fmla="*/ 2147483647 h 61"/>
              <a:gd name="T46" fmla="*/ 2147483647 w 86"/>
              <a:gd name="T47" fmla="*/ 2147483647 h 61"/>
              <a:gd name="T48" fmla="*/ 2147483647 w 86"/>
              <a:gd name="T49" fmla="*/ 2147483647 h 61"/>
              <a:gd name="T50" fmla="*/ 2147483647 w 86"/>
              <a:gd name="T51" fmla="*/ 0 h 61"/>
              <a:gd name="T52" fmla="*/ 2147483647 w 86"/>
              <a:gd name="T53" fmla="*/ 2147483647 h 61"/>
              <a:gd name="T54" fmla="*/ 2147483647 w 86"/>
              <a:gd name="T55" fmla="*/ 0 h 61"/>
              <a:gd name="T56" fmla="*/ 2147483647 w 86"/>
              <a:gd name="T57" fmla="*/ 2147483647 h 61"/>
              <a:gd name="T58" fmla="*/ 2147483647 w 86"/>
              <a:gd name="T59" fmla="*/ 2147483647 h 61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86"/>
              <a:gd name="T91" fmla="*/ 0 h 61"/>
              <a:gd name="T92" fmla="*/ 86 w 86"/>
              <a:gd name="T93" fmla="*/ 61 h 61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86" h="61">
                <a:moveTo>
                  <a:pt x="4" y="12"/>
                </a:moveTo>
                <a:cubicBezTo>
                  <a:pt x="5" y="13"/>
                  <a:pt x="7" y="15"/>
                  <a:pt x="7" y="15"/>
                </a:cubicBezTo>
                <a:cubicBezTo>
                  <a:pt x="4" y="21"/>
                  <a:pt x="5" y="18"/>
                  <a:pt x="4" y="25"/>
                </a:cubicBezTo>
                <a:cubicBezTo>
                  <a:pt x="5" y="33"/>
                  <a:pt x="2" y="48"/>
                  <a:pt x="2" y="48"/>
                </a:cubicBezTo>
                <a:cubicBezTo>
                  <a:pt x="3" y="56"/>
                  <a:pt x="0" y="60"/>
                  <a:pt x="7" y="58"/>
                </a:cubicBezTo>
                <a:cubicBezTo>
                  <a:pt x="8" y="57"/>
                  <a:pt x="10" y="57"/>
                  <a:pt x="9" y="56"/>
                </a:cubicBezTo>
                <a:cubicBezTo>
                  <a:pt x="8" y="55"/>
                  <a:pt x="6" y="53"/>
                  <a:pt x="6" y="53"/>
                </a:cubicBezTo>
                <a:cubicBezTo>
                  <a:pt x="6" y="51"/>
                  <a:pt x="6" y="47"/>
                  <a:pt x="8" y="47"/>
                </a:cubicBezTo>
                <a:lnTo>
                  <a:pt x="15" y="53"/>
                </a:lnTo>
                <a:cubicBezTo>
                  <a:pt x="15" y="53"/>
                  <a:pt x="16" y="54"/>
                  <a:pt x="16" y="54"/>
                </a:cubicBezTo>
                <a:cubicBezTo>
                  <a:pt x="22" y="51"/>
                  <a:pt x="28" y="52"/>
                  <a:pt x="35" y="53"/>
                </a:cubicBezTo>
                <a:cubicBezTo>
                  <a:pt x="37" y="55"/>
                  <a:pt x="38" y="55"/>
                  <a:pt x="40" y="57"/>
                </a:cubicBezTo>
                <a:cubicBezTo>
                  <a:pt x="42" y="58"/>
                  <a:pt x="44" y="61"/>
                  <a:pt x="44" y="61"/>
                </a:cubicBezTo>
                <a:cubicBezTo>
                  <a:pt x="53" y="59"/>
                  <a:pt x="62" y="57"/>
                  <a:pt x="72" y="56"/>
                </a:cubicBezTo>
                <a:cubicBezTo>
                  <a:pt x="74" y="54"/>
                  <a:pt x="76" y="50"/>
                  <a:pt x="76" y="50"/>
                </a:cubicBezTo>
                <a:cubicBezTo>
                  <a:pt x="77" y="47"/>
                  <a:pt x="77" y="43"/>
                  <a:pt x="79" y="40"/>
                </a:cubicBezTo>
                <a:cubicBezTo>
                  <a:pt x="80" y="38"/>
                  <a:pt x="84" y="35"/>
                  <a:pt x="84" y="35"/>
                </a:cubicBezTo>
                <a:cubicBezTo>
                  <a:pt x="85" y="31"/>
                  <a:pt x="86" y="28"/>
                  <a:pt x="84" y="24"/>
                </a:cubicBezTo>
                <a:cubicBezTo>
                  <a:pt x="83" y="23"/>
                  <a:pt x="81" y="21"/>
                  <a:pt x="81" y="21"/>
                </a:cubicBezTo>
                <a:cubicBezTo>
                  <a:pt x="80" y="15"/>
                  <a:pt x="77" y="15"/>
                  <a:pt x="73" y="19"/>
                </a:cubicBezTo>
                <a:cubicBezTo>
                  <a:pt x="68" y="17"/>
                  <a:pt x="72" y="15"/>
                  <a:pt x="74" y="12"/>
                </a:cubicBezTo>
                <a:cubicBezTo>
                  <a:pt x="73" y="8"/>
                  <a:pt x="73" y="8"/>
                  <a:pt x="69" y="9"/>
                </a:cubicBezTo>
                <a:cubicBezTo>
                  <a:pt x="67" y="11"/>
                  <a:pt x="64" y="11"/>
                  <a:pt x="61" y="14"/>
                </a:cubicBezTo>
                <a:cubicBezTo>
                  <a:pt x="59" y="13"/>
                  <a:pt x="56" y="13"/>
                  <a:pt x="58" y="11"/>
                </a:cubicBezTo>
                <a:cubicBezTo>
                  <a:pt x="56" y="4"/>
                  <a:pt x="54" y="5"/>
                  <a:pt x="47" y="3"/>
                </a:cubicBezTo>
                <a:cubicBezTo>
                  <a:pt x="46" y="2"/>
                  <a:pt x="44" y="0"/>
                  <a:pt x="44" y="0"/>
                </a:cubicBezTo>
                <a:cubicBezTo>
                  <a:pt x="42" y="1"/>
                  <a:pt x="40" y="1"/>
                  <a:pt x="38" y="3"/>
                </a:cubicBezTo>
                <a:cubicBezTo>
                  <a:pt x="35" y="0"/>
                  <a:pt x="37" y="1"/>
                  <a:pt x="30" y="0"/>
                </a:cubicBezTo>
                <a:cubicBezTo>
                  <a:pt x="24" y="1"/>
                  <a:pt x="25" y="1"/>
                  <a:pt x="20" y="3"/>
                </a:cubicBezTo>
                <a:cubicBezTo>
                  <a:pt x="18" y="5"/>
                  <a:pt x="4" y="15"/>
                  <a:pt x="4" y="12"/>
                </a:cubicBezTo>
                <a:close/>
              </a:path>
            </a:pathLst>
          </a:custGeom>
          <a:solidFill>
            <a:srgbClr val="66FFFF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65" name="Дивеевский"/>
          <p:cNvSpPr>
            <a:spLocks/>
          </p:cNvSpPr>
          <p:nvPr/>
        </p:nvSpPr>
        <p:spPr bwMode="auto">
          <a:xfrm>
            <a:off x="1238250" y="5695950"/>
            <a:ext cx="838200" cy="742950"/>
          </a:xfrm>
          <a:custGeom>
            <a:avLst/>
            <a:gdLst>
              <a:gd name="T0" fmla="*/ 2147483647 w 88"/>
              <a:gd name="T1" fmla="*/ 2147483647 h 78"/>
              <a:gd name="T2" fmla="*/ 2147483647 w 88"/>
              <a:gd name="T3" fmla="*/ 2147483647 h 78"/>
              <a:gd name="T4" fmla="*/ 2147483647 w 88"/>
              <a:gd name="T5" fmla="*/ 2147483647 h 78"/>
              <a:gd name="T6" fmla="*/ 2147483647 w 88"/>
              <a:gd name="T7" fmla="*/ 2147483647 h 78"/>
              <a:gd name="T8" fmla="*/ 2147483647 w 88"/>
              <a:gd name="T9" fmla="*/ 2147483647 h 78"/>
              <a:gd name="T10" fmla="*/ 2147483647 w 88"/>
              <a:gd name="T11" fmla="*/ 2147483647 h 78"/>
              <a:gd name="T12" fmla="*/ 2147483647 w 88"/>
              <a:gd name="T13" fmla="*/ 2147483647 h 78"/>
              <a:gd name="T14" fmla="*/ 2147483647 w 88"/>
              <a:gd name="T15" fmla="*/ 2147483647 h 78"/>
              <a:gd name="T16" fmla="*/ 2147483647 w 88"/>
              <a:gd name="T17" fmla="*/ 2147483647 h 78"/>
              <a:gd name="T18" fmla="*/ 2147483647 w 88"/>
              <a:gd name="T19" fmla="*/ 2147483647 h 78"/>
              <a:gd name="T20" fmla="*/ 2147483647 w 88"/>
              <a:gd name="T21" fmla="*/ 2147483647 h 78"/>
              <a:gd name="T22" fmla="*/ 2147483647 w 88"/>
              <a:gd name="T23" fmla="*/ 2147483647 h 78"/>
              <a:gd name="T24" fmla="*/ 2147483647 w 88"/>
              <a:gd name="T25" fmla="*/ 2147483647 h 78"/>
              <a:gd name="T26" fmla="*/ 2147483647 w 88"/>
              <a:gd name="T27" fmla="*/ 2147483647 h 78"/>
              <a:gd name="T28" fmla="*/ 2147483647 w 88"/>
              <a:gd name="T29" fmla="*/ 2147483647 h 78"/>
              <a:gd name="T30" fmla="*/ 2147483647 w 88"/>
              <a:gd name="T31" fmla="*/ 2147483647 h 78"/>
              <a:gd name="T32" fmla="*/ 2147483647 w 88"/>
              <a:gd name="T33" fmla="*/ 2147483647 h 78"/>
              <a:gd name="T34" fmla="*/ 2147483647 w 88"/>
              <a:gd name="T35" fmla="*/ 2147483647 h 78"/>
              <a:gd name="T36" fmla="*/ 2147483647 w 88"/>
              <a:gd name="T37" fmla="*/ 2147483647 h 78"/>
              <a:gd name="T38" fmla="*/ 0 w 88"/>
              <a:gd name="T39" fmla="*/ 2147483647 h 78"/>
              <a:gd name="T40" fmla="*/ 2147483647 w 88"/>
              <a:gd name="T41" fmla="*/ 2147483647 h 78"/>
              <a:gd name="T42" fmla="*/ 2147483647 w 88"/>
              <a:gd name="T43" fmla="*/ 2147483647 h 78"/>
              <a:gd name="T44" fmla="*/ 2147483647 w 88"/>
              <a:gd name="T45" fmla="*/ 2147483647 h 78"/>
              <a:gd name="T46" fmla="*/ 2147483647 w 88"/>
              <a:gd name="T47" fmla="*/ 2147483647 h 78"/>
              <a:gd name="T48" fmla="*/ 2147483647 w 88"/>
              <a:gd name="T49" fmla="*/ 2147483647 h 78"/>
              <a:gd name="T50" fmla="*/ 2147483647 w 88"/>
              <a:gd name="T51" fmla="*/ 2147483647 h 78"/>
              <a:gd name="T52" fmla="*/ 2147483647 w 88"/>
              <a:gd name="T53" fmla="*/ 2147483647 h 78"/>
              <a:gd name="T54" fmla="*/ 2147483647 w 88"/>
              <a:gd name="T55" fmla="*/ 2147483647 h 78"/>
              <a:gd name="T56" fmla="*/ 2147483647 w 88"/>
              <a:gd name="T57" fmla="*/ 2147483647 h 78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88"/>
              <a:gd name="T88" fmla="*/ 0 h 78"/>
              <a:gd name="T89" fmla="*/ 88 w 88"/>
              <a:gd name="T90" fmla="*/ 78 h 78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88" h="78">
                <a:moveTo>
                  <a:pt x="29" y="78"/>
                </a:moveTo>
                <a:cubicBezTo>
                  <a:pt x="31" y="76"/>
                  <a:pt x="38" y="75"/>
                  <a:pt x="41" y="74"/>
                </a:cubicBezTo>
                <a:cubicBezTo>
                  <a:pt x="45" y="74"/>
                  <a:pt x="49" y="77"/>
                  <a:pt x="53" y="74"/>
                </a:cubicBezTo>
                <a:cubicBezTo>
                  <a:pt x="56" y="72"/>
                  <a:pt x="61" y="67"/>
                  <a:pt x="61" y="67"/>
                </a:cubicBezTo>
                <a:cubicBezTo>
                  <a:pt x="59" y="63"/>
                  <a:pt x="58" y="62"/>
                  <a:pt x="54" y="61"/>
                </a:cubicBezTo>
                <a:cubicBezTo>
                  <a:pt x="56" y="59"/>
                  <a:pt x="55" y="58"/>
                  <a:pt x="57" y="60"/>
                </a:cubicBezTo>
                <a:cubicBezTo>
                  <a:pt x="62" y="55"/>
                  <a:pt x="62" y="49"/>
                  <a:pt x="70" y="46"/>
                </a:cubicBezTo>
                <a:cubicBezTo>
                  <a:pt x="66" y="42"/>
                  <a:pt x="72" y="39"/>
                  <a:pt x="75" y="38"/>
                </a:cubicBezTo>
                <a:cubicBezTo>
                  <a:pt x="78" y="35"/>
                  <a:pt x="76" y="36"/>
                  <a:pt x="80" y="35"/>
                </a:cubicBezTo>
                <a:cubicBezTo>
                  <a:pt x="82" y="33"/>
                  <a:pt x="83" y="34"/>
                  <a:pt x="81" y="32"/>
                </a:cubicBezTo>
                <a:cubicBezTo>
                  <a:pt x="84" y="29"/>
                  <a:pt x="82" y="30"/>
                  <a:pt x="86" y="29"/>
                </a:cubicBezTo>
                <a:cubicBezTo>
                  <a:pt x="88" y="27"/>
                  <a:pt x="79" y="14"/>
                  <a:pt x="78" y="9"/>
                </a:cubicBezTo>
                <a:cubicBezTo>
                  <a:pt x="79" y="6"/>
                  <a:pt x="77" y="5"/>
                  <a:pt x="79" y="3"/>
                </a:cubicBezTo>
                <a:cubicBezTo>
                  <a:pt x="76" y="0"/>
                  <a:pt x="73" y="10"/>
                  <a:pt x="72" y="12"/>
                </a:cubicBezTo>
                <a:cubicBezTo>
                  <a:pt x="71" y="13"/>
                  <a:pt x="68" y="14"/>
                  <a:pt x="68" y="14"/>
                </a:cubicBezTo>
                <a:cubicBezTo>
                  <a:pt x="64" y="10"/>
                  <a:pt x="57" y="15"/>
                  <a:pt x="53" y="18"/>
                </a:cubicBezTo>
                <a:cubicBezTo>
                  <a:pt x="52" y="19"/>
                  <a:pt x="50" y="21"/>
                  <a:pt x="50" y="21"/>
                </a:cubicBezTo>
                <a:cubicBezTo>
                  <a:pt x="46" y="33"/>
                  <a:pt x="46" y="37"/>
                  <a:pt x="33" y="39"/>
                </a:cubicBezTo>
                <a:cubicBezTo>
                  <a:pt x="26" y="42"/>
                  <a:pt x="15" y="45"/>
                  <a:pt x="7" y="46"/>
                </a:cubicBezTo>
                <a:cubicBezTo>
                  <a:pt x="5" y="47"/>
                  <a:pt x="2" y="48"/>
                  <a:pt x="0" y="49"/>
                </a:cubicBezTo>
                <a:cubicBezTo>
                  <a:pt x="3" y="52"/>
                  <a:pt x="2" y="50"/>
                  <a:pt x="3" y="53"/>
                </a:cubicBezTo>
                <a:cubicBezTo>
                  <a:pt x="2" y="57"/>
                  <a:pt x="3" y="57"/>
                  <a:pt x="7" y="56"/>
                </a:cubicBezTo>
                <a:cubicBezTo>
                  <a:pt x="9" y="54"/>
                  <a:pt x="12" y="53"/>
                  <a:pt x="15" y="52"/>
                </a:cubicBezTo>
                <a:cubicBezTo>
                  <a:pt x="16" y="52"/>
                  <a:pt x="19" y="53"/>
                  <a:pt x="19" y="54"/>
                </a:cubicBezTo>
                <a:cubicBezTo>
                  <a:pt x="19" y="56"/>
                  <a:pt x="16" y="59"/>
                  <a:pt x="16" y="59"/>
                </a:cubicBezTo>
                <a:cubicBezTo>
                  <a:pt x="19" y="62"/>
                  <a:pt x="18" y="60"/>
                  <a:pt x="22" y="59"/>
                </a:cubicBezTo>
                <a:lnTo>
                  <a:pt x="28" y="65"/>
                </a:lnTo>
                <a:cubicBezTo>
                  <a:pt x="28" y="65"/>
                  <a:pt x="29" y="66"/>
                  <a:pt x="29" y="66"/>
                </a:cubicBezTo>
                <a:cubicBezTo>
                  <a:pt x="30" y="70"/>
                  <a:pt x="26" y="77"/>
                  <a:pt x="31" y="77"/>
                </a:cubicBezTo>
              </a:path>
            </a:pathLst>
          </a:custGeom>
          <a:solidFill>
            <a:srgbClr val="66FFFF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66" name="Первомайский"/>
          <p:cNvSpPr>
            <a:spLocks/>
          </p:cNvSpPr>
          <p:nvPr/>
        </p:nvSpPr>
        <p:spPr bwMode="auto">
          <a:xfrm>
            <a:off x="1743075" y="5972175"/>
            <a:ext cx="771525" cy="800100"/>
          </a:xfrm>
          <a:custGeom>
            <a:avLst/>
            <a:gdLst>
              <a:gd name="T0" fmla="*/ 0 w 81"/>
              <a:gd name="T1" fmla="*/ 2147483647 h 84"/>
              <a:gd name="T2" fmla="*/ 2147483647 w 81"/>
              <a:gd name="T3" fmla="*/ 2147483647 h 84"/>
              <a:gd name="T4" fmla="*/ 2147483647 w 81"/>
              <a:gd name="T5" fmla="*/ 2147483647 h 84"/>
              <a:gd name="T6" fmla="*/ 2147483647 w 81"/>
              <a:gd name="T7" fmla="*/ 2147483647 h 84"/>
              <a:gd name="T8" fmla="*/ 2147483647 w 81"/>
              <a:gd name="T9" fmla="*/ 2147483647 h 84"/>
              <a:gd name="T10" fmla="*/ 2147483647 w 81"/>
              <a:gd name="T11" fmla="*/ 2147483647 h 84"/>
              <a:gd name="T12" fmla="*/ 2147483647 w 81"/>
              <a:gd name="T13" fmla="*/ 2147483647 h 84"/>
              <a:gd name="T14" fmla="*/ 2147483647 w 81"/>
              <a:gd name="T15" fmla="*/ 2147483647 h 84"/>
              <a:gd name="T16" fmla="*/ 2147483647 w 81"/>
              <a:gd name="T17" fmla="*/ 2147483647 h 84"/>
              <a:gd name="T18" fmla="*/ 2147483647 w 81"/>
              <a:gd name="T19" fmla="*/ 2147483647 h 84"/>
              <a:gd name="T20" fmla="*/ 2147483647 w 81"/>
              <a:gd name="T21" fmla="*/ 2147483647 h 84"/>
              <a:gd name="T22" fmla="*/ 2147483647 w 81"/>
              <a:gd name="T23" fmla="*/ 2147483647 h 84"/>
              <a:gd name="T24" fmla="*/ 2147483647 w 81"/>
              <a:gd name="T25" fmla="*/ 2147483647 h 84"/>
              <a:gd name="T26" fmla="*/ 2147483647 w 81"/>
              <a:gd name="T27" fmla="*/ 2147483647 h 84"/>
              <a:gd name="T28" fmla="*/ 2147483647 w 81"/>
              <a:gd name="T29" fmla="*/ 2147483647 h 84"/>
              <a:gd name="T30" fmla="*/ 2147483647 w 81"/>
              <a:gd name="T31" fmla="*/ 2147483647 h 84"/>
              <a:gd name="T32" fmla="*/ 2147483647 w 81"/>
              <a:gd name="T33" fmla="*/ 2147483647 h 84"/>
              <a:gd name="T34" fmla="*/ 2147483647 w 81"/>
              <a:gd name="T35" fmla="*/ 2147483647 h 84"/>
              <a:gd name="T36" fmla="*/ 2147483647 w 81"/>
              <a:gd name="T37" fmla="*/ 2147483647 h 84"/>
              <a:gd name="T38" fmla="*/ 2147483647 w 81"/>
              <a:gd name="T39" fmla="*/ 2147483647 h 84"/>
              <a:gd name="T40" fmla="*/ 2147483647 w 81"/>
              <a:gd name="T41" fmla="*/ 2147483647 h 84"/>
              <a:gd name="T42" fmla="*/ 2147483647 w 81"/>
              <a:gd name="T43" fmla="*/ 2147483647 h 84"/>
              <a:gd name="T44" fmla="*/ 2147483647 w 81"/>
              <a:gd name="T45" fmla="*/ 2147483647 h 84"/>
              <a:gd name="T46" fmla="*/ 2147483647 w 81"/>
              <a:gd name="T47" fmla="*/ 0 h 84"/>
              <a:gd name="T48" fmla="*/ 2147483647 w 81"/>
              <a:gd name="T49" fmla="*/ 2147483647 h 84"/>
              <a:gd name="T50" fmla="*/ 2147483647 w 81"/>
              <a:gd name="T51" fmla="*/ 2147483647 h 84"/>
              <a:gd name="T52" fmla="*/ 2147483647 w 81"/>
              <a:gd name="T53" fmla="*/ 2147483647 h 84"/>
              <a:gd name="T54" fmla="*/ 2147483647 w 81"/>
              <a:gd name="T55" fmla="*/ 2147483647 h 84"/>
              <a:gd name="T56" fmla="*/ 2147483647 w 81"/>
              <a:gd name="T57" fmla="*/ 2147483647 h 84"/>
              <a:gd name="T58" fmla="*/ 2147483647 w 81"/>
              <a:gd name="T59" fmla="*/ 2147483647 h 84"/>
              <a:gd name="T60" fmla="*/ 2147483647 w 81"/>
              <a:gd name="T61" fmla="*/ 2147483647 h 84"/>
              <a:gd name="T62" fmla="*/ 2147483647 w 81"/>
              <a:gd name="T63" fmla="*/ 2147483647 h 84"/>
              <a:gd name="T64" fmla="*/ 2147483647 w 81"/>
              <a:gd name="T65" fmla="*/ 2147483647 h 84"/>
              <a:gd name="T66" fmla="*/ 0 w 81"/>
              <a:gd name="T67" fmla="*/ 2147483647 h 84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81"/>
              <a:gd name="T103" fmla="*/ 0 h 84"/>
              <a:gd name="T104" fmla="*/ 81 w 81"/>
              <a:gd name="T105" fmla="*/ 84 h 84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81" h="84">
                <a:moveTo>
                  <a:pt x="0" y="45"/>
                </a:moveTo>
                <a:cubicBezTo>
                  <a:pt x="3" y="50"/>
                  <a:pt x="10" y="49"/>
                  <a:pt x="15" y="50"/>
                </a:cubicBezTo>
                <a:cubicBezTo>
                  <a:pt x="20" y="55"/>
                  <a:pt x="15" y="49"/>
                  <a:pt x="18" y="59"/>
                </a:cubicBezTo>
                <a:cubicBezTo>
                  <a:pt x="20" y="66"/>
                  <a:pt x="48" y="70"/>
                  <a:pt x="54" y="71"/>
                </a:cubicBezTo>
                <a:cubicBezTo>
                  <a:pt x="58" y="75"/>
                  <a:pt x="52" y="82"/>
                  <a:pt x="60" y="84"/>
                </a:cubicBezTo>
                <a:lnTo>
                  <a:pt x="67" y="80"/>
                </a:lnTo>
                <a:cubicBezTo>
                  <a:pt x="67" y="80"/>
                  <a:pt x="68" y="79"/>
                  <a:pt x="68" y="79"/>
                </a:cubicBezTo>
                <a:cubicBezTo>
                  <a:pt x="68" y="77"/>
                  <a:pt x="68" y="75"/>
                  <a:pt x="69" y="74"/>
                </a:cubicBezTo>
                <a:cubicBezTo>
                  <a:pt x="70" y="73"/>
                  <a:pt x="72" y="74"/>
                  <a:pt x="72" y="73"/>
                </a:cubicBezTo>
                <a:cubicBezTo>
                  <a:pt x="72" y="72"/>
                  <a:pt x="69" y="70"/>
                  <a:pt x="69" y="70"/>
                </a:cubicBezTo>
                <a:cubicBezTo>
                  <a:pt x="70" y="63"/>
                  <a:pt x="71" y="61"/>
                  <a:pt x="77" y="58"/>
                </a:cubicBezTo>
                <a:cubicBezTo>
                  <a:pt x="79" y="57"/>
                  <a:pt x="81" y="54"/>
                  <a:pt x="81" y="54"/>
                </a:cubicBezTo>
                <a:cubicBezTo>
                  <a:pt x="79" y="47"/>
                  <a:pt x="78" y="48"/>
                  <a:pt x="74" y="44"/>
                </a:cubicBezTo>
                <a:cubicBezTo>
                  <a:pt x="74" y="42"/>
                  <a:pt x="77" y="41"/>
                  <a:pt x="76" y="39"/>
                </a:cubicBezTo>
                <a:cubicBezTo>
                  <a:pt x="76" y="38"/>
                  <a:pt x="74" y="37"/>
                  <a:pt x="74" y="37"/>
                </a:cubicBezTo>
                <a:cubicBezTo>
                  <a:pt x="77" y="31"/>
                  <a:pt x="72" y="40"/>
                  <a:pt x="78" y="34"/>
                </a:cubicBezTo>
                <a:cubicBezTo>
                  <a:pt x="79" y="33"/>
                  <a:pt x="75" y="33"/>
                  <a:pt x="74" y="32"/>
                </a:cubicBezTo>
                <a:cubicBezTo>
                  <a:pt x="70" y="30"/>
                  <a:pt x="75" y="31"/>
                  <a:pt x="67" y="30"/>
                </a:cubicBezTo>
                <a:cubicBezTo>
                  <a:pt x="61" y="29"/>
                  <a:pt x="56" y="28"/>
                  <a:pt x="50" y="27"/>
                </a:cubicBezTo>
                <a:cubicBezTo>
                  <a:pt x="48" y="25"/>
                  <a:pt x="46" y="24"/>
                  <a:pt x="44" y="23"/>
                </a:cubicBezTo>
                <a:cubicBezTo>
                  <a:pt x="43" y="21"/>
                  <a:pt x="40" y="17"/>
                  <a:pt x="40" y="17"/>
                </a:cubicBezTo>
                <a:cubicBezTo>
                  <a:pt x="42" y="15"/>
                  <a:pt x="40" y="13"/>
                  <a:pt x="39" y="11"/>
                </a:cubicBezTo>
                <a:cubicBezTo>
                  <a:pt x="35" y="18"/>
                  <a:pt x="39" y="4"/>
                  <a:pt x="36" y="1"/>
                </a:cubicBezTo>
                <a:cubicBezTo>
                  <a:pt x="34" y="5"/>
                  <a:pt x="35" y="2"/>
                  <a:pt x="33" y="0"/>
                </a:cubicBezTo>
                <a:cubicBezTo>
                  <a:pt x="31" y="2"/>
                  <a:pt x="30" y="1"/>
                  <a:pt x="28" y="3"/>
                </a:cubicBezTo>
                <a:cubicBezTo>
                  <a:pt x="31" y="6"/>
                  <a:pt x="24" y="7"/>
                  <a:pt x="22" y="8"/>
                </a:cubicBezTo>
                <a:cubicBezTo>
                  <a:pt x="20" y="10"/>
                  <a:pt x="18" y="11"/>
                  <a:pt x="16" y="13"/>
                </a:cubicBezTo>
                <a:cubicBezTo>
                  <a:pt x="17" y="18"/>
                  <a:pt x="18" y="17"/>
                  <a:pt x="13" y="19"/>
                </a:cubicBezTo>
                <a:cubicBezTo>
                  <a:pt x="10" y="22"/>
                  <a:pt x="9" y="25"/>
                  <a:pt x="6" y="28"/>
                </a:cubicBezTo>
                <a:cubicBezTo>
                  <a:pt x="5" y="29"/>
                  <a:pt x="3" y="31"/>
                  <a:pt x="3" y="31"/>
                </a:cubicBezTo>
                <a:cubicBezTo>
                  <a:pt x="3" y="31"/>
                  <a:pt x="1" y="30"/>
                  <a:pt x="1" y="31"/>
                </a:cubicBezTo>
                <a:lnTo>
                  <a:pt x="7" y="37"/>
                </a:lnTo>
                <a:cubicBezTo>
                  <a:pt x="7" y="37"/>
                  <a:pt x="8" y="38"/>
                  <a:pt x="8" y="38"/>
                </a:cubicBezTo>
                <a:cubicBezTo>
                  <a:pt x="7" y="39"/>
                  <a:pt x="0" y="47"/>
                  <a:pt x="0" y="45"/>
                </a:cubicBezTo>
                <a:close/>
              </a:path>
            </a:pathLst>
          </a:custGeom>
          <a:solidFill>
            <a:srgbClr val="66FFFF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67" name="Лукояновский"/>
          <p:cNvSpPr>
            <a:spLocks/>
          </p:cNvSpPr>
          <p:nvPr/>
        </p:nvSpPr>
        <p:spPr bwMode="auto">
          <a:xfrm>
            <a:off x="2371725" y="5953125"/>
            <a:ext cx="1028700" cy="1028700"/>
          </a:xfrm>
          <a:custGeom>
            <a:avLst/>
            <a:gdLst>
              <a:gd name="T0" fmla="*/ 0 w 108"/>
              <a:gd name="T1" fmla="*/ 2147483647 h 108"/>
              <a:gd name="T2" fmla="*/ 2147483647 w 108"/>
              <a:gd name="T3" fmla="*/ 2147483647 h 108"/>
              <a:gd name="T4" fmla="*/ 2147483647 w 108"/>
              <a:gd name="T5" fmla="*/ 2147483647 h 108"/>
              <a:gd name="T6" fmla="*/ 2147483647 w 108"/>
              <a:gd name="T7" fmla="*/ 2147483647 h 108"/>
              <a:gd name="T8" fmla="*/ 2147483647 w 108"/>
              <a:gd name="T9" fmla="*/ 2147483647 h 108"/>
              <a:gd name="T10" fmla="*/ 2147483647 w 108"/>
              <a:gd name="T11" fmla="*/ 2147483647 h 108"/>
              <a:gd name="T12" fmla="*/ 2147483647 w 108"/>
              <a:gd name="T13" fmla="*/ 2147483647 h 108"/>
              <a:gd name="T14" fmla="*/ 2147483647 w 108"/>
              <a:gd name="T15" fmla="*/ 2147483647 h 108"/>
              <a:gd name="T16" fmla="*/ 2147483647 w 108"/>
              <a:gd name="T17" fmla="*/ 2147483647 h 108"/>
              <a:gd name="T18" fmla="*/ 2147483647 w 108"/>
              <a:gd name="T19" fmla="*/ 2147483647 h 108"/>
              <a:gd name="T20" fmla="*/ 2147483647 w 108"/>
              <a:gd name="T21" fmla="*/ 2147483647 h 108"/>
              <a:gd name="T22" fmla="*/ 2147483647 w 108"/>
              <a:gd name="T23" fmla="*/ 2147483647 h 108"/>
              <a:gd name="T24" fmla="*/ 2147483647 w 108"/>
              <a:gd name="T25" fmla="*/ 2147483647 h 108"/>
              <a:gd name="T26" fmla="*/ 2147483647 w 108"/>
              <a:gd name="T27" fmla="*/ 2147483647 h 108"/>
              <a:gd name="T28" fmla="*/ 2147483647 w 108"/>
              <a:gd name="T29" fmla="*/ 2147483647 h 108"/>
              <a:gd name="T30" fmla="*/ 2147483647 w 108"/>
              <a:gd name="T31" fmla="*/ 2147483647 h 108"/>
              <a:gd name="T32" fmla="*/ 2147483647 w 108"/>
              <a:gd name="T33" fmla="*/ 2147483647 h 108"/>
              <a:gd name="T34" fmla="*/ 2147483647 w 108"/>
              <a:gd name="T35" fmla="*/ 2147483647 h 108"/>
              <a:gd name="T36" fmla="*/ 2147483647 w 108"/>
              <a:gd name="T37" fmla="*/ 2147483647 h 108"/>
              <a:gd name="T38" fmla="*/ 2147483647 w 108"/>
              <a:gd name="T39" fmla="*/ 2147483647 h 108"/>
              <a:gd name="T40" fmla="*/ 2147483647 w 108"/>
              <a:gd name="T41" fmla="*/ 2147483647 h 108"/>
              <a:gd name="T42" fmla="*/ 2147483647 w 108"/>
              <a:gd name="T43" fmla="*/ 2147483647 h 108"/>
              <a:gd name="T44" fmla="*/ 2147483647 w 108"/>
              <a:gd name="T45" fmla="*/ 2147483647 h 108"/>
              <a:gd name="T46" fmla="*/ 2147483647 w 108"/>
              <a:gd name="T47" fmla="*/ 2147483647 h 108"/>
              <a:gd name="T48" fmla="*/ 2147483647 w 108"/>
              <a:gd name="T49" fmla="*/ 2147483647 h 108"/>
              <a:gd name="T50" fmla="*/ 2147483647 w 108"/>
              <a:gd name="T51" fmla="*/ 2147483647 h 108"/>
              <a:gd name="T52" fmla="*/ 2147483647 w 108"/>
              <a:gd name="T53" fmla="*/ 2147483647 h 108"/>
              <a:gd name="T54" fmla="*/ 2147483647 w 108"/>
              <a:gd name="T55" fmla="*/ 2147483647 h 108"/>
              <a:gd name="T56" fmla="*/ 2147483647 w 108"/>
              <a:gd name="T57" fmla="*/ 2147483647 h 108"/>
              <a:gd name="T58" fmla="*/ 2147483647 w 108"/>
              <a:gd name="T59" fmla="*/ 0 h 108"/>
              <a:gd name="T60" fmla="*/ 2147483647 w 108"/>
              <a:gd name="T61" fmla="*/ 2147483647 h 108"/>
              <a:gd name="T62" fmla="*/ 2147483647 w 108"/>
              <a:gd name="T63" fmla="*/ 2147483647 h 108"/>
              <a:gd name="T64" fmla="*/ 2147483647 w 108"/>
              <a:gd name="T65" fmla="*/ 2147483647 h 108"/>
              <a:gd name="T66" fmla="*/ 2147483647 w 108"/>
              <a:gd name="T67" fmla="*/ 2147483647 h 108"/>
              <a:gd name="T68" fmla="*/ 2147483647 w 108"/>
              <a:gd name="T69" fmla="*/ 2147483647 h 108"/>
              <a:gd name="T70" fmla="*/ 2147483647 w 108"/>
              <a:gd name="T71" fmla="*/ 2147483647 h 108"/>
              <a:gd name="T72" fmla="*/ 2147483647 w 108"/>
              <a:gd name="T73" fmla="*/ 2147483647 h 108"/>
              <a:gd name="T74" fmla="*/ 2147483647 w 108"/>
              <a:gd name="T75" fmla="*/ 2147483647 h 108"/>
              <a:gd name="T76" fmla="*/ 2147483647 w 108"/>
              <a:gd name="T77" fmla="*/ 2147483647 h 108"/>
              <a:gd name="T78" fmla="*/ 2147483647 w 108"/>
              <a:gd name="T79" fmla="*/ 2147483647 h 108"/>
              <a:gd name="T80" fmla="*/ 2147483647 w 108"/>
              <a:gd name="T81" fmla="*/ 2147483647 h 108"/>
              <a:gd name="T82" fmla="*/ 2147483647 w 108"/>
              <a:gd name="T83" fmla="*/ 2147483647 h 108"/>
              <a:gd name="T84" fmla="*/ 2147483647 w 108"/>
              <a:gd name="T85" fmla="*/ 2147483647 h 108"/>
              <a:gd name="T86" fmla="*/ 2147483647 w 108"/>
              <a:gd name="T87" fmla="*/ 2147483647 h 108"/>
              <a:gd name="T88" fmla="*/ 2147483647 w 108"/>
              <a:gd name="T89" fmla="*/ 2147483647 h 108"/>
              <a:gd name="T90" fmla="*/ 0 w 108"/>
              <a:gd name="T91" fmla="*/ 2147483647 h 108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108"/>
              <a:gd name="T139" fmla="*/ 0 h 108"/>
              <a:gd name="T140" fmla="*/ 108 w 108"/>
              <a:gd name="T141" fmla="*/ 108 h 108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108" h="108">
                <a:moveTo>
                  <a:pt x="0" y="83"/>
                </a:moveTo>
                <a:cubicBezTo>
                  <a:pt x="1" y="86"/>
                  <a:pt x="2" y="86"/>
                  <a:pt x="5" y="87"/>
                </a:cubicBezTo>
                <a:cubicBezTo>
                  <a:pt x="10" y="105"/>
                  <a:pt x="5" y="98"/>
                  <a:pt x="15" y="108"/>
                </a:cubicBezTo>
                <a:cubicBezTo>
                  <a:pt x="18" y="105"/>
                  <a:pt x="17" y="103"/>
                  <a:pt x="16" y="98"/>
                </a:cubicBezTo>
                <a:cubicBezTo>
                  <a:pt x="17" y="97"/>
                  <a:pt x="19" y="97"/>
                  <a:pt x="20" y="96"/>
                </a:cubicBezTo>
                <a:cubicBezTo>
                  <a:pt x="21" y="95"/>
                  <a:pt x="21" y="93"/>
                  <a:pt x="22" y="92"/>
                </a:cubicBezTo>
                <a:cubicBezTo>
                  <a:pt x="24" y="94"/>
                  <a:pt x="24" y="94"/>
                  <a:pt x="30" y="92"/>
                </a:cubicBezTo>
                <a:cubicBezTo>
                  <a:pt x="33" y="91"/>
                  <a:pt x="36" y="86"/>
                  <a:pt x="40" y="84"/>
                </a:cubicBezTo>
                <a:cubicBezTo>
                  <a:pt x="39" y="82"/>
                  <a:pt x="38" y="81"/>
                  <a:pt x="36" y="80"/>
                </a:cubicBezTo>
                <a:cubicBezTo>
                  <a:pt x="37" y="78"/>
                  <a:pt x="38" y="77"/>
                  <a:pt x="40" y="76"/>
                </a:cubicBezTo>
                <a:cubicBezTo>
                  <a:pt x="39" y="75"/>
                  <a:pt x="37" y="72"/>
                  <a:pt x="37" y="72"/>
                </a:cubicBezTo>
                <a:cubicBezTo>
                  <a:pt x="41" y="68"/>
                  <a:pt x="43" y="67"/>
                  <a:pt x="49" y="66"/>
                </a:cubicBezTo>
                <a:cubicBezTo>
                  <a:pt x="52" y="63"/>
                  <a:pt x="53" y="60"/>
                  <a:pt x="57" y="58"/>
                </a:cubicBezTo>
                <a:cubicBezTo>
                  <a:pt x="61" y="59"/>
                  <a:pt x="61" y="59"/>
                  <a:pt x="64" y="61"/>
                </a:cubicBezTo>
                <a:cubicBezTo>
                  <a:pt x="69" y="59"/>
                  <a:pt x="67" y="60"/>
                  <a:pt x="69" y="57"/>
                </a:cubicBezTo>
                <a:cubicBezTo>
                  <a:pt x="70" y="45"/>
                  <a:pt x="68" y="48"/>
                  <a:pt x="78" y="50"/>
                </a:cubicBezTo>
                <a:cubicBezTo>
                  <a:pt x="79" y="52"/>
                  <a:pt x="80" y="53"/>
                  <a:pt x="81" y="56"/>
                </a:cubicBezTo>
                <a:cubicBezTo>
                  <a:pt x="84" y="55"/>
                  <a:pt x="85" y="53"/>
                  <a:pt x="88" y="52"/>
                </a:cubicBezTo>
                <a:cubicBezTo>
                  <a:pt x="89" y="51"/>
                  <a:pt x="86" y="48"/>
                  <a:pt x="86" y="48"/>
                </a:cubicBezTo>
                <a:cubicBezTo>
                  <a:pt x="87" y="45"/>
                  <a:pt x="95" y="44"/>
                  <a:pt x="95" y="44"/>
                </a:cubicBezTo>
                <a:cubicBezTo>
                  <a:pt x="98" y="41"/>
                  <a:pt x="101" y="40"/>
                  <a:pt x="104" y="37"/>
                </a:cubicBezTo>
                <a:cubicBezTo>
                  <a:pt x="105" y="36"/>
                  <a:pt x="108" y="33"/>
                  <a:pt x="108" y="33"/>
                </a:cubicBezTo>
                <a:cubicBezTo>
                  <a:pt x="104" y="31"/>
                  <a:pt x="104" y="27"/>
                  <a:pt x="103" y="22"/>
                </a:cubicBezTo>
                <a:cubicBezTo>
                  <a:pt x="99" y="23"/>
                  <a:pt x="96" y="24"/>
                  <a:pt x="92" y="23"/>
                </a:cubicBezTo>
                <a:cubicBezTo>
                  <a:pt x="90" y="21"/>
                  <a:pt x="87" y="18"/>
                  <a:pt x="87" y="18"/>
                </a:cubicBezTo>
                <a:cubicBezTo>
                  <a:pt x="86" y="9"/>
                  <a:pt x="83" y="12"/>
                  <a:pt x="75" y="10"/>
                </a:cubicBezTo>
                <a:cubicBezTo>
                  <a:pt x="72" y="7"/>
                  <a:pt x="66" y="5"/>
                  <a:pt x="62" y="4"/>
                </a:cubicBezTo>
                <a:cubicBezTo>
                  <a:pt x="61" y="3"/>
                  <a:pt x="59" y="1"/>
                  <a:pt x="59" y="1"/>
                </a:cubicBezTo>
                <a:cubicBezTo>
                  <a:pt x="58" y="2"/>
                  <a:pt x="56" y="4"/>
                  <a:pt x="56" y="4"/>
                </a:cubicBezTo>
                <a:cubicBezTo>
                  <a:pt x="52" y="3"/>
                  <a:pt x="46" y="0"/>
                  <a:pt x="46" y="0"/>
                </a:cubicBezTo>
                <a:cubicBezTo>
                  <a:pt x="43" y="1"/>
                  <a:pt x="37" y="6"/>
                  <a:pt x="37" y="6"/>
                </a:cubicBezTo>
                <a:cubicBezTo>
                  <a:pt x="36" y="9"/>
                  <a:pt x="40" y="16"/>
                  <a:pt x="40" y="16"/>
                </a:cubicBezTo>
                <a:cubicBezTo>
                  <a:pt x="39" y="18"/>
                  <a:pt x="38" y="18"/>
                  <a:pt x="36" y="20"/>
                </a:cubicBezTo>
                <a:cubicBezTo>
                  <a:pt x="33" y="19"/>
                  <a:pt x="33" y="17"/>
                  <a:pt x="31" y="15"/>
                </a:cubicBezTo>
                <a:cubicBezTo>
                  <a:pt x="30" y="13"/>
                  <a:pt x="27" y="11"/>
                  <a:pt x="27" y="11"/>
                </a:cubicBezTo>
                <a:cubicBezTo>
                  <a:pt x="23" y="12"/>
                  <a:pt x="23" y="12"/>
                  <a:pt x="21" y="15"/>
                </a:cubicBezTo>
                <a:cubicBezTo>
                  <a:pt x="22" y="22"/>
                  <a:pt x="20" y="27"/>
                  <a:pt x="15" y="32"/>
                </a:cubicBezTo>
                <a:lnTo>
                  <a:pt x="9" y="38"/>
                </a:lnTo>
                <a:cubicBezTo>
                  <a:pt x="9" y="38"/>
                  <a:pt x="8" y="39"/>
                  <a:pt x="8" y="39"/>
                </a:cubicBezTo>
                <a:cubicBezTo>
                  <a:pt x="10" y="41"/>
                  <a:pt x="11" y="41"/>
                  <a:pt x="8" y="44"/>
                </a:cubicBezTo>
                <a:lnTo>
                  <a:pt x="13" y="51"/>
                </a:lnTo>
                <a:cubicBezTo>
                  <a:pt x="13" y="51"/>
                  <a:pt x="14" y="52"/>
                  <a:pt x="14" y="52"/>
                </a:cubicBezTo>
                <a:cubicBezTo>
                  <a:pt x="13" y="60"/>
                  <a:pt x="9" y="61"/>
                  <a:pt x="4" y="66"/>
                </a:cubicBezTo>
                <a:cubicBezTo>
                  <a:pt x="3" y="69"/>
                  <a:pt x="6" y="75"/>
                  <a:pt x="6" y="75"/>
                </a:cubicBezTo>
                <a:cubicBezTo>
                  <a:pt x="5" y="76"/>
                  <a:pt x="3" y="77"/>
                  <a:pt x="2" y="78"/>
                </a:cubicBezTo>
                <a:cubicBezTo>
                  <a:pt x="1" y="80"/>
                  <a:pt x="0" y="83"/>
                  <a:pt x="0" y="83"/>
                </a:cubicBezTo>
                <a:close/>
              </a:path>
            </a:pathLst>
          </a:custGeom>
          <a:solidFill>
            <a:srgbClr val="66FFFF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68" name="Починковский"/>
          <p:cNvSpPr>
            <a:spLocks/>
          </p:cNvSpPr>
          <p:nvPr/>
        </p:nvSpPr>
        <p:spPr bwMode="auto">
          <a:xfrm>
            <a:off x="2514600" y="6410325"/>
            <a:ext cx="1066800" cy="838200"/>
          </a:xfrm>
          <a:custGeom>
            <a:avLst/>
            <a:gdLst>
              <a:gd name="T0" fmla="*/ 0 w 112"/>
              <a:gd name="T1" fmla="*/ 2147483647 h 88"/>
              <a:gd name="T2" fmla="*/ 2147483647 w 112"/>
              <a:gd name="T3" fmla="*/ 2147483647 h 88"/>
              <a:gd name="T4" fmla="*/ 2147483647 w 112"/>
              <a:gd name="T5" fmla="*/ 2147483647 h 88"/>
              <a:gd name="T6" fmla="*/ 2147483647 w 112"/>
              <a:gd name="T7" fmla="*/ 2147483647 h 88"/>
              <a:gd name="T8" fmla="*/ 2147483647 w 112"/>
              <a:gd name="T9" fmla="*/ 2147483647 h 88"/>
              <a:gd name="T10" fmla="*/ 2147483647 w 112"/>
              <a:gd name="T11" fmla="*/ 2147483647 h 88"/>
              <a:gd name="T12" fmla="*/ 2147483647 w 112"/>
              <a:gd name="T13" fmla="*/ 2147483647 h 88"/>
              <a:gd name="T14" fmla="*/ 2147483647 w 112"/>
              <a:gd name="T15" fmla="*/ 2147483647 h 88"/>
              <a:gd name="T16" fmla="*/ 2147483647 w 112"/>
              <a:gd name="T17" fmla="*/ 2147483647 h 88"/>
              <a:gd name="T18" fmla="*/ 2147483647 w 112"/>
              <a:gd name="T19" fmla="*/ 2147483647 h 88"/>
              <a:gd name="T20" fmla="*/ 2147483647 w 112"/>
              <a:gd name="T21" fmla="*/ 2147483647 h 88"/>
              <a:gd name="T22" fmla="*/ 2147483647 w 112"/>
              <a:gd name="T23" fmla="*/ 2147483647 h 88"/>
              <a:gd name="T24" fmla="*/ 2147483647 w 112"/>
              <a:gd name="T25" fmla="*/ 2147483647 h 88"/>
              <a:gd name="T26" fmla="*/ 2147483647 w 112"/>
              <a:gd name="T27" fmla="*/ 2147483647 h 88"/>
              <a:gd name="T28" fmla="*/ 2147483647 w 112"/>
              <a:gd name="T29" fmla="*/ 2147483647 h 88"/>
              <a:gd name="T30" fmla="*/ 2147483647 w 112"/>
              <a:gd name="T31" fmla="*/ 2147483647 h 88"/>
              <a:gd name="T32" fmla="*/ 2147483647 w 112"/>
              <a:gd name="T33" fmla="*/ 2147483647 h 88"/>
              <a:gd name="T34" fmla="*/ 2147483647 w 112"/>
              <a:gd name="T35" fmla="*/ 2147483647 h 88"/>
              <a:gd name="T36" fmla="*/ 2147483647 w 112"/>
              <a:gd name="T37" fmla="*/ 2147483647 h 88"/>
              <a:gd name="T38" fmla="*/ 2147483647 w 112"/>
              <a:gd name="T39" fmla="*/ 2147483647 h 88"/>
              <a:gd name="T40" fmla="*/ 2147483647 w 112"/>
              <a:gd name="T41" fmla="*/ 2147483647 h 88"/>
              <a:gd name="T42" fmla="*/ 2147483647 w 112"/>
              <a:gd name="T43" fmla="*/ 2147483647 h 88"/>
              <a:gd name="T44" fmla="*/ 2147483647 w 112"/>
              <a:gd name="T45" fmla="*/ 2147483647 h 88"/>
              <a:gd name="T46" fmla="*/ 2147483647 w 112"/>
              <a:gd name="T47" fmla="*/ 2147483647 h 88"/>
              <a:gd name="T48" fmla="*/ 2147483647 w 112"/>
              <a:gd name="T49" fmla="*/ 2147483647 h 88"/>
              <a:gd name="T50" fmla="*/ 2147483647 w 112"/>
              <a:gd name="T51" fmla="*/ 2147483647 h 88"/>
              <a:gd name="T52" fmla="*/ 2147483647 w 112"/>
              <a:gd name="T53" fmla="*/ 2147483647 h 88"/>
              <a:gd name="T54" fmla="*/ 2147483647 w 112"/>
              <a:gd name="T55" fmla="*/ 2147483647 h 88"/>
              <a:gd name="T56" fmla="*/ 2147483647 w 112"/>
              <a:gd name="T57" fmla="*/ 0 h 88"/>
              <a:gd name="T58" fmla="*/ 2147483647 w 112"/>
              <a:gd name="T59" fmla="*/ 2147483647 h 88"/>
              <a:gd name="T60" fmla="*/ 2147483647 w 112"/>
              <a:gd name="T61" fmla="*/ 2147483647 h 88"/>
              <a:gd name="T62" fmla="*/ 2147483647 w 112"/>
              <a:gd name="T63" fmla="*/ 2147483647 h 88"/>
              <a:gd name="T64" fmla="*/ 2147483647 w 112"/>
              <a:gd name="T65" fmla="*/ 2147483647 h 88"/>
              <a:gd name="T66" fmla="*/ 2147483647 w 112"/>
              <a:gd name="T67" fmla="*/ 2147483647 h 88"/>
              <a:gd name="T68" fmla="*/ 2147483647 w 112"/>
              <a:gd name="T69" fmla="*/ 2147483647 h 88"/>
              <a:gd name="T70" fmla="*/ 2147483647 w 112"/>
              <a:gd name="T71" fmla="*/ 2147483647 h 88"/>
              <a:gd name="T72" fmla="*/ 2147483647 w 112"/>
              <a:gd name="T73" fmla="*/ 2147483647 h 88"/>
              <a:gd name="T74" fmla="*/ 2147483647 w 112"/>
              <a:gd name="T75" fmla="*/ 2147483647 h 88"/>
              <a:gd name="T76" fmla="*/ 2147483647 w 112"/>
              <a:gd name="T77" fmla="*/ 2147483647 h 88"/>
              <a:gd name="T78" fmla="*/ 2147483647 w 112"/>
              <a:gd name="T79" fmla="*/ 2147483647 h 88"/>
              <a:gd name="T80" fmla="*/ 0 w 112"/>
              <a:gd name="T81" fmla="*/ 2147483647 h 88"/>
              <a:gd name="T82" fmla="*/ 2147483647 w 112"/>
              <a:gd name="T83" fmla="*/ 2147483647 h 88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112"/>
              <a:gd name="T127" fmla="*/ 0 h 88"/>
              <a:gd name="T128" fmla="*/ 112 w 112"/>
              <a:gd name="T129" fmla="*/ 88 h 88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112" h="88">
                <a:moveTo>
                  <a:pt x="0" y="59"/>
                </a:moveTo>
                <a:cubicBezTo>
                  <a:pt x="5" y="64"/>
                  <a:pt x="5" y="64"/>
                  <a:pt x="15" y="65"/>
                </a:cubicBezTo>
                <a:cubicBezTo>
                  <a:pt x="21" y="67"/>
                  <a:pt x="22" y="73"/>
                  <a:pt x="27" y="76"/>
                </a:cubicBezTo>
                <a:cubicBezTo>
                  <a:pt x="31" y="76"/>
                  <a:pt x="34" y="76"/>
                  <a:pt x="38" y="75"/>
                </a:cubicBezTo>
                <a:cubicBezTo>
                  <a:pt x="41" y="75"/>
                  <a:pt x="43" y="69"/>
                  <a:pt x="43" y="69"/>
                </a:cubicBezTo>
                <a:cubicBezTo>
                  <a:pt x="45" y="70"/>
                  <a:pt x="49" y="73"/>
                  <a:pt x="49" y="73"/>
                </a:cubicBezTo>
                <a:cubicBezTo>
                  <a:pt x="48" y="77"/>
                  <a:pt x="49" y="80"/>
                  <a:pt x="46" y="83"/>
                </a:cubicBezTo>
                <a:cubicBezTo>
                  <a:pt x="48" y="85"/>
                  <a:pt x="54" y="83"/>
                  <a:pt x="54" y="83"/>
                </a:cubicBezTo>
                <a:cubicBezTo>
                  <a:pt x="55" y="82"/>
                  <a:pt x="59" y="80"/>
                  <a:pt x="59" y="80"/>
                </a:cubicBezTo>
                <a:cubicBezTo>
                  <a:pt x="65" y="81"/>
                  <a:pt x="66" y="85"/>
                  <a:pt x="71" y="87"/>
                </a:cubicBezTo>
                <a:cubicBezTo>
                  <a:pt x="82" y="86"/>
                  <a:pt x="84" y="85"/>
                  <a:pt x="93" y="88"/>
                </a:cubicBezTo>
                <a:cubicBezTo>
                  <a:pt x="98" y="87"/>
                  <a:pt x="100" y="87"/>
                  <a:pt x="102" y="83"/>
                </a:cubicBezTo>
                <a:cubicBezTo>
                  <a:pt x="99" y="78"/>
                  <a:pt x="97" y="75"/>
                  <a:pt x="93" y="71"/>
                </a:cubicBezTo>
                <a:cubicBezTo>
                  <a:pt x="91" y="69"/>
                  <a:pt x="87" y="67"/>
                  <a:pt x="87" y="67"/>
                </a:cubicBezTo>
                <a:cubicBezTo>
                  <a:pt x="89" y="65"/>
                  <a:pt x="91" y="64"/>
                  <a:pt x="93" y="62"/>
                </a:cubicBezTo>
                <a:cubicBezTo>
                  <a:pt x="92" y="60"/>
                  <a:pt x="95" y="56"/>
                  <a:pt x="95" y="56"/>
                </a:cubicBezTo>
                <a:cubicBezTo>
                  <a:pt x="96" y="53"/>
                  <a:pt x="91" y="46"/>
                  <a:pt x="91" y="46"/>
                </a:cubicBezTo>
                <a:cubicBezTo>
                  <a:pt x="90" y="39"/>
                  <a:pt x="90" y="33"/>
                  <a:pt x="97" y="30"/>
                </a:cubicBezTo>
                <a:cubicBezTo>
                  <a:pt x="101" y="31"/>
                  <a:pt x="107" y="35"/>
                  <a:pt x="107" y="35"/>
                </a:cubicBezTo>
                <a:cubicBezTo>
                  <a:pt x="112" y="33"/>
                  <a:pt x="110" y="29"/>
                  <a:pt x="112" y="24"/>
                </a:cubicBezTo>
                <a:cubicBezTo>
                  <a:pt x="110" y="22"/>
                  <a:pt x="108" y="24"/>
                  <a:pt x="106" y="22"/>
                </a:cubicBezTo>
                <a:cubicBezTo>
                  <a:pt x="107" y="19"/>
                  <a:pt x="107" y="18"/>
                  <a:pt x="105" y="16"/>
                </a:cubicBezTo>
                <a:cubicBezTo>
                  <a:pt x="102" y="19"/>
                  <a:pt x="104" y="18"/>
                  <a:pt x="101" y="19"/>
                </a:cubicBezTo>
                <a:cubicBezTo>
                  <a:pt x="97" y="17"/>
                  <a:pt x="97" y="16"/>
                  <a:pt x="94" y="19"/>
                </a:cubicBezTo>
                <a:cubicBezTo>
                  <a:pt x="92" y="14"/>
                  <a:pt x="91" y="11"/>
                  <a:pt x="86" y="9"/>
                </a:cubicBezTo>
                <a:cubicBezTo>
                  <a:pt x="81" y="10"/>
                  <a:pt x="82" y="10"/>
                  <a:pt x="77" y="7"/>
                </a:cubicBezTo>
                <a:cubicBezTo>
                  <a:pt x="75" y="6"/>
                  <a:pt x="73" y="3"/>
                  <a:pt x="73" y="3"/>
                </a:cubicBezTo>
                <a:cubicBezTo>
                  <a:pt x="71" y="5"/>
                  <a:pt x="70" y="7"/>
                  <a:pt x="67" y="8"/>
                </a:cubicBezTo>
                <a:cubicBezTo>
                  <a:pt x="62" y="3"/>
                  <a:pt x="62" y="2"/>
                  <a:pt x="55" y="0"/>
                </a:cubicBezTo>
                <a:cubicBezTo>
                  <a:pt x="50" y="5"/>
                  <a:pt x="55" y="11"/>
                  <a:pt x="49" y="14"/>
                </a:cubicBezTo>
                <a:cubicBezTo>
                  <a:pt x="48" y="13"/>
                  <a:pt x="45" y="10"/>
                  <a:pt x="45" y="10"/>
                </a:cubicBezTo>
                <a:cubicBezTo>
                  <a:pt x="39" y="12"/>
                  <a:pt x="36" y="17"/>
                  <a:pt x="30" y="19"/>
                </a:cubicBezTo>
                <a:lnTo>
                  <a:pt x="23" y="23"/>
                </a:lnTo>
                <a:cubicBezTo>
                  <a:pt x="23" y="23"/>
                  <a:pt x="22" y="24"/>
                  <a:pt x="22" y="24"/>
                </a:cubicBezTo>
                <a:cubicBezTo>
                  <a:pt x="23" y="25"/>
                  <a:pt x="25" y="27"/>
                  <a:pt x="25" y="27"/>
                </a:cubicBezTo>
                <a:cubicBezTo>
                  <a:pt x="24" y="28"/>
                  <a:pt x="21" y="31"/>
                  <a:pt x="21" y="31"/>
                </a:cubicBezTo>
                <a:cubicBezTo>
                  <a:pt x="22" y="33"/>
                  <a:pt x="25" y="36"/>
                  <a:pt x="25" y="36"/>
                </a:cubicBezTo>
                <a:cubicBezTo>
                  <a:pt x="22" y="39"/>
                  <a:pt x="20" y="41"/>
                  <a:pt x="17" y="43"/>
                </a:cubicBezTo>
                <a:cubicBezTo>
                  <a:pt x="15" y="44"/>
                  <a:pt x="12" y="46"/>
                  <a:pt x="12" y="46"/>
                </a:cubicBezTo>
                <a:cubicBezTo>
                  <a:pt x="3" y="44"/>
                  <a:pt x="9" y="47"/>
                  <a:pt x="1" y="50"/>
                </a:cubicBezTo>
                <a:lnTo>
                  <a:pt x="0" y="60"/>
                </a:lnTo>
                <a:cubicBezTo>
                  <a:pt x="0" y="60"/>
                  <a:pt x="1" y="61"/>
                  <a:pt x="1" y="61"/>
                </a:cubicBezTo>
              </a:path>
            </a:pathLst>
          </a:custGeom>
          <a:solidFill>
            <a:srgbClr val="66FFFF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69" name="Павловский"/>
          <p:cNvSpPr>
            <a:spLocks/>
          </p:cNvSpPr>
          <p:nvPr/>
        </p:nvSpPr>
        <p:spPr bwMode="auto">
          <a:xfrm>
            <a:off x="1057275" y="4114800"/>
            <a:ext cx="762000" cy="685800"/>
          </a:xfrm>
          <a:custGeom>
            <a:avLst/>
            <a:gdLst>
              <a:gd name="T0" fmla="*/ 2147483647 w 80"/>
              <a:gd name="T1" fmla="*/ 2147483647 h 72"/>
              <a:gd name="T2" fmla="*/ 2147483647 w 80"/>
              <a:gd name="T3" fmla="*/ 2147483647 h 72"/>
              <a:gd name="T4" fmla="*/ 2147483647 w 80"/>
              <a:gd name="T5" fmla="*/ 2147483647 h 72"/>
              <a:gd name="T6" fmla="*/ 2147483647 w 80"/>
              <a:gd name="T7" fmla="*/ 0 h 72"/>
              <a:gd name="T8" fmla="*/ 2147483647 w 80"/>
              <a:gd name="T9" fmla="*/ 2147483647 h 72"/>
              <a:gd name="T10" fmla="*/ 2147483647 w 80"/>
              <a:gd name="T11" fmla="*/ 2147483647 h 72"/>
              <a:gd name="T12" fmla="*/ 2147483647 w 80"/>
              <a:gd name="T13" fmla="*/ 2147483647 h 72"/>
              <a:gd name="T14" fmla="*/ 2147483647 w 80"/>
              <a:gd name="T15" fmla="*/ 2147483647 h 72"/>
              <a:gd name="T16" fmla="*/ 2147483647 w 80"/>
              <a:gd name="T17" fmla="*/ 2147483647 h 72"/>
              <a:gd name="T18" fmla="*/ 2147483647 w 80"/>
              <a:gd name="T19" fmla="*/ 2147483647 h 72"/>
              <a:gd name="T20" fmla="*/ 2147483647 w 80"/>
              <a:gd name="T21" fmla="*/ 2147483647 h 72"/>
              <a:gd name="T22" fmla="*/ 2147483647 w 80"/>
              <a:gd name="T23" fmla="*/ 2147483647 h 72"/>
              <a:gd name="T24" fmla="*/ 2147483647 w 80"/>
              <a:gd name="T25" fmla="*/ 2147483647 h 72"/>
              <a:gd name="T26" fmla="*/ 2147483647 w 80"/>
              <a:gd name="T27" fmla="*/ 2147483647 h 72"/>
              <a:gd name="T28" fmla="*/ 2147483647 w 80"/>
              <a:gd name="T29" fmla="*/ 2147483647 h 72"/>
              <a:gd name="T30" fmla="*/ 2147483647 w 80"/>
              <a:gd name="T31" fmla="*/ 2147483647 h 72"/>
              <a:gd name="T32" fmla="*/ 2147483647 w 80"/>
              <a:gd name="T33" fmla="*/ 2147483647 h 72"/>
              <a:gd name="T34" fmla="*/ 2147483647 w 80"/>
              <a:gd name="T35" fmla="*/ 2147483647 h 72"/>
              <a:gd name="T36" fmla="*/ 2147483647 w 80"/>
              <a:gd name="T37" fmla="*/ 2147483647 h 72"/>
              <a:gd name="T38" fmla="*/ 2147483647 w 80"/>
              <a:gd name="T39" fmla="*/ 2147483647 h 72"/>
              <a:gd name="T40" fmla="*/ 2147483647 w 80"/>
              <a:gd name="T41" fmla="*/ 2147483647 h 72"/>
              <a:gd name="T42" fmla="*/ 2147483647 w 80"/>
              <a:gd name="T43" fmla="*/ 2147483647 h 72"/>
              <a:gd name="T44" fmla="*/ 2147483647 w 80"/>
              <a:gd name="T45" fmla="*/ 2147483647 h 72"/>
              <a:gd name="T46" fmla="*/ 2147483647 w 80"/>
              <a:gd name="T47" fmla="*/ 2147483647 h 72"/>
              <a:gd name="T48" fmla="*/ 2147483647 w 80"/>
              <a:gd name="T49" fmla="*/ 2147483647 h 72"/>
              <a:gd name="T50" fmla="*/ 2147483647 w 80"/>
              <a:gd name="T51" fmla="*/ 2147483647 h 72"/>
              <a:gd name="T52" fmla="*/ 2147483647 w 80"/>
              <a:gd name="T53" fmla="*/ 2147483647 h 7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80"/>
              <a:gd name="T82" fmla="*/ 0 h 72"/>
              <a:gd name="T83" fmla="*/ 80 w 80"/>
              <a:gd name="T84" fmla="*/ 72 h 72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80" h="72">
                <a:moveTo>
                  <a:pt x="22" y="7"/>
                </a:moveTo>
                <a:cubicBezTo>
                  <a:pt x="25" y="4"/>
                  <a:pt x="32" y="3"/>
                  <a:pt x="32" y="3"/>
                </a:cubicBezTo>
                <a:cubicBezTo>
                  <a:pt x="36" y="4"/>
                  <a:pt x="36" y="5"/>
                  <a:pt x="40" y="4"/>
                </a:cubicBezTo>
                <a:cubicBezTo>
                  <a:pt x="42" y="2"/>
                  <a:pt x="47" y="0"/>
                  <a:pt x="47" y="0"/>
                </a:cubicBezTo>
                <a:cubicBezTo>
                  <a:pt x="55" y="2"/>
                  <a:pt x="52" y="8"/>
                  <a:pt x="59" y="11"/>
                </a:cubicBezTo>
                <a:cubicBezTo>
                  <a:pt x="57" y="13"/>
                  <a:pt x="56" y="15"/>
                  <a:pt x="54" y="17"/>
                </a:cubicBezTo>
                <a:cubicBezTo>
                  <a:pt x="56" y="24"/>
                  <a:pt x="59" y="22"/>
                  <a:pt x="65" y="24"/>
                </a:cubicBezTo>
                <a:cubicBezTo>
                  <a:pt x="66" y="27"/>
                  <a:pt x="64" y="27"/>
                  <a:pt x="66" y="29"/>
                </a:cubicBezTo>
                <a:cubicBezTo>
                  <a:pt x="67" y="32"/>
                  <a:pt x="71" y="38"/>
                  <a:pt x="71" y="38"/>
                </a:cubicBezTo>
                <a:cubicBezTo>
                  <a:pt x="72" y="37"/>
                  <a:pt x="74" y="36"/>
                  <a:pt x="75" y="35"/>
                </a:cubicBezTo>
                <a:cubicBezTo>
                  <a:pt x="77" y="36"/>
                  <a:pt x="80" y="37"/>
                  <a:pt x="78" y="39"/>
                </a:cubicBezTo>
                <a:cubicBezTo>
                  <a:pt x="77" y="49"/>
                  <a:pt x="77" y="53"/>
                  <a:pt x="68" y="56"/>
                </a:cubicBezTo>
                <a:cubicBezTo>
                  <a:pt x="65" y="55"/>
                  <a:pt x="63" y="54"/>
                  <a:pt x="61" y="52"/>
                </a:cubicBezTo>
                <a:cubicBezTo>
                  <a:pt x="53" y="55"/>
                  <a:pt x="51" y="60"/>
                  <a:pt x="45" y="66"/>
                </a:cubicBezTo>
                <a:cubicBezTo>
                  <a:pt x="43" y="68"/>
                  <a:pt x="38" y="72"/>
                  <a:pt x="38" y="72"/>
                </a:cubicBezTo>
                <a:lnTo>
                  <a:pt x="33" y="67"/>
                </a:lnTo>
                <a:cubicBezTo>
                  <a:pt x="33" y="67"/>
                  <a:pt x="32" y="66"/>
                  <a:pt x="32" y="66"/>
                </a:cubicBezTo>
                <a:cubicBezTo>
                  <a:pt x="30" y="59"/>
                  <a:pt x="29" y="64"/>
                  <a:pt x="24" y="61"/>
                </a:cubicBezTo>
                <a:cubicBezTo>
                  <a:pt x="21" y="59"/>
                  <a:pt x="16" y="53"/>
                  <a:pt x="16" y="53"/>
                </a:cubicBezTo>
                <a:cubicBezTo>
                  <a:pt x="18" y="41"/>
                  <a:pt x="19" y="42"/>
                  <a:pt x="6" y="41"/>
                </a:cubicBezTo>
                <a:cubicBezTo>
                  <a:pt x="3" y="38"/>
                  <a:pt x="4" y="40"/>
                  <a:pt x="5" y="35"/>
                </a:cubicBezTo>
                <a:cubicBezTo>
                  <a:pt x="4" y="32"/>
                  <a:pt x="3" y="31"/>
                  <a:pt x="4" y="28"/>
                </a:cubicBezTo>
                <a:cubicBezTo>
                  <a:pt x="0" y="24"/>
                  <a:pt x="3" y="21"/>
                  <a:pt x="6" y="18"/>
                </a:cubicBezTo>
                <a:lnTo>
                  <a:pt x="22" y="9"/>
                </a:lnTo>
                <a:cubicBezTo>
                  <a:pt x="22" y="9"/>
                  <a:pt x="21" y="8"/>
                  <a:pt x="21" y="8"/>
                </a:cubicBezTo>
                <a:lnTo>
                  <a:pt x="23" y="6"/>
                </a:lnTo>
                <a:cubicBezTo>
                  <a:pt x="23" y="6"/>
                  <a:pt x="22" y="7"/>
                  <a:pt x="22" y="7"/>
                </a:cubicBezTo>
                <a:close/>
              </a:path>
            </a:pathLst>
          </a:custGeom>
          <a:solidFill>
            <a:srgbClr val="66FFFF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70" name="Володарский"/>
          <p:cNvSpPr>
            <a:spLocks/>
          </p:cNvSpPr>
          <p:nvPr/>
        </p:nvSpPr>
        <p:spPr bwMode="auto">
          <a:xfrm>
            <a:off x="1076325" y="3571875"/>
            <a:ext cx="733425" cy="647700"/>
          </a:xfrm>
          <a:custGeom>
            <a:avLst/>
            <a:gdLst>
              <a:gd name="T0" fmla="*/ 2147483647 w 81"/>
              <a:gd name="T1" fmla="*/ 0 h 68"/>
              <a:gd name="T2" fmla="*/ 2147483647 w 81"/>
              <a:gd name="T3" fmla="*/ 2147483647 h 68"/>
              <a:gd name="T4" fmla="*/ 2147483647 w 81"/>
              <a:gd name="T5" fmla="*/ 2147483647 h 68"/>
              <a:gd name="T6" fmla="*/ 2147483647 w 81"/>
              <a:gd name="T7" fmla="*/ 2147483647 h 68"/>
              <a:gd name="T8" fmla="*/ 2147483647 w 81"/>
              <a:gd name="T9" fmla="*/ 2147483647 h 68"/>
              <a:gd name="T10" fmla="*/ 2147483647 w 81"/>
              <a:gd name="T11" fmla="*/ 2147483647 h 68"/>
              <a:gd name="T12" fmla="*/ 2147483647 w 81"/>
              <a:gd name="T13" fmla="*/ 2147483647 h 68"/>
              <a:gd name="T14" fmla="*/ 2147483647 w 81"/>
              <a:gd name="T15" fmla="*/ 2147483647 h 68"/>
              <a:gd name="T16" fmla="*/ 2147483647 w 81"/>
              <a:gd name="T17" fmla="*/ 2147483647 h 68"/>
              <a:gd name="T18" fmla="*/ 2147483647 w 81"/>
              <a:gd name="T19" fmla="*/ 2147483647 h 68"/>
              <a:gd name="T20" fmla="*/ 2147483647 w 81"/>
              <a:gd name="T21" fmla="*/ 2147483647 h 68"/>
              <a:gd name="T22" fmla="*/ 2147483647 w 81"/>
              <a:gd name="T23" fmla="*/ 2147483647 h 68"/>
              <a:gd name="T24" fmla="*/ 2147483647 w 81"/>
              <a:gd name="T25" fmla="*/ 2147483647 h 68"/>
              <a:gd name="T26" fmla="*/ 2147483647 w 81"/>
              <a:gd name="T27" fmla="*/ 2147483647 h 68"/>
              <a:gd name="T28" fmla="*/ 2147483647 w 81"/>
              <a:gd name="T29" fmla="*/ 2147483647 h 68"/>
              <a:gd name="T30" fmla="*/ 2147483647 w 81"/>
              <a:gd name="T31" fmla="*/ 2147483647 h 68"/>
              <a:gd name="T32" fmla="*/ 2147483647 w 81"/>
              <a:gd name="T33" fmla="*/ 2147483647 h 68"/>
              <a:gd name="T34" fmla="*/ 2147483647 w 81"/>
              <a:gd name="T35" fmla="*/ 2147483647 h 68"/>
              <a:gd name="T36" fmla="*/ 2147483647 w 81"/>
              <a:gd name="T37" fmla="*/ 0 h 68"/>
              <a:gd name="T38" fmla="*/ 2147483647 w 81"/>
              <a:gd name="T39" fmla="*/ 0 h 6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81"/>
              <a:gd name="T61" fmla="*/ 0 h 68"/>
              <a:gd name="T62" fmla="*/ 81 w 81"/>
              <a:gd name="T63" fmla="*/ 68 h 6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81" h="68">
                <a:moveTo>
                  <a:pt x="33" y="0"/>
                </a:moveTo>
                <a:cubicBezTo>
                  <a:pt x="30" y="3"/>
                  <a:pt x="33" y="0"/>
                  <a:pt x="31" y="7"/>
                </a:cubicBezTo>
                <a:cubicBezTo>
                  <a:pt x="31" y="9"/>
                  <a:pt x="28" y="12"/>
                  <a:pt x="28" y="12"/>
                </a:cubicBezTo>
                <a:cubicBezTo>
                  <a:pt x="21" y="11"/>
                  <a:pt x="20" y="10"/>
                  <a:pt x="13" y="9"/>
                </a:cubicBezTo>
                <a:cubicBezTo>
                  <a:pt x="10" y="10"/>
                  <a:pt x="7" y="12"/>
                  <a:pt x="4" y="13"/>
                </a:cubicBezTo>
                <a:cubicBezTo>
                  <a:pt x="0" y="20"/>
                  <a:pt x="10" y="31"/>
                  <a:pt x="15" y="36"/>
                </a:cubicBezTo>
                <a:cubicBezTo>
                  <a:pt x="17" y="49"/>
                  <a:pt x="15" y="56"/>
                  <a:pt x="24" y="65"/>
                </a:cubicBezTo>
                <a:cubicBezTo>
                  <a:pt x="27" y="64"/>
                  <a:pt x="28" y="61"/>
                  <a:pt x="31" y="60"/>
                </a:cubicBezTo>
                <a:cubicBezTo>
                  <a:pt x="37" y="61"/>
                  <a:pt x="42" y="61"/>
                  <a:pt x="47" y="58"/>
                </a:cubicBezTo>
                <a:cubicBezTo>
                  <a:pt x="53" y="59"/>
                  <a:pt x="55" y="61"/>
                  <a:pt x="59" y="64"/>
                </a:cubicBezTo>
                <a:cubicBezTo>
                  <a:pt x="61" y="65"/>
                  <a:pt x="63" y="68"/>
                  <a:pt x="63" y="68"/>
                </a:cubicBezTo>
                <a:cubicBezTo>
                  <a:pt x="69" y="66"/>
                  <a:pt x="76" y="65"/>
                  <a:pt x="81" y="60"/>
                </a:cubicBezTo>
                <a:cubicBezTo>
                  <a:pt x="79" y="58"/>
                  <a:pt x="78" y="55"/>
                  <a:pt x="76" y="53"/>
                </a:cubicBezTo>
                <a:cubicBezTo>
                  <a:pt x="75" y="52"/>
                  <a:pt x="73" y="50"/>
                  <a:pt x="73" y="50"/>
                </a:cubicBezTo>
                <a:cubicBezTo>
                  <a:pt x="76" y="45"/>
                  <a:pt x="75" y="49"/>
                  <a:pt x="74" y="39"/>
                </a:cubicBezTo>
                <a:cubicBezTo>
                  <a:pt x="75" y="36"/>
                  <a:pt x="70" y="31"/>
                  <a:pt x="70" y="31"/>
                </a:cubicBezTo>
                <a:cubicBezTo>
                  <a:pt x="60" y="32"/>
                  <a:pt x="58" y="32"/>
                  <a:pt x="51" y="28"/>
                </a:cubicBezTo>
                <a:cubicBezTo>
                  <a:pt x="51" y="26"/>
                  <a:pt x="43" y="7"/>
                  <a:pt x="42" y="6"/>
                </a:cubicBezTo>
                <a:cubicBezTo>
                  <a:pt x="40" y="3"/>
                  <a:pt x="35" y="0"/>
                  <a:pt x="35" y="0"/>
                </a:cubicBezTo>
                <a:cubicBezTo>
                  <a:pt x="33" y="1"/>
                  <a:pt x="31" y="4"/>
                  <a:pt x="33" y="0"/>
                </a:cubicBezTo>
                <a:close/>
              </a:path>
            </a:pathLst>
          </a:custGeom>
          <a:solidFill>
            <a:srgbClr val="66FFFF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71" name="rvet"/>
          <p:cNvSpPr txBox="1">
            <a:spLocks noChangeAspect="1" noChangeArrowheads="1"/>
          </p:cNvSpPr>
          <p:nvPr/>
        </p:nvSpPr>
        <p:spPr bwMode="auto">
          <a:xfrm>
            <a:off x="3533775" y="971550"/>
            <a:ext cx="542925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Ветлужский</a:t>
            </a:r>
          </a:p>
        </p:txBody>
      </p:sp>
      <p:sp>
        <p:nvSpPr>
          <p:cNvPr id="172" name="rhah"/>
          <p:cNvSpPr txBox="1">
            <a:spLocks noChangeArrowheads="1"/>
          </p:cNvSpPr>
          <p:nvPr/>
        </p:nvSpPr>
        <p:spPr bwMode="auto">
          <a:xfrm>
            <a:off x="4381500" y="1285876"/>
            <a:ext cx="676275" cy="133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г.о. г. Шахунья</a:t>
            </a:r>
          </a:p>
        </p:txBody>
      </p:sp>
      <p:sp>
        <p:nvSpPr>
          <p:cNvPr id="173" name="rtoha"/>
          <p:cNvSpPr txBox="1">
            <a:spLocks noChangeArrowheads="1"/>
          </p:cNvSpPr>
          <p:nvPr/>
        </p:nvSpPr>
        <p:spPr bwMode="auto">
          <a:xfrm flipV="1">
            <a:off x="5133975" y="962025"/>
            <a:ext cx="619125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Тоншаевский</a:t>
            </a:r>
          </a:p>
        </p:txBody>
      </p:sp>
      <p:sp>
        <p:nvSpPr>
          <p:cNvPr id="174" name="rtonk" descr="Подпись: Тонкинский"/>
          <p:cNvSpPr txBox="1">
            <a:spLocks noChangeArrowheads="1"/>
          </p:cNvSpPr>
          <p:nvPr/>
        </p:nvSpPr>
        <p:spPr bwMode="auto">
          <a:xfrm>
            <a:off x="4476750" y="1628775"/>
            <a:ext cx="523875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Тонкинский</a:t>
            </a:r>
          </a:p>
        </p:txBody>
      </p:sp>
      <p:sp>
        <p:nvSpPr>
          <p:cNvPr id="175" name="rure"/>
          <p:cNvSpPr txBox="1">
            <a:spLocks noChangeArrowheads="1"/>
          </p:cNvSpPr>
          <p:nvPr/>
        </p:nvSpPr>
        <p:spPr bwMode="auto">
          <a:xfrm>
            <a:off x="3867150" y="1447800"/>
            <a:ext cx="438150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Уренский</a:t>
            </a:r>
          </a:p>
        </p:txBody>
      </p:sp>
      <p:sp>
        <p:nvSpPr>
          <p:cNvPr id="176" name="rvarn"/>
          <p:cNvSpPr txBox="1">
            <a:spLocks noChangeArrowheads="1"/>
          </p:cNvSpPr>
          <p:nvPr/>
        </p:nvSpPr>
        <p:spPr bwMode="auto">
          <a:xfrm>
            <a:off x="2895600" y="1457325"/>
            <a:ext cx="638175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Варнавинский</a:t>
            </a:r>
          </a:p>
        </p:txBody>
      </p:sp>
      <p:sp>
        <p:nvSpPr>
          <p:cNvPr id="177" name="rkras"/>
          <p:cNvSpPr txBox="1">
            <a:spLocks noChangeArrowheads="1"/>
          </p:cNvSpPr>
          <p:nvPr/>
        </p:nvSpPr>
        <p:spPr bwMode="auto">
          <a:xfrm>
            <a:off x="3133725" y="2076450"/>
            <a:ext cx="762000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Краснобаковский</a:t>
            </a:r>
          </a:p>
        </p:txBody>
      </p:sp>
      <p:sp>
        <p:nvSpPr>
          <p:cNvPr id="178" name="rsar"/>
          <p:cNvSpPr txBox="1">
            <a:spLocks noChangeArrowheads="1"/>
          </p:cNvSpPr>
          <p:nvPr/>
        </p:nvSpPr>
        <p:spPr bwMode="auto">
          <a:xfrm>
            <a:off x="4457700" y="2152650"/>
            <a:ext cx="561975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Шарангский</a:t>
            </a:r>
          </a:p>
        </p:txBody>
      </p:sp>
      <p:sp>
        <p:nvSpPr>
          <p:cNvPr id="179" name="rsem"/>
          <p:cNvSpPr txBox="1">
            <a:spLocks noChangeArrowheads="1"/>
          </p:cNvSpPr>
          <p:nvPr/>
        </p:nvSpPr>
        <p:spPr bwMode="auto">
          <a:xfrm>
            <a:off x="2495550" y="2867025"/>
            <a:ext cx="8001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г.о.Семеновский</a:t>
            </a:r>
          </a:p>
        </p:txBody>
      </p:sp>
      <p:sp>
        <p:nvSpPr>
          <p:cNvPr id="180" name="rvosk"/>
          <p:cNvSpPr txBox="1">
            <a:spLocks noChangeArrowheads="1"/>
          </p:cNvSpPr>
          <p:nvPr/>
        </p:nvSpPr>
        <p:spPr bwMode="auto">
          <a:xfrm>
            <a:off x="3562350" y="2543175"/>
            <a:ext cx="685800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u="none" strike="noStrike" baseline="0">
                <a:solidFill>
                  <a:srgbClr val="000000"/>
                </a:solidFill>
                <a:latin typeface="Arial CYR"/>
                <a:cs typeface="Arial CYR"/>
              </a:rPr>
              <a:t>Воскресенский</a:t>
            </a:r>
          </a:p>
        </p:txBody>
      </p:sp>
      <p:sp>
        <p:nvSpPr>
          <p:cNvPr id="181" name="rkovr"/>
          <p:cNvSpPr txBox="1">
            <a:spLocks noChangeArrowheads="1"/>
          </p:cNvSpPr>
          <p:nvPr/>
        </p:nvSpPr>
        <p:spPr bwMode="auto">
          <a:xfrm>
            <a:off x="1933575" y="2057400"/>
            <a:ext cx="657225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Ковернинский</a:t>
            </a:r>
          </a:p>
        </p:txBody>
      </p:sp>
      <p:sp>
        <p:nvSpPr>
          <p:cNvPr id="182" name="rsokol"/>
          <p:cNvSpPr txBox="1">
            <a:spLocks noChangeArrowheads="1"/>
          </p:cNvSpPr>
          <p:nvPr/>
        </p:nvSpPr>
        <p:spPr bwMode="auto">
          <a:xfrm>
            <a:off x="1743074" y="2019300"/>
            <a:ext cx="4667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г.о.Сокольский</a:t>
            </a:r>
          </a:p>
        </p:txBody>
      </p:sp>
      <p:sp>
        <p:nvSpPr>
          <p:cNvPr id="183" name="rgor"/>
          <p:cNvSpPr txBox="1">
            <a:spLocks noChangeArrowheads="1"/>
          </p:cNvSpPr>
          <p:nvPr/>
        </p:nvSpPr>
        <p:spPr bwMode="auto">
          <a:xfrm>
            <a:off x="1752600" y="3057525"/>
            <a:ext cx="495299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Городец-кий</a:t>
            </a:r>
          </a:p>
        </p:txBody>
      </p:sp>
      <p:sp>
        <p:nvSpPr>
          <p:cNvPr id="184" name="rbors"/>
          <p:cNvSpPr txBox="1">
            <a:spLocks noChangeArrowheads="1"/>
          </p:cNvSpPr>
          <p:nvPr/>
        </p:nvSpPr>
        <p:spPr bwMode="auto">
          <a:xfrm>
            <a:off x="2505075" y="3676650"/>
            <a:ext cx="51435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г.о. г.  Бор</a:t>
            </a:r>
          </a:p>
        </p:txBody>
      </p:sp>
      <p:sp>
        <p:nvSpPr>
          <p:cNvPr id="185" name="rlisk"/>
          <p:cNvSpPr txBox="1">
            <a:spLocks noChangeArrowheads="1"/>
          </p:cNvSpPr>
          <p:nvPr/>
        </p:nvSpPr>
        <p:spPr bwMode="auto">
          <a:xfrm>
            <a:off x="3343275" y="3657600"/>
            <a:ext cx="3238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Лыско-вский</a:t>
            </a:r>
          </a:p>
        </p:txBody>
      </p:sp>
      <p:sp>
        <p:nvSpPr>
          <p:cNvPr id="186" name="rvorot"/>
          <p:cNvSpPr txBox="1">
            <a:spLocks noChangeArrowheads="1"/>
          </p:cNvSpPr>
          <p:nvPr/>
        </p:nvSpPr>
        <p:spPr bwMode="auto">
          <a:xfrm>
            <a:off x="3762375" y="3609975"/>
            <a:ext cx="4572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г.о.Воро-тынский</a:t>
            </a:r>
          </a:p>
        </p:txBody>
      </p:sp>
      <p:sp>
        <p:nvSpPr>
          <p:cNvPr id="187" name="rchka"/>
          <p:cNvSpPr txBox="1">
            <a:spLocks noChangeArrowheads="1"/>
          </p:cNvSpPr>
          <p:nvPr/>
        </p:nvSpPr>
        <p:spPr bwMode="auto">
          <a:xfrm>
            <a:off x="1247775" y="3114675"/>
            <a:ext cx="4381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г.о. г. Чкаловскск</a:t>
            </a:r>
          </a:p>
        </p:txBody>
      </p:sp>
      <p:sp>
        <p:nvSpPr>
          <p:cNvPr id="188" name="rbalah"/>
          <p:cNvSpPr txBox="1">
            <a:spLocks noChangeArrowheads="1"/>
          </p:cNvSpPr>
          <p:nvPr/>
        </p:nvSpPr>
        <p:spPr bwMode="auto">
          <a:xfrm>
            <a:off x="1571625" y="3228975"/>
            <a:ext cx="400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Балах-нинский</a:t>
            </a:r>
          </a:p>
        </p:txBody>
      </p:sp>
      <p:sp>
        <p:nvSpPr>
          <p:cNvPr id="189" name="rdzer"/>
          <p:cNvSpPr txBox="1">
            <a:spLocks noChangeArrowheads="1"/>
          </p:cNvSpPr>
          <p:nvPr/>
        </p:nvSpPr>
        <p:spPr bwMode="auto">
          <a:xfrm>
            <a:off x="1762125" y="3962400"/>
            <a:ext cx="409575" cy="9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288" tIns="18288" rIns="18288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600" b="0" i="0" u="none" strike="noStrike" baseline="0">
                <a:solidFill>
                  <a:srgbClr val="000000"/>
                </a:solidFill>
                <a:latin typeface="Arial CYR"/>
                <a:cs typeface="Arial CYR"/>
              </a:rPr>
              <a:t>Дзержинск</a:t>
            </a:r>
          </a:p>
          <a:p>
            <a:pPr algn="ctr" rtl="0">
              <a:defRPr sz="1000"/>
            </a:pPr>
            <a:endParaRPr lang="ru-RU" sz="600" b="0" i="0" u="none" strike="noStrike" baseline="0">
              <a:solidFill>
                <a:srgbClr val="000000"/>
              </a:solidFill>
              <a:latin typeface="Arial CYR"/>
              <a:cs typeface="Arial CYR"/>
            </a:endParaRPr>
          </a:p>
        </p:txBody>
      </p:sp>
      <p:sp>
        <p:nvSpPr>
          <p:cNvPr id="190" name="rvolod"/>
          <p:cNvSpPr txBox="1">
            <a:spLocks noChangeArrowheads="1"/>
          </p:cNvSpPr>
          <p:nvPr/>
        </p:nvSpPr>
        <p:spPr bwMode="auto">
          <a:xfrm>
            <a:off x="1171575" y="3867150"/>
            <a:ext cx="56197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Володар-ский</a:t>
            </a:r>
          </a:p>
        </p:txBody>
      </p:sp>
      <p:sp>
        <p:nvSpPr>
          <p:cNvPr id="191" name="rnovgr"/>
          <p:cNvSpPr txBox="1">
            <a:spLocks noChangeArrowheads="1"/>
          </p:cNvSpPr>
          <p:nvPr/>
        </p:nvSpPr>
        <p:spPr bwMode="auto">
          <a:xfrm>
            <a:off x="2143125" y="3609975"/>
            <a:ext cx="523875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Н.Новгород</a:t>
            </a:r>
          </a:p>
        </p:txBody>
      </p:sp>
      <p:sp>
        <p:nvSpPr>
          <p:cNvPr id="192" name="rpavlo"/>
          <p:cNvSpPr txBox="1">
            <a:spLocks noChangeArrowheads="1"/>
          </p:cNvSpPr>
          <p:nvPr/>
        </p:nvSpPr>
        <p:spPr bwMode="auto">
          <a:xfrm>
            <a:off x="1133475" y="4019550"/>
            <a:ext cx="5429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Павловский</a:t>
            </a:r>
          </a:p>
        </p:txBody>
      </p:sp>
      <p:sp>
        <p:nvSpPr>
          <p:cNvPr id="193" name="rvacha"/>
          <p:cNvSpPr txBox="1">
            <a:spLocks noChangeArrowheads="1"/>
          </p:cNvSpPr>
          <p:nvPr/>
        </p:nvSpPr>
        <p:spPr bwMode="auto">
          <a:xfrm>
            <a:off x="885825" y="4438650"/>
            <a:ext cx="44767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Вачский</a:t>
            </a:r>
          </a:p>
        </p:txBody>
      </p:sp>
      <p:sp>
        <p:nvSpPr>
          <p:cNvPr id="194" name="rsosn"/>
          <p:cNvSpPr txBox="1">
            <a:spLocks noChangeArrowheads="1"/>
          </p:cNvSpPr>
          <p:nvPr/>
        </p:nvSpPr>
        <p:spPr bwMode="auto">
          <a:xfrm>
            <a:off x="1352550" y="4572000"/>
            <a:ext cx="6191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Сосновский</a:t>
            </a:r>
          </a:p>
        </p:txBody>
      </p:sp>
      <p:sp>
        <p:nvSpPr>
          <p:cNvPr id="195" name="rbogor"/>
          <p:cNvSpPr txBox="1">
            <a:spLocks noChangeArrowheads="1"/>
          </p:cNvSpPr>
          <p:nvPr/>
        </p:nvSpPr>
        <p:spPr bwMode="auto">
          <a:xfrm>
            <a:off x="1666875" y="3886200"/>
            <a:ext cx="62865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Богородский</a:t>
            </a:r>
          </a:p>
        </p:txBody>
      </p:sp>
      <p:sp>
        <p:nvSpPr>
          <p:cNvPr id="196" name="rkstov"/>
          <p:cNvSpPr txBox="1">
            <a:spLocks noChangeArrowheads="1"/>
          </p:cNvSpPr>
          <p:nvPr/>
        </p:nvSpPr>
        <p:spPr bwMode="auto">
          <a:xfrm>
            <a:off x="2466975" y="4086225"/>
            <a:ext cx="504825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Кстовский</a:t>
            </a:r>
          </a:p>
        </p:txBody>
      </p:sp>
      <p:sp>
        <p:nvSpPr>
          <p:cNvPr id="197" name="rspas"/>
          <p:cNvSpPr txBox="1">
            <a:spLocks noChangeArrowheads="1"/>
          </p:cNvSpPr>
          <p:nvPr/>
        </p:nvSpPr>
        <p:spPr bwMode="auto">
          <a:xfrm>
            <a:off x="3752850" y="4305300"/>
            <a:ext cx="4286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Спасский</a:t>
            </a:r>
          </a:p>
        </p:txBody>
      </p:sp>
      <p:sp>
        <p:nvSpPr>
          <p:cNvPr id="198" name="rdalk"/>
          <p:cNvSpPr txBox="1">
            <a:spLocks noChangeArrowheads="1"/>
          </p:cNvSpPr>
          <p:nvPr/>
        </p:nvSpPr>
        <p:spPr bwMode="auto">
          <a:xfrm>
            <a:off x="1962150" y="4400550"/>
            <a:ext cx="9048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Дальне-константиновский</a:t>
            </a:r>
          </a:p>
        </p:txBody>
      </p:sp>
      <p:sp>
        <p:nvSpPr>
          <p:cNvPr id="199" name="rbolmu"/>
          <p:cNvSpPr txBox="1">
            <a:spLocks noChangeArrowheads="1"/>
          </p:cNvSpPr>
          <p:nvPr/>
        </p:nvSpPr>
        <p:spPr bwMode="auto">
          <a:xfrm>
            <a:off x="2847976" y="4743450"/>
            <a:ext cx="4191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Больше-мураш-кинский</a:t>
            </a:r>
          </a:p>
        </p:txBody>
      </p:sp>
      <p:sp>
        <p:nvSpPr>
          <p:cNvPr id="200" name="rknag"/>
          <p:cNvSpPr txBox="1">
            <a:spLocks noChangeArrowheads="1"/>
          </p:cNvSpPr>
          <p:nvPr/>
        </p:nvSpPr>
        <p:spPr bwMode="auto">
          <a:xfrm>
            <a:off x="3305175" y="4743450"/>
            <a:ext cx="381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600" b="0" i="0" u="none" strike="noStrike" baseline="0">
                <a:solidFill>
                  <a:srgbClr val="000000"/>
                </a:solidFill>
                <a:latin typeface="Arial CYR"/>
                <a:cs typeface="Arial CYR"/>
              </a:rPr>
              <a:t>Княгинин-ский</a:t>
            </a:r>
          </a:p>
        </p:txBody>
      </p:sp>
      <p:sp>
        <p:nvSpPr>
          <p:cNvPr id="201" name="rnava"/>
          <p:cNvSpPr txBox="1">
            <a:spLocks noChangeArrowheads="1"/>
          </p:cNvSpPr>
          <p:nvPr/>
        </p:nvSpPr>
        <p:spPr bwMode="auto">
          <a:xfrm>
            <a:off x="504825" y="5172075"/>
            <a:ext cx="762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г.о.Навашинский</a:t>
            </a:r>
          </a:p>
        </p:txBody>
      </p:sp>
      <p:sp>
        <p:nvSpPr>
          <p:cNvPr id="202" name="rarda"/>
          <p:cNvSpPr txBox="1">
            <a:spLocks noChangeArrowheads="1"/>
          </p:cNvSpPr>
          <p:nvPr/>
        </p:nvSpPr>
        <p:spPr bwMode="auto">
          <a:xfrm>
            <a:off x="1219200" y="5362575"/>
            <a:ext cx="43815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Ардатов-ский</a:t>
            </a:r>
          </a:p>
        </p:txBody>
      </p:sp>
      <p:sp>
        <p:nvSpPr>
          <p:cNvPr id="203" name="rarza"/>
          <p:cNvSpPr txBox="1">
            <a:spLocks noChangeArrowheads="1"/>
          </p:cNvSpPr>
          <p:nvPr/>
        </p:nvSpPr>
        <p:spPr bwMode="auto">
          <a:xfrm>
            <a:off x="1876425" y="5505450"/>
            <a:ext cx="4762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Арзамас-ский</a:t>
            </a:r>
          </a:p>
        </p:txBody>
      </p:sp>
      <p:sp>
        <p:nvSpPr>
          <p:cNvPr id="204" name="rvad"/>
          <p:cNvSpPr txBox="1">
            <a:spLocks noChangeArrowheads="1"/>
          </p:cNvSpPr>
          <p:nvPr/>
        </p:nvSpPr>
        <p:spPr bwMode="auto">
          <a:xfrm>
            <a:off x="2333625" y="5029200"/>
            <a:ext cx="40957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Вадский</a:t>
            </a:r>
          </a:p>
        </p:txBody>
      </p:sp>
      <p:sp>
        <p:nvSpPr>
          <p:cNvPr id="205" name="rperev"/>
          <p:cNvSpPr txBox="1">
            <a:spLocks noChangeArrowheads="1"/>
          </p:cNvSpPr>
          <p:nvPr/>
        </p:nvSpPr>
        <p:spPr bwMode="auto">
          <a:xfrm>
            <a:off x="2667000" y="4724400"/>
            <a:ext cx="33337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Перевоз-ский</a:t>
            </a:r>
          </a:p>
        </p:txBody>
      </p:sp>
      <p:sp>
        <p:nvSpPr>
          <p:cNvPr id="206" name="rbytyr"/>
          <p:cNvSpPr txBox="1">
            <a:spLocks noChangeArrowheads="1"/>
          </p:cNvSpPr>
          <p:nvPr/>
        </p:nvSpPr>
        <p:spPr bwMode="auto">
          <a:xfrm>
            <a:off x="3057525" y="4905375"/>
            <a:ext cx="39052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Бутур-линский</a:t>
            </a:r>
          </a:p>
        </p:txBody>
      </p:sp>
      <p:sp>
        <p:nvSpPr>
          <p:cNvPr id="207" name="rserg"/>
          <p:cNvSpPr txBox="1">
            <a:spLocks noChangeArrowheads="1"/>
          </p:cNvSpPr>
          <p:nvPr/>
        </p:nvSpPr>
        <p:spPr bwMode="auto">
          <a:xfrm>
            <a:off x="3514725" y="4848225"/>
            <a:ext cx="4572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Сергач-ский</a:t>
            </a:r>
          </a:p>
        </p:txBody>
      </p:sp>
      <p:sp>
        <p:nvSpPr>
          <p:cNvPr id="208" name="rpila"/>
          <p:cNvSpPr txBox="1">
            <a:spLocks noChangeArrowheads="1"/>
          </p:cNvSpPr>
          <p:nvPr/>
        </p:nvSpPr>
        <p:spPr bwMode="auto">
          <a:xfrm>
            <a:off x="4086225" y="5210175"/>
            <a:ext cx="409576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u="none" strike="noStrike" baseline="0">
                <a:solidFill>
                  <a:srgbClr val="000000"/>
                </a:solidFill>
                <a:latin typeface="Arial CYR"/>
                <a:cs typeface="Arial CYR"/>
              </a:rPr>
              <a:t>Пиль-нен-ский</a:t>
            </a:r>
          </a:p>
        </p:txBody>
      </p:sp>
      <p:sp>
        <p:nvSpPr>
          <p:cNvPr id="209" name="rkyle"/>
          <p:cNvSpPr txBox="1">
            <a:spLocks noChangeArrowheads="1"/>
          </p:cNvSpPr>
          <p:nvPr/>
        </p:nvSpPr>
        <p:spPr bwMode="auto">
          <a:xfrm>
            <a:off x="695325" y="5172075"/>
            <a:ext cx="65722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г.о. г. Кулебаки</a:t>
            </a:r>
          </a:p>
          <a:p>
            <a:pPr algn="l" rtl="0">
              <a:defRPr sz="1000"/>
            </a:pPr>
            <a:endParaRPr lang="ru-RU" sz="700" b="0" i="0" strike="noStrike">
              <a:solidFill>
                <a:srgbClr val="000000"/>
              </a:solidFill>
              <a:latin typeface="Arial CYR"/>
            </a:endParaRPr>
          </a:p>
        </p:txBody>
      </p:sp>
      <p:sp>
        <p:nvSpPr>
          <p:cNvPr id="210" name="rhat"/>
          <p:cNvSpPr txBox="1">
            <a:spLocks noChangeArrowheads="1"/>
          </p:cNvSpPr>
          <p:nvPr/>
        </p:nvSpPr>
        <p:spPr bwMode="auto">
          <a:xfrm>
            <a:off x="2295525" y="5505450"/>
            <a:ext cx="6858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Шатковский</a:t>
            </a:r>
          </a:p>
        </p:txBody>
      </p:sp>
      <p:sp>
        <p:nvSpPr>
          <p:cNvPr id="211" name="rgaga"/>
          <p:cNvSpPr txBox="1">
            <a:spLocks noChangeArrowheads="1"/>
          </p:cNvSpPr>
          <p:nvPr/>
        </p:nvSpPr>
        <p:spPr bwMode="auto">
          <a:xfrm>
            <a:off x="3114675" y="5772150"/>
            <a:ext cx="571500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u="none" strike="noStrike" baseline="0">
                <a:solidFill>
                  <a:srgbClr val="000000"/>
                </a:solidFill>
                <a:latin typeface="Arial CYR"/>
                <a:cs typeface="Arial CYR"/>
              </a:rPr>
              <a:t>Гагинский</a:t>
            </a:r>
          </a:p>
        </p:txBody>
      </p:sp>
      <p:sp>
        <p:nvSpPr>
          <p:cNvPr id="212" name="rkrso"/>
          <p:cNvSpPr txBox="1">
            <a:spLocks noChangeArrowheads="1"/>
          </p:cNvSpPr>
          <p:nvPr/>
        </p:nvSpPr>
        <p:spPr bwMode="auto">
          <a:xfrm>
            <a:off x="3724275" y="5219700"/>
            <a:ext cx="5715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Красно-октябрь-</a:t>
            </a:r>
          </a:p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ский</a:t>
            </a:r>
          </a:p>
        </p:txBody>
      </p:sp>
      <p:sp>
        <p:nvSpPr>
          <p:cNvPr id="213" name="rsech"/>
          <p:cNvSpPr txBox="1">
            <a:spLocks noChangeArrowheads="1"/>
          </p:cNvSpPr>
          <p:nvPr/>
        </p:nvSpPr>
        <p:spPr bwMode="auto">
          <a:xfrm>
            <a:off x="3924300" y="5524500"/>
            <a:ext cx="638175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Сеченовский</a:t>
            </a:r>
          </a:p>
        </p:txBody>
      </p:sp>
      <p:sp>
        <p:nvSpPr>
          <p:cNvPr id="214" name="rviks"/>
          <p:cNvSpPr txBox="1">
            <a:spLocks noChangeArrowheads="1"/>
          </p:cNvSpPr>
          <p:nvPr/>
        </p:nvSpPr>
        <p:spPr bwMode="auto">
          <a:xfrm>
            <a:off x="276225" y="5534025"/>
            <a:ext cx="5715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г.о. г. Выкса</a:t>
            </a:r>
          </a:p>
        </p:txBody>
      </p:sp>
      <p:sp>
        <p:nvSpPr>
          <p:cNvPr id="215" name="rvozn"/>
          <p:cNvSpPr txBox="1">
            <a:spLocks noChangeArrowheads="1"/>
          </p:cNvSpPr>
          <p:nvPr/>
        </p:nvSpPr>
        <p:spPr bwMode="auto">
          <a:xfrm>
            <a:off x="809625" y="6029325"/>
            <a:ext cx="6477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Вознесенский</a:t>
            </a:r>
          </a:p>
        </p:txBody>
      </p:sp>
      <p:sp>
        <p:nvSpPr>
          <p:cNvPr id="216" name="rdivo"/>
          <p:cNvSpPr txBox="1">
            <a:spLocks noChangeArrowheads="1"/>
          </p:cNvSpPr>
          <p:nvPr/>
        </p:nvSpPr>
        <p:spPr bwMode="auto">
          <a:xfrm>
            <a:off x="1352550" y="5734050"/>
            <a:ext cx="54292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Диве-евский</a:t>
            </a:r>
          </a:p>
        </p:txBody>
      </p:sp>
      <p:sp>
        <p:nvSpPr>
          <p:cNvPr id="217" name="rpervo"/>
          <p:cNvSpPr txBox="1">
            <a:spLocks noChangeArrowheads="1"/>
          </p:cNvSpPr>
          <p:nvPr/>
        </p:nvSpPr>
        <p:spPr bwMode="auto">
          <a:xfrm>
            <a:off x="1828800" y="6248400"/>
            <a:ext cx="60007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г.о. г. Перво-майск</a:t>
            </a:r>
          </a:p>
        </p:txBody>
      </p:sp>
      <p:sp>
        <p:nvSpPr>
          <p:cNvPr id="218" name="rluko"/>
          <p:cNvSpPr txBox="1">
            <a:spLocks noChangeArrowheads="1"/>
          </p:cNvSpPr>
          <p:nvPr/>
        </p:nvSpPr>
        <p:spPr bwMode="auto">
          <a:xfrm>
            <a:off x="2619375" y="5895975"/>
            <a:ext cx="6286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Лукояновский</a:t>
            </a:r>
          </a:p>
        </p:txBody>
      </p:sp>
      <p:sp>
        <p:nvSpPr>
          <p:cNvPr id="219" name="rbbol"/>
          <p:cNvSpPr txBox="1">
            <a:spLocks noChangeArrowheads="1"/>
          </p:cNvSpPr>
          <p:nvPr/>
        </p:nvSpPr>
        <p:spPr bwMode="auto">
          <a:xfrm>
            <a:off x="3257550" y="5915025"/>
            <a:ext cx="542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Больше-болдинский</a:t>
            </a:r>
          </a:p>
        </p:txBody>
      </p:sp>
      <p:sp>
        <p:nvSpPr>
          <p:cNvPr id="220" name="rpoch"/>
          <p:cNvSpPr txBox="1">
            <a:spLocks noChangeArrowheads="1"/>
          </p:cNvSpPr>
          <p:nvPr/>
        </p:nvSpPr>
        <p:spPr bwMode="auto">
          <a:xfrm>
            <a:off x="2743200" y="6486525"/>
            <a:ext cx="65722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Починковский</a:t>
            </a:r>
          </a:p>
        </p:txBody>
      </p:sp>
      <p:sp>
        <p:nvSpPr>
          <p:cNvPr id="221" name="Oval 511"/>
          <p:cNvSpPr>
            <a:spLocks noChangeArrowheads="1"/>
          </p:cNvSpPr>
          <p:nvPr/>
        </p:nvSpPr>
        <p:spPr bwMode="auto">
          <a:xfrm>
            <a:off x="1495425" y="6419850"/>
            <a:ext cx="381000" cy="142875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22" name="Oval 512"/>
          <p:cNvSpPr>
            <a:spLocks noChangeArrowheads="1"/>
          </p:cNvSpPr>
          <p:nvPr/>
        </p:nvSpPr>
        <p:spPr bwMode="auto">
          <a:xfrm>
            <a:off x="1438275" y="6410325"/>
            <a:ext cx="466725" cy="266700"/>
          </a:xfrm>
          <a:prstGeom prst="ellipse">
            <a:avLst/>
          </a:prstGeom>
          <a:solidFill>
            <a:srgbClr val="FFFF00"/>
          </a:solidFill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square" lIns="18288" tIns="18288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500" b="0" i="0" u="none" strike="noStrike" baseline="0">
                <a:solidFill>
                  <a:srgbClr val="000000"/>
                </a:solidFill>
                <a:latin typeface="Arial Cyr"/>
                <a:cs typeface="Arial Cyr"/>
              </a:rPr>
              <a:t>г. Саров</a:t>
            </a:r>
          </a:p>
        </p:txBody>
      </p:sp>
      <p:sp>
        <p:nvSpPr>
          <p:cNvPr id="325" name="Oval 512"/>
          <p:cNvSpPr>
            <a:spLocks noChangeArrowheads="1"/>
          </p:cNvSpPr>
          <p:nvPr/>
        </p:nvSpPr>
        <p:spPr bwMode="auto">
          <a:xfrm>
            <a:off x="1828800" y="5229225"/>
            <a:ext cx="466725" cy="266700"/>
          </a:xfrm>
          <a:prstGeom prst="ellipse">
            <a:avLst/>
          </a:prstGeom>
          <a:solidFill>
            <a:srgbClr val="66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square" lIns="18288" tIns="18288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500" b="0" i="0" u="none" strike="noStrike" baseline="0">
                <a:solidFill>
                  <a:srgbClr val="000000"/>
                </a:solidFill>
                <a:latin typeface="Arial Cyr"/>
                <a:cs typeface="Arial Cyr"/>
              </a:rPr>
              <a:t>г.Арзамас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4"/>
          <p:cNvSpPr/>
          <p:nvPr/>
        </p:nvSpPr>
        <p:spPr>
          <a:xfrm>
            <a:off x="395536" y="3861048"/>
            <a:ext cx="3960440" cy="2664296"/>
          </a:xfrm>
          <a:prstGeom prst="rect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50800" tIns="50800" rIns="50800" bIns="50800" spcCol="1270" anchor="ctr"/>
          <a:lstStyle/>
          <a:p>
            <a:pPr algn="ctr"/>
            <a:endParaRPr lang="ru-RU" sz="2200" dirty="0"/>
          </a:p>
        </p:txBody>
      </p:sp>
      <p:sp>
        <p:nvSpPr>
          <p:cNvPr id="12" name="Скругленный прямоугольник 4"/>
          <p:cNvSpPr/>
          <p:nvPr/>
        </p:nvSpPr>
        <p:spPr>
          <a:xfrm>
            <a:off x="4716016" y="3861048"/>
            <a:ext cx="4032448" cy="2664296"/>
          </a:xfrm>
          <a:prstGeom prst="rect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50800" tIns="50800" rIns="50800" bIns="50800" spcCol="1270" anchor="ctr"/>
          <a:lstStyle/>
          <a:p>
            <a:pPr algn="ctr"/>
            <a:endParaRPr lang="ru-RU" sz="22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" y="-82975"/>
          <a:ext cx="9143995" cy="6940975"/>
        </p:xfrm>
        <a:graphic>
          <a:graphicData uri="http://schemas.openxmlformats.org/drawingml/2006/table">
            <a:tbl>
              <a:tblPr/>
              <a:tblGrid>
                <a:gridCol w="179500"/>
                <a:gridCol w="764807"/>
                <a:gridCol w="268177"/>
                <a:gridCol w="248672"/>
                <a:gridCol w="234045"/>
                <a:gridCol w="247048"/>
                <a:gridCol w="266550"/>
                <a:gridCol w="266550"/>
                <a:gridCol w="268177"/>
                <a:gridCol w="268177"/>
                <a:gridCol w="260051"/>
                <a:gridCol w="266550"/>
                <a:gridCol w="266550"/>
                <a:gridCol w="260051"/>
                <a:gridCol w="266550"/>
                <a:gridCol w="266550"/>
                <a:gridCol w="234045"/>
                <a:gridCol w="229169"/>
                <a:gridCol w="234045"/>
                <a:gridCol w="229169"/>
                <a:gridCol w="266550"/>
                <a:gridCol w="221042"/>
                <a:gridCol w="229169"/>
                <a:gridCol w="266550"/>
                <a:gridCol w="234045"/>
                <a:gridCol w="240545"/>
                <a:gridCol w="266550"/>
                <a:gridCol w="248672"/>
                <a:gridCol w="229169"/>
                <a:gridCol w="266550"/>
                <a:gridCol w="266550"/>
                <a:gridCol w="266550"/>
                <a:gridCol w="214540"/>
                <a:gridCol w="201540"/>
                <a:gridCol w="201540"/>
              </a:tblGrid>
              <a:tr h="93517">
                <a:tc rowSpan="8" gridSpan="20"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Оценка </a:t>
                      </a:r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наркоситуации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в ПФО (5 субъектов)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300" marR="3300" marT="33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8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8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8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8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8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8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8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8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8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8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8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8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8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8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8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8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8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8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300" marR="3300" marT="33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300" marR="3300" marT="33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13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Критерии состояния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наркоситуации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00" marR="3300" marT="33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3517">
                <a:tc gridSpan="20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300" marR="3300" marT="33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300" marR="3300" marT="33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8647">
                <a:tc gridSpan="20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300" marR="3300" marT="33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300" marR="3300" marT="3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300" marR="3300" marT="3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 (удовлетворительная)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8734">
                <a:tc gridSpan="20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300" marR="3300" marT="33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300" marR="3300" marT="3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300" marR="3300" marT="3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 (напряженная)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8647">
                <a:tc gridSpan="20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300" marR="3300" marT="33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300" marR="3300" marT="3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300" marR="3300" marT="3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 (тяжелая)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8647">
                <a:tc gridSpan="20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300" marR="3300" marT="33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300" marR="3300" marT="3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300" marR="3300" marT="3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 (предкризисная)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8647">
                <a:tc gridSpan="20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300" marR="3300" marT="33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300" marR="3300" marT="3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C0504D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300" marR="3300" marT="3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 (кризисная)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8647">
                <a:tc gridSpan="20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300" marR="3300" marT="33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300" marR="3300" marT="33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300" marR="3300" marT="33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0207"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№     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п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/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п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Субъект РФ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5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Масштабы незаконного оборота наркотиков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Масштабы немедицинского потребления наркотиков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Обращаемость за наркологической медицинской помощью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Смертность от употребления наркотиков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Средний бал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300" marR="3300" marT="3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0987">
                <a:tc v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Удельный вес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наркопреступ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  <a:p>
                      <a:pPr algn="ctr" fontAlgn="ctr"/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лений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 общем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Вовлеченность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наркопотре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  <a:p>
                      <a:pPr algn="ctr" fontAlgn="ctr"/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бителей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 незаконный оборот наркотиков 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Криминоген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  <a:p>
                      <a:pPr algn="ctr" fontAlgn="ctr"/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ность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наркомании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Удельный вес лиц, осужденных за совершение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НП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Удельный вес молодежи в общем             числе лиц, осужденных                                  за совершение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НП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Оценочная распространенность употребления наркотиков                                  (по данным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СИ)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Общая заболеваемость</a:t>
                      </a:r>
                    </a:p>
                  </a:txBody>
                  <a:tcPr marL="3300" marR="3300" marT="330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Первичная заболеваемость</a:t>
                      </a:r>
                    </a:p>
                  </a:txBody>
                  <a:tcPr marL="3300" marR="3300" marT="330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Первичная обращаемость</a:t>
                      </a:r>
                    </a:p>
                  </a:txBody>
                  <a:tcPr marL="3300" marR="3300" marT="330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Смертность, связанная с острым отравлением наркотиками</a:t>
                      </a:r>
                    </a:p>
                  </a:txBody>
                  <a:tcPr marL="3300" marR="3300" marT="330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4037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300" marR="3300" marT="3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300" marR="3300" marT="3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2017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2018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2019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2017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2018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2019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2017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2018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2019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2017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2018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2019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2017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2018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2019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2017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2018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2019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2017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2018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2019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2017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2018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2019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2017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2018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2019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2017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2018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2019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2017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2018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2019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81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Среднероссийский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показатель 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</a:t>
                      </a:r>
                      <a:b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10,1%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</a:t>
                      </a:r>
                      <a:b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10,1%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</a:t>
                      </a:r>
                      <a:b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9,4%</a:t>
                      </a:r>
                    </a:p>
                  </a:txBody>
                  <a:tcPr marL="3300" marR="3300" marT="3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</a:t>
                      </a:r>
                      <a:b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8,9%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</a:t>
                      </a:r>
                      <a:b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9,5%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</a:t>
                      </a:r>
                      <a:b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11,3%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</a:t>
                      </a:r>
                      <a:b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36,4%</a:t>
                      </a:r>
                    </a:p>
                  </a:txBody>
                  <a:tcPr marL="3300" marR="3300" marT="3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</a:t>
                      </a:r>
                      <a:b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32,9%</a:t>
                      </a:r>
                    </a:p>
                  </a:txBody>
                  <a:tcPr marL="3300" marR="3300" marT="3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</a:t>
                      </a:r>
                      <a:b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29,6%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</a:t>
                      </a:r>
                      <a:b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14,9%</a:t>
                      </a:r>
                    </a:p>
                  </a:txBody>
                  <a:tcPr marL="3300" marR="3300" marT="3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</a:t>
                      </a:r>
                      <a:b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14,1%</a:t>
                      </a:r>
                    </a:p>
                  </a:txBody>
                  <a:tcPr marL="3300" marR="3300" marT="3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</a:t>
                      </a:r>
                      <a:b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13,3%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</a:t>
                      </a:r>
                      <a:b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45,7%</a:t>
                      </a:r>
                    </a:p>
                  </a:txBody>
                  <a:tcPr marL="3300" marR="3300" marT="3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</a:t>
                      </a:r>
                      <a:b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43,9%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</a:t>
                      </a:r>
                      <a:b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41,4%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</a:t>
                      </a:r>
                      <a:b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1,5%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</a:t>
                      </a:r>
                      <a:b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1,3%</a:t>
                      </a:r>
                    </a:p>
                  </a:txBody>
                  <a:tcPr marL="3300" marR="3300" marT="3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 </a:t>
                      </a:r>
                      <a:b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1,3%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</a:t>
                      </a:r>
                      <a:b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312,6</a:t>
                      </a:r>
                    </a:p>
                  </a:txBody>
                  <a:tcPr marL="3300" marR="3300" marT="3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</a:t>
                      </a:r>
                      <a:b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288,5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</a:t>
                      </a:r>
                      <a:b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273,4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</a:t>
                      </a:r>
                      <a:b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11,2</a:t>
                      </a:r>
                    </a:p>
                  </a:txBody>
                  <a:tcPr marL="3300" marR="3300" marT="3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</a:t>
                      </a:r>
                      <a:b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10,2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</a:t>
                      </a:r>
                      <a:b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9,9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</a:t>
                      </a:r>
                      <a:b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24,1</a:t>
                      </a:r>
                    </a:p>
                  </a:txBody>
                  <a:tcPr marL="3300" marR="3300" marT="3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 </a:t>
                      </a:r>
                      <a:b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22,9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</a:t>
                      </a:r>
                      <a:b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19,9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</a:t>
                      </a:r>
                      <a:b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4,0</a:t>
                      </a:r>
                    </a:p>
                  </a:txBody>
                  <a:tcPr marL="3300" marR="3300" marT="3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</a:t>
                      </a:r>
                      <a:b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3,9</a:t>
                      </a:r>
                    </a:p>
                  </a:txBody>
                  <a:tcPr marL="3300" marR="3300" marT="3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</a:t>
                      </a:r>
                      <a:b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4,3</a:t>
                      </a:r>
                    </a:p>
                  </a:txBody>
                  <a:tcPr marL="3300" marR="3300" marT="3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                      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                      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                      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23604">
                <a:tc gridSpan="35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Приволжский федеральный округ</a:t>
                      </a:r>
                    </a:p>
                  </a:txBody>
                  <a:tcPr marL="3300" marR="3300" marT="33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48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Республика </a:t>
                      </a:r>
                      <a:b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Башкортостан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9,5%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9,7%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9,8%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11,1%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22,5%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29,9%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B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42,4%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30,4%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 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27,7%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9,8%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10,3%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10,5%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46,4%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45,0%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 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40,4%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 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1,8%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1,7%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 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1,8%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257,8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238,6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 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225,1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F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5,6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6,5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6,3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F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27,3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33,1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 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33,2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1,6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1,3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1,6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F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5448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Республика Татарстан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8,6%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8,6%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8,5%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24,5%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18,7%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 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17,6%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B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28,8%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31,7%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23,1%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 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11,7%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10,9%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11,1%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52,0%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45,4%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44,3%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 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0,5%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0,3%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2,1%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533,2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517,3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518,0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10,5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9,3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10,2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F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39,9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37,0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31,1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1,8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1,6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1,8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F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5448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Пермский край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8,9%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9,3%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8,9%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7,2%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7,3%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8,6%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36,2%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32,7%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37,2%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8,6%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9,1%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8,0%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F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45,4%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38,5%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41,5%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1,1%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0,7%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 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1,2%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497,9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424,3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347,7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12,7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11,7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11,5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F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37,6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34,9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33,9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2,4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3,0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4,3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                      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5448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Нижегород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  <a:p>
                      <a:pPr algn="l" fontAlgn="ctr"/>
                      <a:r>
                        <a:rPr lang="ru-RU" sz="9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ская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область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9,8%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9,0%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8,3%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9,5%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 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6,5%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64,0%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32,5%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25,6%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 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28,7%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14,0%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11,6%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11,7%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58,8%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57,5%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55,8%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 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2,2%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2,9%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1,3%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276,4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248,1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237,6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F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7,4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7,1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 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8,1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F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26,1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26,8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26,9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1,9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2,0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 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2,0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F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5448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Самарская область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9,5%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8,7%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 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10,1%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8,4%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8,0%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8,5%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37,5%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31,9%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23,8%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17,2%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14,9%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 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14,3%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34,4%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30,7%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35,9%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0,9%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1,5%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 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1,3%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316,4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269,0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 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266,7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F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9,1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12,1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9,9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F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23,1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28,5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 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26,6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5,7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2,7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3,0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                      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51125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по ПФО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</a:t>
                      </a:r>
                      <a:b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9,2%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</a:t>
                      </a:r>
                      <a:b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9,1%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</a:t>
                      </a:r>
                      <a:b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9,1%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</a:t>
                      </a:r>
                      <a:b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13,6%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 </a:t>
                      </a:r>
                      <a:b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13,5%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 </a:t>
                      </a:r>
                      <a:b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21,1%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B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</a:t>
                      </a:r>
                      <a:b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34,64%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</a:t>
                      </a:r>
                      <a:b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30,9%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 </a:t>
                      </a:r>
                      <a:b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28,6%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</a:t>
                      </a:r>
                      <a:b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10,9%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</a:t>
                      </a:r>
                      <a:b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10,1%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 </a:t>
                      </a:r>
                      <a:b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10,1%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</a:t>
                      </a:r>
                      <a:b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46,7%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</a:t>
                      </a:r>
                      <a:b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45,6%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 </a:t>
                      </a:r>
                      <a:b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44,7%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</a:t>
                      </a:r>
                      <a:b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0,9%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</a:t>
                      </a:r>
                      <a:b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1,1%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 </a:t>
                      </a:r>
                      <a:b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1,1%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</a:t>
                      </a:r>
                      <a:b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313,1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</a:t>
                      </a:r>
                      <a:b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285,3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 </a:t>
                      </a:r>
                      <a:b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267,5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F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</a:t>
                      </a:r>
                      <a:b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8,3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</a:t>
                      </a:r>
                      <a:b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7,9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</a:t>
                      </a:r>
                      <a:b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7,5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F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</a:t>
                      </a:r>
                      <a:b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25,5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</a:t>
                      </a:r>
                      <a:b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25,5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</a:t>
                      </a:r>
                      <a:b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23,8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B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 </a:t>
                      </a:r>
                      <a:b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1,9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</a:t>
                      </a:r>
                      <a:b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1,6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</a:t>
                      </a:r>
                      <a:b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1,9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F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</a:t>
                      </a:r>
                    </a:p>
                  </a:txBody>
                  <a:tcPr marL="3300" marR="3300" marT="3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1279</Words>
  <Application>Microsoft Office PowerPoint</Application>
  <PresentationFormat>Экран (4:3)</PresentationFormat>
  <Paragraphs>793</Paragraphs>
  <Slides>12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okobzan</dc:creator>
  <cp:lastModifiedBy>User</cp:lastModifiedBy>
  <cp:revision>48</cp:revision>
  <dcterms:created xsi:type="dcterms:W3CDTF">2021-03-15T13:48:10Z</dcterms:created>
  <dcterms:modified xsi:type="dcterms:W3CDTF">2021-05-26T07:01:13Z</dcterms:modified>
</cp:coreProperties>
</file>