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0" r:id="rId6"/>
    <p:sldId id="267" r:id="rId7"/>
    <p:sldId id="257" r:id="rId8"/>
    <p:sldId id="258" r:id="rId9"/>
    <p:sldId id="268" r:id="rId10"/>
    <p:sldId id="269" r:id="rId11"/>
    <p:sldId id="262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800000"/>
    <a:srgbClr val="663300"/>
    <a:srgbClr val="CC6600"/>
    <a:srgbClr val="66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92477-2C24-4572-B520-AC455AD44DC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C25DAA0-D5B2-4AE5-8229-A870E8C38A88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3200" dirty="0" smtClean="0"/>
            <a:t>учебная деятельность</a:t>
          </a:r>
          <a:endParaRPr lang="ru-RU" sz="3200" dirty="0"/>
        </a:p>
      </dgm:t>
    </dgm:pt>
    <dgm:pt modelId="{0CA31FE3-3C40-4832-997F-0F6C4D3F0E96}" type="parTrans" cxnId="{5D204FC3-A9D3-41A8-A0B7-2154BA05009E}">
      <dgm:prSet/>
      <dgm:spPr/>
      <dgm:t>
        <a:bodyPr/>
        <a:lstStyle/>
        <a:p>
          <a:endParaRPr lang="ru-RU"/>
        </a:p>
      </dgm:t>
    </dgm:pt>
    <dgm:pt modelId="{BB34315B-9D15-4F3A-87F7-C08DA29E2B24}" type="sibTrans" cxnId="{5D204FC3-A9D3-41A8-A0B7-2154BA05009E}">
      <dgm:prSet/>
      <dgm:spPr/>
      <dgm:t>
        <a:bodyPr/>
        <a:lstStyle/>
        <a:p>
          <a:endParaRPr lang="ru-RU"/>
        </a:p>
      </dgm:t>
    </dgm:pt>
    <dgm:pt modelId="{41384E05-1196-4CA6-93CC-A62392D369AB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200" dirty="0" smtClean="0"/>
            <a:t>внеурочная деятельность</a:t>
          </a:r>
          <a:endParaRPr lang="ru-RU" sz="3200" dirty="0"/>
        </a:p>
      </dgm:t>
    </dgm:pt>
    <dgm:pt modelId="{9EE1B625-0293-4898-BE36-DA7B1E7457DB}" type="parTrans" cxnId="{7991F165-5412-42AE-B197-9AE0DF068C47}">
      <dgm:prSet/>
      <dgm:spPr/>
      <dgm:t>
        <a:bodyPr/>
        <a:lstStyle/>
        <a:p>
          <a:endParaRPr lang="ru-RU"/>
        </a:p>
      </dgm:t>
    </dgm:pt>
    <dgm:pt modelId="{1C90E359-5123-487D-A078-6CE019F5FD69}" type="sibTrans" cxnId="{7991F165-5412-42AE-B197-9AE0DF068C47}">
      <dgm:prSet/>
      <dgm:spPr/>
      <dgm:t>
        <a:bodyPr/>
        <a:lstStyle/>
        <a:p>
          <a:endParaRPr lang="ru-RU"/>
        </a:p>
      </dgm:t>
    </dgm:pt>
    <dgm:pt modelId="{BE76D3D1-39BB-4BC7-8CB0-2298FE66E6A3}">
      <dgm:prSet phldrT="[Текст]" custT="1"/>
      <dgm:spPr>
        <a:solidFill>
          <a:srgbClr val="FF0000">
            <a:alpha val="89804"/>
          </a:srgb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3200" dirty="0" smtClean="0"/>
            <a:t>воспитательное пространство</a:t>
          </a:r>
          <a:endParaRPr lang="ru-RU" sz="3200" dirty="0"/>
        </a:p>
      </dgm:t>
    </dgm:pt>
    <dgm:pt modelId="{1BA0EE2D-0C88-4594-A220-7434AD7D2C0E}" type="parTrans" cxnId="{C90155E8-E247-4E22-BA22-FBD38B5FB332}">
      <dgm:prSet/>
      <dgm:spPr/>
      <dgm:t>
        <a:bodyPr/>
        <a:lstStyle/>
        <a:p>
          <a:endParaRPr lang="ru-RU"/>
        </a:p>
      </dgm:t>
    </dgm:pt>
    <dgm:pt modelId="{AF0209D0-0529-4408-AF4B-384D5FF59203}" type="sibTrans" cxnId="{C90155E8-E247-4E22-BA22-FBD38B5FB332}">
      <dgm:prSet/>
      <dgm:spPr/>
      <dgm:t>
        <a:bodyPr/>
        <a:lstStyle/>
        <a:p>
          <a:endParaRPr lang="ru-RU"/>
        </a:p>
      </dgm:t>
    </dgm:pt>
    <dgm:pt modelId="{461EE132-0D44-4AA6-BE5A-C4D4F8E841FE}" type="pres">
      <dgm:prSet presAssocID="{0DC92477-2C24-4572-B520-AC455AD44DC7}" presName="compositeShape" presStyleCnt="0">
        <dgm:presLayoutVars>
          <dgm:dir/>
          <dgm:resizeHandles/>
        </dgm:presLayoutVars>
      </dgm:prSet>
      <dgm:spPr/>
    </dgm:pt>
    <dgm:pt modelId="{F29CE95D-C842-47D7-AFEA-7676F570EAA0}" type="pres">
      <dgm:prSet presAssocID="{0DC92477-2C24-4572-B520-AC455AD44DC7}" presName="pyramid" presStyleLbl="node1" presStyleIdx="0" presStyleCnt="1" custLinFactNeighborX="-21782" custLinFactNeighborY="-1179"/>
      <dgm:spPr>
        <a:solidFill>
          <a:schemeClr val="accent2">
            <a:lumMod val="40000"/>
            <a:lumOff val="60000"/>
          </a:schemeClr>
        </a:solidFill>
      </dgm:spPr>
    </dgm:pt>
    <dgm:pt modelId="{5147BCD9-1BF8-47F6-A43D-A858FCF765D5}" type="pres">
      <dgm:prSet presAssocID="{0DC92477-2C24-4572-B520-AC455AD44DC7}" presName="theList" presStyleCnt="0"/>
      <dgm:spPr/>
    </dgm:pt>
    <dgm:pt modelId="{C1BCDF91-9030-4BFC-853E-AC8955D32395}" type="pres">
      <dgm:prSet presAssocID="{2C25DAA0-D5B2-4AE5-8229-A870E8C38A88}" presName="aNode" presStyleLbl="fgAcc1" presStyleIdx="0" presStyleCnt="3" custScaleX="123037" custLinFactY="3842" custLinFactNeighborX="-244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EA0E1-1203-4BBD-BDBE-454C59FCB9A2}" type="pres">
      <dgm:prSet presAssocID="{2C25DAA0-D5B2-4AE5-8229-A870E8C38A88}" presName="aSpace" presStyleCnt="0"/>
      <dgm:spPr/>
    </dgm:pt>
    <dgm:pt modelId="{0FA490F6-F870-4847-96C4-6226F8118946}" type="pres">
      <dgm:prSet presAssocID="{41384E05-1196-4CA6-93CC-A62392D369AB}" presName="aNode" presStyleLbl="fgAcc1" presStyleIdx="1" presStyleCnt="3" custScaleX="120615" custLinFactY="6172" custLinFactNeighborX="-1285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5F13C-5EAF-403C-82D0-1A52A9824F9C}" type="pres">
      <dgm:prSet presAssocID="{41384E05-1196-4CA6-93CC-A62392D369AB}" presName="aSpace" presStyleCnt="0"/>
      <dgm:spPr/>
    </dgm:pt>
    <dgm:pt modelId="{8F1B2105-FE6D-4F07-B384-E77029AE083F}" type="pres">
      <dgm:prSet presAssocID="{BE76D3D1-39BB-4BC7-8CB0-2298FE66E6A3}" presName="aNode" presStyleLbl="fgAcc1" presStyleIdx="2" presStyleCnt="3" custScaleX="120614" custLinFactY="8502" custLinFactNeighborX="805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5EA5B-560A-4C86-9017-09E86F59C3DE}" type="pres">
      <dgm:prSet presAssocID="{BE76D3D1-39BB-4BC7-8CB0-2298FE66E6A3}" presName="aSpace" presStyleCnt="0"/>
      <dgm:spPr/>
    </dgm:pt>
  </dgm:ptLst>
  <dgm:cxnLst>
    <dgm:cxn modelId="{CFEEB5D5-D6F9-4A4A-B798-33A57C97B3BC}" type="presOf" srcId="{41384E05-1196-4CA6-93CC-A62392D369AB}" destId="{0FA490F6-F870-4847-96C4-6226F8118946}" srcOrd="0" destOrd="0" presId="urn:microsoft.com/office/officeart/2005/8/layout/pyramid2"/>
    <dgm:cxn modelId="{83057CA8-B88D-4090-9F36-356ED221B52C}" type="presOf" srcId="{0DC92477-2C24-4572-B520-AC455AD44DC7}" destId="{461EE132-0D44-4AA6-BE5A-C4D4F8E841FE}" srcOrd="0" destOrd="0" presId="urn:microsoft.com/office/officeart/2005/8/layout/pyramid2"/>
    <dgm:cxn modelId="{5D204FC3-A9D3-41A8-A0B7-2154BA05009E}" srcId="{0DC92477-2C24-4572-B520-AC455AD44DC7}" destId="{2C25DAA0-D5B2-4AE5-8229-A870E8C38A88}" srcOrd="0" destOrd="0" parTransId="{0CA31FE3-3C40-4832-997F-0F6C4D3F0E96}" sibTransId="{BB34315B-9D15-4F3A-87F7-C08DA29E2B24}"/>
    <dgm:cxn modelId="{C90155E8-E247-4E22-BA22-FBD38B5FB332}" srcId="{0DC92477-2C24-4572-B520-AC455AD44DC7}" destId="{BE76D3D1-39BB-4BC7-8CB0-2298FE66E6A3}" srcOrd="2" destOrd="0" parTransId="{1BA0EE2D-0C88-4594-A220-7434AD7D2C0E}" sibTransId="{AF0209D0-0529-4408-AF4B-384D5FF59203}"/>
    <dgm:cxn modelId="{7991F165-5412-42AE-B197-9AE0DF068C47}" srcId="{0DC92477-2C24-4572-B520-AC455AD44DC7}" destId="{41384E05-1196-4CA6-93CC-A62392D369AB}" srcOrd="1" destOrd="0" parTransId="{9EE1B625-0293-4898-BE36-DA7B1E7457DB}" sibTransId="{1C90E359-5123-487D-A078-6CE019F5FD69}"/>
    <dgm:cxn modelId="{B2CB205E-0A8C-4A43-A36C-CCFD2ADA323C}" type="presOf" srcId="{2C25DAA0-D5B2-4AE5-8229-A870E8C38A88}" destId="{C1BCDF91-9030-4BFC-853E-AC8955D32395}" srcOrd="0" destOrd="0" presId="urn:microsoft.com/office/officeart/2005/8/layout/pyramid2"/>
    <dgm:cxn modelId="{D58C9CB3-B232-47EB-9AC8-B32B807D1A2B}" type="presOf" srcId="{BE76D3D1-39BB-4BC7-8CB0-2298FE66E6A3}" destId="{8F1B2105-FE6D-4F07-B384-E77029AE083F}" srcOrd="0" destOrd="0" presId="urn:microsoft.com/office/officeart/2005/8/layout/pyramid2"/>
    <dgm:cxn modelId="{1933B991-FE32-40D7-942E-573C15D7215E}" type="presParOf" srcId="{461EE132-0D44-4AA6-BE5A-C4D4F8E841FE}" destId="{F29CE95D-C842-47D7-AFEA-7676F570EAA0}" srcOrd="0" destOrd="0" presId="urn:microsoft.com/office/officeart/2005/8/layout/pyramid2"/>
    <dgm:cxn modelId="{7BB6183B-CD03-44BF-B197-86D8D3B55B8E}" type="presParOf" srcId="{461EE132-0D44-4AA6-BE5A-C4D4F8E841FE}" destId="{5147BCD9-1BF8-47F6-A43D-A858FCF765D5}" srcOrd="1" destOrd="0" presId="urn:microsoft.com/office/officeart/2005/8/layout/pyramid2"/>
    <dgm:cxn modelId="{34E0E366-E984-4B82-8BF3-CCD1DF993739}" type="presParOf" srcId="{5147BCD9-1BF8-47F6-A43D-A858FCF765D5}" destId="{C1BCDF91-9030-4BFC-853E-AC8955D32395}" srcOrd="0" destOrd="0" presId="urn:microsoft.com/office/officeart/2005/8/layout/pyramid2"/>
    <dgm:cxn modelId="{FB5F8CB1-D7C9-41C2-BDB2-FB488435B6AE}" type="presParOf" srcId="{5147BCD9-1BF8-47F6-A43D-A858FCF765D5}" destId="{A63EA0E1-1203-4BBD-BDBE-454C59FCB9A2}" srcOrd="1" destOrd="0" presId="urn:microsoft.com/office/officeart/2005/8/layout/pyramid2"/>
    <dgm:cxn modelId="{C5E81745-96AB-4897-A5B0-87DDD628B574}" type="presParOf" srcId="{5147BCD9-1BF8-47F6-A43D-A858FCF765D5}" destId="{0FA490F6-F870-4847-96C4-6226F8118946}" srcOrd="2" destOrd="0" presId="urn:microsoft.com/office/officeart/2005/8/layout/pyramid2"/>
    <dgm:cxn modelId="{B73F871A-3436-4466-BAD3-C13452712E7C}" type="presParOf" srcId="{5147BCD9-1BF8-47F6-A43D-A858FCF765D5}" destId="{FAE5F13C-5EAF-403C-82D0-1A52A9824F9C}" srcOrd="3" destOrd="0" presId="urn:microsoft.com/office/officeart/2005/8/layout/pyramid2"/>
    <dgm:cxn modelId="{5028F7F0-FD48-4B3E-BC04-8521A4C98387}" type="presParOf" srcId="{5147BCD9-1BF8-47F6-A43D-A858FCF765D5}" destId="{8F1B2105-FE6D-4F07-B384-E77029AE083F}" srcOrd="4" destOrd="0" presId="urn:microsoft.com/office/officeart/2005/8/layout/pyramid2"/>
    <dgm:cxn modelId="{915E31A7-8261-40DC-B960-320D8170C02A}" type="presParOf" srcId="{5147BCD9-1BF8-47F6-A43D-A858FCF765D5}" destId="{E505EA5B-560A-4C86-9017-09E86F59C3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2F08E2-1DBB-4692-A72B-7285E88741A4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DF2F92D3-7EB8-4F52-A4F0-4026AB9C6C4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Стенд «Подросток и закон»</a:t>
          </a:r>
          <a:endParaRPr lang="ru-RU" sz="2800" dirty="0">
            <a:solidFill>
              <a:schemeClr val="tx1"/>
            </a:solidFill>
          </a:endParaRPr>
        </a:p>
      </dgm:t>
    </dgm:pt>
    <dgm:pt modelId="{B5070B87-6BC1-4195-AC26-B282F80B7BBB}" type="parTrans" cxnId="{9501D82E-A59B-46DD-89F6-B2C23C6F6C5A}">
      <dgm:prSet/>
      <dgm:spPr/>
      <dgm:t>
        <a:bodyPr/>
        <a:lstStyle/>
        <a:p>
          <a:endParaRPr lang="ru-RU"/>
        </a:p>
      </dgm:t>
    </dgm:pt>
    <dgm:pt modelId="{0D4E1568-A396-43DA-9350-355F73B06E46}" type="sibTrans" cxnId="{9501D82E-A59B-46DD-89F6-B2C23C6F6C5A}">
      <dgm:prSet/>
      <dgm:spPr/>
      <dgm:t>
        <a:bodyPr/>
        <a:lstStyle/>
        <a:p>
          <a:endParaRPr lang="ru-RU"/>
        </a:p>
      </dgm:t>
    </dgm:pt>
    <dgm:pt modelId="{D497D7BC-B53A-489B-9A5C-FA0C77F92907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Книжная выставка «Знай закон смолоду»</a:t>
          </a:r>
          <a:endParaRPr lang="ru-RU" sz="2800" dirty="0">
            <a:solidFill>
              <a:schemeClr val="tx1"/>
            </a:solidFill>
          </a:endParaRPr>
        </a:p>
      </dgm:t>
    </dgm:pt>
    <dgm:pt modelId="{410EB5AE-22D1-40F5-821A-8554AFA57C57}" type="parTrans" cxnId="{8A72343F-88F9-4347-8A17-4D58C56A5802}">
      <dgm:prSet/>
      <dgm:spPr/>
      <dgm:t>
        <a:bodyPr/>
        <a:lstStyle/>
        <a:p>
          <a:endParaRPr lang="ru-RU"/>
        </a:p>
      </dgm:t>
    </dgm:pt>
    <dgm:pt modelId="{ABF96CF3-6968-40DE-B41D-BA69686F9FE7}" type="sibTrans" cxnId="{8A72343F-88F9-4347-8A17-4D58C56A5802}">
      <dgm:prSet/>
      <dgm:spPr/>
      <dgm:t>
        <a:bodyPr/>
        <a:lstStyle/>
        <a:p>
          <a:endParaRPr lang="ru-RU"/>
        </a:p>
      </dgm:t>
    </dgm:pt>
    <dgm:pt modelId="{4B1E3D5A-AD72-4F76-80A6-1373F207C115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Буклеты «Знатоки права»</a:t>
          </a:r>
          <a:endParaRPr lang="ru-RU" sz="2800" dirty="0">
            <a:solidFill>
              <a:schemeClr val="tx1"/>
            </a:solidFill>
          </a:endParaRPr>
        </a:p>
      </dgm:t>
    </dgm:pt>
    <dgm:pt modelId="{B851D494-0C74-4B2B-83A7-024C7B31DF13}" type="parTrans" cxnId="{1D85BD27-9E1E-456E-A256-5FC29162266C}">
      <dgm:prSet/>
      <dgm:spPr/>
      <dgm:t>
        <a:bodyPr/>
        <a:lstStyle/>
        <a:p>
          <a:endParaRPr lang="ru-RU"/>
        </a:p>
      </dgm:t>
    </dgm:pt>
    <dgm:pt modelId="{B486140A-B6A0-4BB1-B4A6-0984C5A16B19}" type="sibTrans" cxnId="{1D85BD27-9E1E-456E-A256-5FC29162266C}">
      <dgm:prSet/>
      <dgm:spPr/>
      <dgm:t>
        <a:bodyPr/>
        <a:lstStyle/>
        <a:p>
          <a:endParaRPr lang="ru-RU"/>
        </a:p>
      </dgm:t>
    </dgm:pt>
    <dgm:pt modelId="{249491A8-5BB8-4B41-99F4-5CE84CAFF575}" type="pres">
      <dgm:prSet presAssocID="{332F08E2-1DBB-4692-A72B-7285E88741A4}" presName="Name0" presStyleCnt="0">
        <dgm:presLayoutVars>
          <dgm:dir/>
          <dgm:resizeHandles val="exact"/>
        </dgm:presLayoutVars>
      </dgm:prSet>
      <dgm:spPr/>
    </dgm:pt>
    <dgm:pt modelId="{BD51FF29-B581-4E11-AD5D-70D5915C135C}" type="pres">
      <dgm:prSet presAssocID="{332F08E2-1DBB-4692-A72B-7285E88741A4}" presName="fgShape" presStyleLbl="fgShp" presStyleIdx="0" presStyleCnt="1" custScaleX="108696" custScaleY="166667"/>
      <dgm:spPr>
        <a:solidFill>
          <a:schemeClr val="accent2">
            <a:lumMod val="40000"/>
            <a:lumOff val="60000"/>
          </a:schemeClr>
        </a:solidFill>
      </dgm:spPr>
    </dgm:pt>
    <dgm:pt modelId="{FDF54135-08C4-4F2A-90B6-61CA2FE20589}" type="pres">
      <dgm:prSet presAssocID="{332F08E2-1DBB-4692-A72B-7285E88741A4}" presName="linComp" presStyleCnt="0"/>
      <dgm:spPr/>
    </dgm:pt>
    <dgm:pt modelId="{0E1C9057-583B-493C-B9E7-955A531985E5}" type="pres">
      <dgm:prSet presAssocID="{DF2F92D3-7EB8-4F52-A4F0-4026AB9C6C49}" presName="compNode" presStyleCnt="0"/>
      <dgm:spPr/>
    </dgm:pt>
    <dgm:pt modelId="{D5A16E8A-1D02-4904-84E2-BF32A7FF39F9}" type="pres">
      <dgm:prSet presAssocID="{DF2F92D3-7EB8-4F52-A4F0-4026AB9C6C49}" presName="bkgdShape" presStyleLbl="node1" presStyleIdx="0" presStyleCnt="3"/>
      <dgm:spPr/>
    </dgm:pt>
    <dgm:pt modelId="{CF6C57B8-3B68-4352-895B-F6A64234A5DF}" type="pres">
      <dgm:prSet presAssocID="{DF2F92D3-7EB8-4F52-A4F0-4026AB9C6C49}" presName="nodeTx" presStyleLbl="node1" presStyleIdx="0" presStyleCnt="3">
        <dgm:presLayoutVars>
          <dgm:bulletEnabled val="1"/>
        </dgm:presLayoutVars>
      </dgm:prSet>
      <dgm:spPr/>
    </dgm:pt>
    <dgm:pt modelId="{455237C3-07B7-42F5-B47D-FB711A5A1FDE}" type="pres">
      <dgm:prSet presAssocID="{DF2F92D3-7EB8-4F52-A4F0-4026AB9C6C49}" presName="invisiNode" presStyleLbl="node1" presStyleIdx="0" presStyleCnt="3"/>
      <dgm:spPr/>
    </dgm:pt>
    <dgm:pt modelId="{F00B0C88-CB00-4864-A0EC-182B9A63B59F}" type="pres">
      <dgm:prSet presAssocID="{DF2F92D3-7EB8-4F52-A4F0-4026AB9C6C49}" presName="imagNode" presStyleLbl="fgImgPlace1" presStyleIdx="0" presStyleCnt="3" custLinFactNeighborX="-942" custLinFactNeighborY="-1317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11DB67-9C8B-45E5-A114-2F49AA9124F9}" type="pres">
      <dgm:prSet presAssocID="{0D4E1568-A396-43DA-9350-355F73B06E46}" presName="sibTrans" presStyleLbl="sibTrans2D1" presStyleIdx="0" presStyleCnt="0"/>
      <dgm:spPr/>
    </dgm:pt>
    <dgm:pt modelId="{03551330-DB8A-466F-B8E0-8B1F0DEF0170}" type="pres">
      <dgm:prSet presAssocID="{D497D7BC-B53A-489B-9A5C-FA0C77F92907}" presName="compNode" presStyleCnt="0"/>
      <dgm:spPr/>
    </dgm:pt>
    <dgm:pt modelId="{428007F9-5DCB-472B-A938-30B2CE22E1B6}" type="pres">
      <dgm:prSet presAssocID="{D497D7BC-B53A-489B-9A5C-FA0C77F92907}" presName="bkgdShape" presStyleLbl="node1" presStyleIdx="1" presStyleCnt="3"/>
      <dgm:spPr/>
    </dgm:pt>
    <dgm:pt modelId="{363BCE19-4A6E-43DC-A418-76E249B35245}" type="pres">
      <dgm:prSet presAssocID="{D497D7BC-B53A-489B-9A5C-FA0C77F92907}" presName="nodeTx" presStyleLbl="node1" presStyleIdx="1" presStyleCnt="3">
        <dgm:presLayoutVars>
          <dgm:bulletEnabled val="1"/>
        </dgm:presLayoutVars>
      </dgm:prSet>
      <dgm:spPr/>
    </dgm:pt>
    <dgm:pt modelId="{2D18ED00-F488-4DD6-9650-45605792DC78}" type="pres">
      <dgm:prSet presAssocID="{D497D7BC-B53A-489B-9A5C-FA0C77F92907}" presName="invisiNode" presStyleLbl="node1" presStyleIdx="1" presStyleCnt="3"/>
      <dgm:spPr/>
    </dgm:pt>
    <dgm:pt modelId="{4ABEE15D-EC0E-4BB9-925E-DDF2F78F0167}" type="pres">
      <dgm:prSet presAssocID="{D497D7BC-B53A-489B-9A5C-FA0C77F92907}" presName="imagNode" presStyleLbl="fgImgPlace1" presStyleIdx="1" presStyleCnt="3" custLinFactNeighborX="3986" custLinFactNeighborY="-1317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5EBB0CF-4149-4DBF-B98F-EB2B3C7F0430}" type="pres">
      <dgm:prSet presAssocID="{ABF96CF3-6968-40DE-B41D-BA69686F9FE7}" presName="sibTrans" presStyleLbl="sibTrans2D1" presStyleIdx="0" presStyleCnt="0"/>
      <dgm:spPr/>
    </dgm:pt>
    <dgm:pt modelId="{3FA6A616-51B9-4AFA-9226-A97499E6D0E1}" type="pres">
      <dgm:prSet presAssocID="{4B1E3D5A-AD72-4F76-80A6-1373F207C115}" presName="compNode" presStyleCnt="0"/>
      <dgm:spPr/>
    </dgm:pt>
    <dgm:pt modelId="{44D69426-8960-4D53-803E-3DC19A12D49F}" type="pres">
      <dgm:prSet presAssocID="{4B1E3D5A-AD72-4F76-80A6-1373F207C115}" presName="bkgdShape" presStyleLbl="node1" presStyleIdx="2" presStyleCnt="3"/>
      <dgm:spPr/>
    </dgm:pt>
    <dgm:pt modelId="{1457898B-830C-472F-A2E2-59E4348449E9}" type="pres">
      <dgm:prSet presAssocID="{4B1E3D5A-AD72-4F76-80A6-1373F207C115}" presName="nodeTx" presStyleLbl="node1" presStyleIdx="2" presStyleCnt="3">
        <dgm:presLayoutVars>
          <dgm:bulletEnabled val="1"/>
        </dgm:presLayoutVars>
      </dgm:prSet>
      <dgm:spPr/>
    </dgm:pt>
    <dgm:pt modelId="{797F6661-4491-4FE4-82BF-84F328CDAB1B}" type="pres">
      <dgm:prSet presAssocID="{4B1E3D5A-AD72-4F76-80A6-1373F207C115}" presName="invisiNode" presStyleLbl="node1" presStyleIdx="2" presStyleCnt="3"/>
      <dgm:spPr/>
    </dgm:pt>
    <dgm:pt modelId="{5A58C658-76FB-4F41-88ED-149440E82F73}" type="pres">
      <dgm:prSet presAssocID="{4B1E3D5A-AD72-4F76-80A6-1373F207C115}" presName="imagNode" presStyleLbl="fgImgPlace1" presStyleIdx="2" presStyleCnt="3" custLinFactNeighborX="-772" custLinFactNeighborY="-131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A635F33-C857-4BED-8F92-E6CD79EAC4CA}" type="presOf" srcId="{4B1E3D5A-AD72-4F76-80A6-1373F207C115}" destId="{1457898B-830C-472F-A2E2-59E4348449E9}" srcOrd="1" destOrd="0" presId="urn:microsoft.com/office/officeart/2005/8/layout/hList7"/>
    <dgm:cxn modelId="{CF96C777-A6E5-4CD4-9C8B-FC05E63F1D8A}" type="presOf" srcId="{DF2F92D3-7EB8-4F52-A4F0-4026AB9C6C49}" destId="{CF6C57B8-3B68-4352-895B-F6A64234A5DF}" srcOrd="1" destOrd="0" presId="urn:microsoft.com/office/officeart/2005/8/layout/hList7"/>
    <dgm:cxn modelId="{8A72343F-88F9-4347-8A17-4D58C56A5802}" srcId="{332F08E2-1DBB-4692-A72B-7285E88741A4}" destId="{D497D7BC-B53A-489B-9A5C-FA0C77F92907}" srcOrd="1" destOrd="0" parTransId="{410EB5AE-22D1-40F5-821A-8554AFA57C57}" sibTransId="{ABF96CF3-6968-40DE-B41D-BA69686F9FE7}"/>
    <dgm:cxn modelId="{9501D82E-A59B-46DD-89F6-B2C23C6F6C5A}" srcId="{332F08E2-1DBB-4692-A72B-7285E88741A4}" destId="{DF2F92D3-7EB8-4F52-A4F0-4026AB9C6C49}" srcOrd="0" destOrd="0" parTransId="{B5070B87-6BC1-4195-AC26-B282F80B7BBB}" sibTransId="{0D4E1568-A396-43DA-9350-355F73B06E46}"/>
    <dgm:cxn modelId="{A9017516-9793-4874-97DC-866B4A634E48}" type="presOf" srcId="{332F08E2-1DBB-4692-A72B-7285E88741A4}" destId="{249491A8-5BB8-4B41-99F4-5CE84CAFF575}" srcOrd="0" destOrd="0" presId="urn:microsoft.com/office/officeart/2005/8/layout/hList7"/>
    <dgm:cxn modelId="{13C02B87-FDD4-47B0-B805-D58C1BC0D6DA}" type="presOf" srcId="{D497D7BC-B53A-489B-9A5C-FA0C77F92907}" destId="{428007F9-5DCB-472B-A938-30B2CE22E1B6}" srcOrd="0" destOrd="0" presId="urn:microsoft.com/office/officeart/2005/8/layout/hList7"/>
    <dgm:cxn modelId="{91C28C97-3E0E-4395-BDFD-EA2C9FF0A8D0}" type="presOf" srcId="{0D4E1568-A396-43DA-9350-355F73B06E46}" destId="{E511DB67-9C8B-45E5-A114-2F49AA9124F9}" srcOrd="0" destOrd="0" presId="urn:microsoft.com/office/officeart/2005/8/layout/hList7"/>
    <dgm:cxn modelId="{EE550603-9F1C-462E-B567-163A7F2F4493}" type="presOf" srcId="{D497D7BC-B53A-489B-9A5C-FA0C77F92907}" destId="{363BCE19-4A6E-43DC-A418-76E249B35245}" srcOrd="1" destOrd="0" presId="urn:microsoft.com/office/officeart/2005/8/layout/hList7"/>
    <dgm:cxn modelId="{1D85BD27-9E1E-456E-A256-5FC29162266C}" srcId="{332F08E2-1DBB-4692-A72B-7285E88741A4}" destId="{4B1E3D5A-AD72-4F76-80A6-1373F207C115}" srcOrd="2" destOrd="0" parTransId="{B851D494-0C74-4B2B-83A7-024C7B31DF13}" sibTransId="{B486140A-B6A0-4BB1-B4A6-0984C5A16B19}"/>
    <dgm:cxn modelId="{3EEBDBCF-D683-40E9-81AC-89B59131A177}" type="presOf" srcId="{DF2F92D3-7EB8-4F52-A4F0-4026AB9C6C49}" destId="{D5A16E8A-1D02-4904-84E2-BF32A7FF39F9}" srcOrd="0" destOrd="0" presId="urn:microsoft.com/office/officeart/2005/8/layout/hList7"/>
    <dgm:cxn modelId="{2CB10EC0-64EE-4AC6-B368-9709BE4C763F}" type="presOf" srcId="{4B1E3D5A-AD72-4F76-80A6-1373F207C115}" destId="{44D69426-8960-4D53-803E-3DC19A12D49F}" srcOrd="0" destOrd="0" presId="urn:microsoft.com/office/officeart/2005/8/layout/hList7"/>
    <dgm:cxn modelId="{F006850A-FA8B-47A7-93C7-6C5FFB9E009B}" type="presOf" srcId="{ABF96CF3-6968-40DE-B41D-BA69686F9FE7}" destId="{55EBB0CF-4149-4DBF-B98F-EB2B3C7F0430}" srcOrd="0" destOrd="0" presId="urn:microsoft.com/office/officeart/2005/8/layout/hList7"/>
    <dgm:cxn modelId="{BDB44D6A-8B62-410C-AF1B-E7852D290212}" type="presParOf" srcId="{249491A8-5BB8-4B41-99F4-5CE84CAFF575}" destId="{BD51FF29-B581-4E11-AD5D-70D5915C135C}" srcOrd="0" destOrd="0" presId="urn:microsoft.com/office/officeart/2005/8/layout/hList7"/>
    <dgm:cxn modelId="{707FE13E-A68B-4F52-B237-24024D6F5E50}" type="presParOf" srcId="{249491A8-5BB8-4B41-99F4-5CE84CAFF575}" destId="{FDF54135-08C4-4F2A-90B6-61CA2FE20589}" srcOrd="1" destOrd="0" presId="urn:microsoft.com/office/officeart/2005/8/layout/hList7"/>
    <dgm:cxn modelId="{0D7938A7-78F3-4116-8CBD-C4B732B5B51C}" type="presParOf" srcId="{FDF54135-08C4-4F2A-90B6-61CA2FE20589}" destId="{0E1C9057-583B-493C-B9E7-955A531985E5}" srcOrd="0" destOrd="0" presId="urn:microsoft.com/office/officeart/2005/8/layout/hList7"/>
    <dgm:cxn modelId="{0A7450D7-1274-4BAB-B4E9-764A78BB4899}" type="presParOf" srcId="{0E1C9057-583B-493C-B9E7-955A531985E5}" destId="{D5A16E8A-1D02-4904-84E2-BF32A7FF39F9}" srcOrd="0" destOrd="0" presId="urn:microsoft.com/office/officeart/2005/8/layout/hList7"/>
    <dgm:cxn modelId="{14C6B1D0-5B18-4FA7-B919-7FC1A4B4BE02}" type="presParOf" srcId="{0E1C9057-583B-493C-B9E7-955A531985E5}" destId="{CF6C57B8-3B68-4352-895B-F6A64234A5DF}" srcOrd="1" destOrd="0" presId="urn:microsoft.com/office/officeart/2005/8/layout/hList7"/>
    <dgm:cxn modelId="{B63D19F3-6DA9-4012-9D85-1B31964784D1}" type="presParOf" srcId="{0E1C9057-583B-493C-B9E7-955A531985E5}" destId="{455237C3-07B7-42F5-B47D-FB711A5A1FDE}" srcOrd="2" destOrd="0" presId="urn:microsoft.com/office/officeart/2005/8/layout/hList7"/>
    <dgm:cxn modelId="{A85CA875-54E5-4FF8-8FB8-9CA75A684B63}" type="presParOf" srcId="{0E1C9057-583B-493C-B9E7-955A531985E5}" destId="{F00B0C88-CB00-4864-A0EC-182B9A63B59F}" srcOrd="3" destOrd="0" presId="urn:microsoft.com/office/officeart/2005/8/layout/hList7"/>
    <dgm:cxn modelId="{DB048A66-4577-4908-9FBC-6F7DD8808998}" type="presParOf" srcId="{FDF54135-08C4-4F2A-90B6-61CA2FE20589}" destId="{E511DB67-9C8B-45E5-A114-2F49AA9124F9}" srcOrd="1" destOrd="0" presId="urn:microsoft.com/office/officeart/2005/8/layout/hList7"/>
    <dgm:cxn modelId="{2B3970B1-6B40-4D62-B579-6B04F4380E3B}" type="presParOf" srcId="{FDF54135-08C4-4F2A-90B6-61CA2FE20589}" destId="{03551330-DB8A-466F-B8E0-8B1F0DEF0170}" srcOrd="2" destOrd="0" presId="urn:microsoft.com/office/officeart/2005/8/layout/hList7"/>
    <dgm:cxn modelId="{F14DA7E7-7B6B-4E53-8683-171D14214866}" type="presParOf" srcId="{03551330-DB8A-466F-B8E0-8B1F0DEF0170}" destId="{428007F9-5DCB-472B-A938-30B2CE22E1B6}" srcOrd="0" destOrd="0" presId="urn:microsoft.com/office/officeart/2005/8/layout/hList7"/>
    <dgm:cxn modelId="{F2738A28-33ED-49D1-8BB2-DF65A7A9696A}" type="presParOf" srcId="{03551330-DB8A-466F-B8E0-8B1F0DEF0170}" destId="{363BCE19-4A6E-43DC-A418-76E249B35245}" srcOrd="1" destOrd="0" presId="urn:microsoft.com/office/officeart/2005/8/layout/hList7"/>
    <dgm:cxn modelId="{9A6B91CF-2E85-4945-A418-2C5DF6A12B3D}" type="presParOf" srcId="{03551330-DB8A-466F-B8E0-8B1F0DEF0170}" destId="{2D18ED00-F488-4DD6-9650-45605792DC78}" srcOrd="2" destOrd="0" presId="urn:microsoft.com/office/officeart/2005/8/layout/hList7"/>
    <dgm:cxn modelId="{05EB7853-58AB-47D5-9E61-0A384C3281DA}" type="presParOf" srcId="{03551330-DB8A-466F-B8E0-8B1F0DEF0170}" destId="{4ABEE15D-EC0E-4BB9-925E-DDF2F78F0167}" srcOrd="3" destOrd="0" presId="urn:microsoft.com/office/officeart/2005/8/layout/hList7"/>
    <dgm:cxn modelId="{561EB52D-1FF9-40B3-BA80-FFB7DAA4A49F}" type="presParOf" srcId="{FDF54135-08C4-4F2A-90B6-61CA2FE20589}" destId="{55EBB0CF-4149-4DBF-B98F-EB2B3C7F0430}" srcOrd="3" destOrd="0" presId="urn:microsoft.com/office/officeart/2005/8/layout/hList7"/>
    <dgm:cxn modelId="{4F563683-7ED5-467A-AFF7-100A652A03E9}" type="presParOf" srcId="{FDF54135-08C4-4F2A-90B6-61CA2FE20589}" destId="{3FA6A616-51B9-4AFA-9226-A97499E6D0E1}" srcOrd="4" destOrd="0" presId="urn:microsoft.com/office/officeart/2005/8/layout/hList7"/>
    <dgm:cxn modelId="{E0414F99-B3DE-486E-A626-05B2DCE428B0}" type="presParOf" srcId="{3FA6A616-51B9-4AFA-9226-A97499E6D0E1}" destId="{44D69426-8960-4D53-803E-3DC19A12D49F}" srcOrd="0" destOrd="0" presId="urn:microsoft.com/office/officeart/2005/8/layout/hList7"/>
    <dgm:cxn modelId="{8192F3A6-1C75-4948-A96F-E7ACF020F710}" type="presParOf" srcId="{3FA6A616-51B9-4AFA-9226-A97499E6D0E1}" destId="{1457898B-830C-472F-A2E2-59E4348449E9}" srcOrd="1" destOrd="0" presId="urn:microsoft.com/office/officeart/2005/8/layout/hList7"/>
    <dgm:cxn modelId="{E7696947-41A7-4446-AA22-1A81833D7CE6}" type="presParOf" srcId="{3FA6A616-51B9-4AFA-9226-A97499E6D0E1}" destId="{797F6661-4491-4FE4-82BF-84F328CDAB1B}" srcOrd="2" destOrd="0" presId="urn:microsoft.com/office/officeart/2005/8/layout/hList7"/>
    <dgm:cxn modelId="{A39CAD66-492A-4EF4-AFF9-F964A5D0F636}" type="presParOf" srcId="{3FA6A616-51B9-4AFA-9226-A97499E6D0E1}" destId="{5A58C658-76FB-4F41-88ED-149440E82F7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9CE95D-C842-47D7-AFEA-7676F570EAA0}">
      <dsp:nvSpPr>
        <dsp:cNvPr id="0" name=""/>
        <dsp:cNvSpPr/>
      </dsp:nvSpPr>
      <dsp:spPr>
        <a:xfrm>
          <a:off x="0" y="0"/>
          <a:ext cx="4768303" cy="4768303"/>
        </a:xfrm>
        <a:prstGeom prst="triangl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CDF91-9030-4BFC-853E-AC8955D32395}">
      <dsp:nvSpPr>
        <dsp:cNvPr id="0" name=""/>
        <dsp:cNvSpPr/>
      </dsp:nvSpPr>
      <dsp:spPr>
        <a:xfrm>
          <a:off x="2272791" y="663851"/>
          <a:ext cx="3813405" cy="1128746"/>
        </a:xfrm>
        <a:prstGeom prst="round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учебная деятельность</a:t>
          </a:r>
          <a:endParaRPr lang="ru-RU" sz="3200" kern="1200" dirty="0"/>
        </a:p>
      </dsp:txBody>
      <dsp:txXfrm>
        <a:off x="2272791" y="663851"/>
        <a:ext cx="3813405" cy="1128746"/>
      </dsp:txXfrm>
    </dsp:sp>
    <dsp:sp modelId="{0FA490F6-F870-4847-96C4-6226F8118946}">
      <dsp:nvSpPr>
        <dsp:cNvPr id="0" name=""/>
        <dsp:cNvSpPr/>
      </dsp:nvSpPr>
      <dsp:spPr>
        <a:xfrm>
          <a:off x="2670382" y="1959991"/>
          <a:ext cx="3738338" cy="1128746"/>
        </a:xfrm>
        <a:prstGeom prst="round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внеурочная деятельность</a:t>
          </a:r>
          <a:endParaRPr lang="ru-RU" sz="3200" kern="1200" dirty="0"/>
        </a:p>
      </dsp:txBody>
      <dsp:txXfrm>
        <a:off x="2670382" y="1959991"/>
        <a:ext cx="3738338" cy="1128746"/>
      </dsp:txXfrm>
    </dsp:sp>
    <dsp:sp modelId="{8F1B2105-FE6D-4F07-B384-E77029AE083F}">
      <dsp:nvSpPr>
        <dsp:cNvPr id="0" name=""/>
        <dsp:cNvSpPr/>
      </dsp:nvSpPr>
      <dsp:spPr>
        <a:xfrm>
          <a:off x="3318481" y="3256131"/>
          <a:ext cx="3738307" cy="1128746"/>
        </a:xfrm>
        <a:prstGeom prst="roundRect">
          <a:avLst/>
        </a:prstGeom>
        <a:solidFill>
          <a:srgbClr val="FF0000">
            <a:alpha val="89804"/>
          </a:srgb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воспитательное пространство</a:t>
          </a:r>
          <a:endParaRPr lang="ru-RU" sz="3200" kern="1200" dirty="0"/>
        </a:p>
      </dsp:txBody>
      <dsp:txXfrm>
        <a:off x="3318481" y="3256131"/>
        <a:ext cx="3738307" cy="11287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A16E8A-1D02-4904-84E2-BF32A7FF39F9}">
      <dsp:nvSpPr>
        <dsp:cNvPr id="0" name=""/>
        <dsp:cNvSpPr/>
      </dsp:nvSpPr>
      <dsp:spPr>
        <a:xfrm>
          <a:off x="1527" y="0"/>
          <a:ext cx="2375736" cy="44644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Стенд «Подросток и закон»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527" y="1785797"/>
        <a:ext cx="2375736" cy="1785798"/>
      </dsp:txXfrm>
    </dsp:sp>
    <dsp:sp modelId="{F00B0C88-CB00-4864-A0EC-182B9A63B59F}">
      <dsp:nvSpPr>
        <dsp:cNvPr id="0" name=""/>
        <dsp:cNvSpPr/>
      </dsp:nvSpPr>
      <dsp:spPr>
        <a:xfrm>
          <a:off x="432052" y="72014"/>
          <a:ext cx="1486677" cy="14866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007F9-5DCB-472B-A938-30B2CE22E1B6}">
      <dsp:nvSpPr>
        <dsp:cNvPr id="0" name=""/>
        <dsp:cNvSpPr/>
      </dsp:nvSpPr>
      <dsp:spPr>
        <a:xfrm>
          <a:off x="2448535" y="0"/>
          <a:ext cx="2375736" cy="446449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Книжная выставка «Знай закон смолоду»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2448535" y="1785797"/>
        <a:ext cx="2375736" cy="1785798"/>
      </dsp:txXfrm>
    </dsp:sp>
    <dsp:sp modelId="{4ABEE15D-EC0E-4BB9-925E-DDF2F78F0167}">
      <dsp:nvSpPr>
        <dsp:cNvPr id="0" name=""/>
        <dsp:cNvSpPr/>
      </dsp:nvSpPr>
      <dsp:spPr>
        <a:xfrm>
          <a:off x="2952324" y="72014"/>
          <a:ext cx="1486677" cy="14866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69426-8960-4D53-803E-3DC19A12D49F}">
      <dsp:nvSpPr>
        <dsp:cNvPr id="0" name=""/>
        <dsp:cNvSpPr/>
      </dsp:nvSpPr>
      <dsp:spPr>
        <a:xfrm>
          <a:off x="4895544" y="0"/>
          <a:ext cx="2375736" cy="446449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Буклеты «Знатоки права»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895544" y="1785797"/>
        <a:ext cx="2375736" cy="1785798"/>
      </dsp:txXfrm>
    </dsp:sp>
    <dsp:sp modelId="{5A58C658-76FB-4F41-88ED-149440E82F73}">
      <dsp:nvSpPr>
        <dsp:cNvPr id="0" name=""/>
        <dsp:cNvSpPr/>
      </dsp:nvSpPr>
      <dsp:spPr>
        <a:xfrm>
          <a:off x="5328596" y="72014"/>
          <a:ext cx="1486677" cy="14866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1FF29-B581-4E11-AD5D-70D5915C135C}">
      <dsp:nvSpPr>
        <dsp:cNvPr id="0" name=""/>
        <dsp:cNvSpPr/>
      </dsp:nvSpPr>
      <dsp:spPr>
        <a:xfrm>
          <a:off x="-11" y="3348370"/>
          <a:ext cx="7272831" cy="1116126"/>
        </a:xfrm>
        <a:prstGeom prst="leftRightArrow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461D-7B00-43D5-8C4A-D7610AF6B6E9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8A27-4978-42AE-9816-B302D4243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56871-83B7-4178-981F-0B20F8897747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9E0D3-60DA-456A-9A4D-B5B99BE46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6EF1-B235-4BA2-A075-21BA437D5066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B140-1F0D-4454-829F-F999313F9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BAC9-C93D-45CA-8388-E1D9E00855BC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08944-F86D-4068-AA2F-80ADB11AD3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456DE-3631-46D3-9C01-47B9735844D4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B9964-CE7E-471F-9383-ACA8B9A15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4A30-84A2-4FAF-BE62-31E36E0C4A15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CBD6-C9B1-4D3F-A77D-5AE1F4E25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3A165-6AD4-4F7E-A3E6-DA6B17A20224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B004-AEAA-4852-986F-C4441E901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23AEB-B9B9-4ACA-899F-15123FEEB2E7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A55D-2AC9-4472-BC2C-70F689B57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50392-67FA-46F1-A45A-B715CA0FB145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2377-140A-420E-A5EC-1E9D32C96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9CFC-D0D4-4972-ADD0-3CDFA9191974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A4A8C-3FC5-4C92-A815-C3FB1F4E3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E90B7-B48F-485D-8A3C-502FA6C37B96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A5CA-CF14-4352-B4D0-7B0709490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4C193E-3A20-4032-A822-65F87EC0F5CC}" type="datetimeFigureOut">
              <a:rPr lang="ru-RU"/>
              <a:pPr>
                <a:defRPr/>
              </a:pPr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8412B3-CF62-4FDA-8DAC-5EE57AAD8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772816"/>
            <a:ext cx="806489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Организация работы по формированию правовой культуры учащихся</a:t>
            </a:r>
            <a:endParaRPr lang="ru-RU" sz="60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805264"/>
            <a:ext cx="32935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66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Еристова М. В.</a:t>
            </a:r>
            <a:endParaRPr lang="ru-RU" sz="3600" b="1" cap="none" spc="0" dirty="0">
              <a:ln w="24500" cmpd="dbl">
                <a:solidFill>
                  <a:srgbClr val="002060"/>
                </a:solidFill>
                <a:prstDash val="solid"/>
                <a:miter lim="800000"/>
              </a:ln>
              <a:solidFill>
                <a:srgbClr val="6600FF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/>
          <a:srcRect t="11588"/>
          <a:stretch>
            <a:fillRect/>
          </a:stretch>
        </p:blipFill>
        <p:spPr bwMode="auto">
          <a:xfrm rot="20982270">
            <a:off x="646702" y="2642870"/>
            <a:ext cx="3498865" cy="232005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 b="17980"/>
          <a:stretch>
            <a:fillRect/>
          </a:stretch>
        </p:blipFill>
        <p:spPr bwMode="auto">
          <a:xfrm rot="796877">
            <a:off x="5214940" y="2529145"/>
            <a:ext cx="3716171" cy="22860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 l="6546" t="22725" r="11286" b="8897"/>
          <a:stretch>
            <a:fillRect/>
          </a:stretch>
        </p:blipFill>
        <p:spPr bwMode="auto">
          <a:xfrm>
            <a:off x="3707904" y="4221088"/>
            <a:ext cx="3643940" cy="227429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95536" y="1700808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КВН «Подросток и закон»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445224"/>
            <a:ext cx="31327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2400" b="0" cap="none" spc="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командой</a:t>
            </a:r>
            <a:endParaRPr lang="ru-RU" sz="2400" b="0" cap="none" spc="0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Светлогорской</a:t>
            </a:r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школы</a:t>
            </a:r>
            <a:endParaRPr lang="ru-RU" sz="2400" b="1" cap="none" spc="0" dirty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700808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Дружеская встреча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0910" y="5661248"/>
            <a:ext cx="42230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r>
              <a:rPr lang="ru-RU" sz="2400" b="0" cap="none" spc="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командой</a:t>
            </a:r>
            <a:endParaRPr lang="ru-RU" sz="2400" b="0" cap="none" spc="0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Шатковской</a:t>
            </a:r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основной  школы</a:t>
            </a:r>
            <a:endParaRPr lang="ru-RU" sz="2400" b="1" cap="none" spc="0" dirty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347">
            <a:off x="4512272" y="2464532"/>
            <a:ext cx="4098925" cy="304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3971925" cy="304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Для И. В\IMG_5289.jpg"/>
          <p:cNvPicPr>
            <a:picLocks noChangeAspect="1" noChangeArrowheads="1"/>
          </p:cNvPicPr>
          <p:nvPr/>
        </p:nvPicPr>
        <p:blipFill>
          <a:blip r:embed="rId2" cstate="print"/>
          <a:srcRect t="7273"/>
          <a:stretch>
            <a:fillRect/>
          </a:stretch>
        </p:blipFill>
        <p:spPr bwMode="auto">
          <a:xfrm>
            <a:off x="3874525" y="2852936"/>
            <a:ext cx="4970188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700808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Социальное партнерство  по правовому воспитанию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140968"/>
            <a:ext cx="356388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Беседа со следователем </a:t>
            </a:r>
            <a:r>
              <a:rPr lang="ru-RU" sz="2400" dirty="0" err="1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Шатковского</a:t>
            </a:r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межрайонного следственного комитета РФ по Нижегородской области </a:t>
            </a:r>
            <a:endParaRPr lang="ru-RU" sz="2400" b="0" cap="none" spc="0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err="1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Буреевым</a:t>
            </a:r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Александром Александровичем</a:t>
            </a:r>
            <a:endParaRPr lang="ru-RU" sz="2400" b="1" cap="none" spc="0" dirty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00808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Социальное партнерство  по правовому воспитанию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068960"/>
            <a:ext cx="35638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Титова </a:t>
            </a:r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аталья Николаевна</a:t>
            </a:r>
            <a:endParaRPr lang="ru-RU" sz="2400" b="1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руководитель </a:t>
            </a:r>
            <a:r>
              <a:rPr lang="ru-RU" sz="2400" dirty="0" err="1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Шатковского</a:t>
            </a:r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межрайонного следственного комитета РФ по Нижегородской области ведет беседу с учащимися 7-8 классов </a:t>
            </a:r>
            <a:endParaRPr lang="ru-RU" sz="2400" b="0" cap="none" spc="0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554" name="Picture 2" descr="http://krbor.shkola.hc.ru/wp-content/uploads/2014/12/%D0%A0%D0%B8%D1%81%D1%83%D0%BD%D0%BE%D0%B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470452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288340"/>
            <a:ext cx="7920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Встреча с ответственным секретарем комиссии по делам несовершеннолетних и защите их прав </a:t>
            </a:r>
          </a:p>
          <a:p>
            <a:pPr algn="ctr"/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Мироновой Надеждой Анатольевной</a:t>
            </a:r>
            <a:endParaRPr lang="ru-RU" sz="2400" b="1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0" cap="none" spc="0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1819" r="21068" b="11552"/>
          <a:stretch>
            <a:fillRect/>
          </a:stretch>
        </p:blipFill>
        <p:spPr>
          <a:xfrm rot="428371">
            <a:off x="364012" y="2657475"/>
            <a:ext cx="3949603" cy="2283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t="26738"/>
          <a:stretch>
            <a:fillRect/>
          </a:stretch>
        </p:blipFill>
        <p:spPr bwMode="auto">
          <a:xfrm rot="20428727">
            <a:off x="4729353" y="2222803"/>
            <a:ext cx="4427538" cy="256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700808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Социальное партнерство  по правовому воспитанию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5805264"/>
            <a:ext cx="74888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Экскурсия в Отдел МВД по </a:t>
            </a:r>
            <a:r>
              <a:rPr lang="ru-RU" sz="2400" dirty="0" err="1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Шатковскому</a:t>
            </a:r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району</a:t>
            </a:r>
            <a:endParaRPr lang="ru-RU" sz="2400" b="1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2400" b="0" cap="none" spc="0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835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Социальное партнерство  по правовому воспитанию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10980">
            <a:off x="5714154" y="2901830"/>
            <a:ext cx="3227005" cy="2582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b="13891"/>
          <a:stretch>
            <a:fillRect/>
          </a:stretch>
        </p:blipFill>
        <p:spPr bwMode="auto">
          <a:xfrm rot="21056198">
            <a:off x="168921" y="3139366"/>
            <a:ext cx="3830637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ля И. В\DSCN236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427984" y="2708920"/>
            <a:ext cx="403183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700808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Правовое просвещение родителей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D:\Фотографии\Титова Нат. Ник\DSCN2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383398" cy="2537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5085184"/>
            <a:ext cx="42119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Выступление на общешкольном родительском собрании </a:t>
            </a:r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Титовой Н. Н.</a:t>
            </a:r>
            <a:endParaRPr lang="ru-RU" sz="2400" b="1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700808"/>
            <a:ext cx="83529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Правовое просвещение родителей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3212976"/>
            <a:ext cx="42119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Выступление на общешкольном родительском собрании </a:t>
            </a:r>
          </a:p>
          <a:p>
            <a:pPr algn="ctr"/>
            <a:r>
              <a:rPr lang="ru-RU" sz="2400" b="1" dirty="0" err="1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Ушева</a:t>
            </a:r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Олега Леонидовича</a:t>
            </a:r>
            <a:endParaRPr lang="ru-RU" sz="2400" b="1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2" descr="G:\Новая папка (2)\IMG_9516.JPG"/>
          <p:cNvPicPr>
            <a:picLocks noChangeAspect="1" noChangeArrowheads="1"/>
          </p:cNvPicPr>
          <p:nvPr/>
        </p:nvPicPr>
        <p:blipFill>
          <a:blip r:embed="rId2" cstate="print"/>
          <a:srcRect l="14889" r="13483" b="7207"/>
          <a:stretch>
            <a:fillRect/>
          </a:stretch>
        </p:blipFill>
        <p:spPr bwMode="auto">
          <a:xfrm rot="5400000">
            <a:off x="777420" y="2543060"/>
            <a:ext cx="3528392" cy="3428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916832"/>
            <a:ext cx="8280920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Необходимо донести до разума и чувств каждого ребенка правовые ценности, превратить их в личные убеждения и внутренний ориентир поведения</a:t>
            </a:r>
            <a:endParaRPr lang="ru-RU" sz="44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3568" y="1397000"/>
          <a:ext cx="784887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71600" y="1844824"/>
          <a:ext cx="727280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63080" y="5373216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Правовое информирование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92933" y="5445224"/>
            <a:ext cx="384021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Правовая игра</a:t>
            </a:r>
          </a:p>
          <a:p>
            <a:pPr algn="ctr"/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«Закон суров, но он закон»</a:t>
            </a:r>
            <a:endParaRPr lang="ru-RU" sz="2400" b="1" cap="none" spc="0" dirty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122" name="Picture 2" descr="H:\фото Декада правовых знаний\DSCN266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34872"/>
          <a:stretch>
            <a:fillRect/>
          </a:stretch>
        </p:blipFill>
        <p:spPr bwMode="auto">
          <a:xfrm>
            <a:off x="1115616" y="2420888"/>
            <a:ext cx="6924675" cy="3382968"/>
          </a:xfrm>
          <a:prstGeom prst="flowChartDocumen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628800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Месячник «Права детства»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8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Месячник «Права детства»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20888"/>
            <a:ext cx="3895725" cy="381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5420">
            <a:off x="507877" y="2498236"/>
            <a:ext cx="3116263" cy="2663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39051" y="5445224"/>
            <a:ext cx="46789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Беседа</a:t>
            </a:r>
            <a:endParaRPr lang="ru-RU" sz="2400" b="0" cap="none" spc="0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«Права и </a:t>
            </a:r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обязанности учащихся»</a:t>
            </a:r>
            <a:endParaRPr lang="ru-RU" sz="2400" b="1" cap="none" spc="0" dirty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3999" y="5517232"/>
            <a:ext cx="66495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Интеллектуальная игра</a:t>
            </a:r>
          </a:p>
          <a:p>
            <a:pPr algn="ctr"/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«Наша Конституция дала нам главное – ПРАВО»</a:t>
            </a:r>
            <a:endParaRPr lang="ru-RU" sz="2400" b="1" cap="none" spc="0" dirty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5" name="Picture 3" descr="H:\фото Декада правовых знаний\IMG_8118.jpg"/>
          <p:cNvPicPr>
            <a:picLocks noChangeAspect="1" noChangeArrowheads="1"/>
          </p:cNvPicPr>
          <p:nvPr/>
        </p:nvPicPr>
        <p:blipFill>
          <a:blip r:embed="rId2" cstate="print"/>
          <a:srcRect t="13333"/>
          <a:stretch>
            <a:fillRect/>
          </a:stretch>
        </p:blipFill>
        <p:spPr bwMode="auto">
          <a:xfrm rot="20800223">
            <a:off x="263430" y="2517449"/>
            <a:ext cx="4286474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:\фото Декада правовых знаний\IMG_8111.jpg"/>
          <p:cNvPicPr>
            <a:picLocks noChangeAspect="1" noChangeArrowheads="1"/>
          </p:cNvPicPr>
          <p:nvPr/>
        </p:nvPicPr>
        <p:blipFill>
          <a:blip r:embed="rId3" cstate="print"/>
          <a:srcRect t="15001" b="12569"/>
          <a:stretch>
            <a:fillRect/>
          </a:stretch>
        </p:blipFill>
        <p:spPr bwMode="auto">
          <a:xfrm rot="20656565">
            <a:off x="4378188" y="2676811"/>
            <a:ext cx="433992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5536" y="1700808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Декада правовых знаний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фото Декада правовых знаний\P1020566.JPG"/>
          <p:cNvPicPr>
            <a:picLocks noChangeAspect="1" noChangeArrowheads="1"/>
          </p:cNvPicPr>
          <p:nvPr/>
        </p:nvPicPr>
        <p:blipFill>
          <a:blip r:embed="rId2" cstate="print"/>
          <a:srcRect l="17683" t="22428" r="29325" b="11514"/>
          <a:stretch>
            <a:fillRect/>
          </a:stretch>
        </p:blipFill>
        <p:spPr bwMode="auto">
          <a:xfrm>
            <a:off x="1187624" y="2420888"/>
            <a:ext cx="3071834" cy="2872032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H:\фото Декада правовых знаний\P1020567.JPG"/>
          <p:cNvPicPr>
            <a:picLocks noChangeAspect="1" noChangeArrowheads="1"/>
          </p:cNvPicPr>
          <p:nvPr/>
        </p:nvPicPr>
        <p:blipFill>
          <a:blip r:embed="rId3" cstate="print"/>
          <a:srcRect l="12259" t="22664" r="14186" b="5194"/>
          <a:stretch>
            <a:fillRect/>
          </a:stretch>
        </p:blipFill>
        <p:spPr bwMode="auto">
          <a:xfrm>
            <a:off x="5508104" y="2564904"/>
            <a:ext cx="3113856" cy="40719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55576" y="5445224"/>
            <a:ext cx="46539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Классный час</a:t>
            </a:r>
          </a:p>
          <a:p>
            <a:pPr algn="ctr"/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«Права и ответственность детей»</a:t>
            </a:r>
            <a:endParaRPr lang="ru-RU" sz="2400" b="1" cap="none" spc="0" dirty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00808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Декада правовых знаний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00808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Декада правовых знаний</a:t>
            </a:r>
            <a:endParaRPr lang="ru-RU" sz="36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5987">
            <a:off x="464404" y="2742021"/>
            <a:ext cx="3928312" cy="2947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 l="7913" t="13635" r="4961"/>
          <a:stretch>
            <a:fillRect/>
          </a:stretch>
        </p:blipFill>
        <p:spPr bwMode="auto">
          <a:xfrm rot="21234043">
            <a:off x="4642484" y="2403147"/>
            <a:ext cx="3886245" cy="2889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724128" y="5517232"/>
            <a:ext cx="25275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Конкурс рисунков</a:t>
            </a:r>
            <a:endParaRPr lang="ru-RU" sz="2400" b="0" cap="none" spc="0" dirty="0" smtClean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0160">
                  <a:solidFill>
                    <a:srgbClr val="663300"/>
                  </a:solidFill>
                  <a:prstDash val="solid"/>
                </a:ln>
                <a:solidFill>
                  <a:srgbClr val="CC66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«Имеем права»</a:t>
            </a:r>
            <a:endParaRPr lang="ru-RU" sz="2400" b="1" cap="none" spc="0" dirty="0">
              <a:ln w="10160">
                <a:solidFill>
                  <a:srgbClr val="663300"/>
                </a:solidFill>
                <a:prstDash val="solid"/>
              </a:ln>
              <a:solidFill>
                <a:srgbClr val="CC66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Шаблон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Шаблон4</Template>
  <TotalTime>234</TotalTime>
  <Words>234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МОУ Красноборская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X550CC</cp:lastModifiedBy>
  <cp:revision>15</cp:revision>
  <dcterms:created xsi:type="dcterms:W3CDTF">2015-12-26T06:21:36Z</dcterms:created>
  <dcterms:modified xsi:type="dcterms:W3CDTF">2016-12-20T19:59:12Z</dcterms:modified>
</cp:coreProperties>
</file>